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slideLayouts/slideLayout40.xml" ContentType="application/vnd.openxmlformats-officedocument.presentationml.slideLayout+xml"/>
  <Override PartName="/ppt/theme/theme5.xml" ContentType="application/vnd.openxmlformats-officedocument.theme+xml"/>
  <Override PartName="/ppt/slideLayouts/slideLayout4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6"/>
    <p:sldMasterId id="2147483723" r:id="rId7"/>
    <p:sldMasterId id="2147483663" r:id="rId8"/>
    <p:sldMasterId id="2147483713" r:id="rId9"/>
    <p:sldMasterId id="2147483677" r:id="rId10"/>
    <p:sldMasterId id="2147483741" r:id="rId11"/>
  </p:sldMasterIdLst>
  <p:notesMasterIdLst>
    <p:notesMasterId r:id="rId13"/>
  </p:notesMasterIdLst>
  <p:sldIdLst>
    <p:sldId id="272" r:id="rId12"/>
  </p:sldIdLst>
  <p:sldSz cx="9144000" cy="6858000" type="screen4x3"/>
  <p:notesSz cx="6858000" cy="9144000"/>
  <p:custDataLst>
    <p:tags r:id="rId14"/>
  </p:custDataLst>
  <p:defaultTextStyle>
    <a:defPPr>
      <a:defRPr lang="en-AU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797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67" autoAdjust="0"/>
    <p:restoredTop sz="94629" autoAdjust="0"/>
  </p:normalViewPr>
  <p:slideViewPr>
    <p:cSldViewPr snapToGrid="0" showGuides="1">
      <p:cViewPr varScale="1">
        <p:scale>
          <a:sx n="46" d="100"/>
          <a:sy n="46" d="100"/>
        </p:scale>
        <p:origin x="-1134" y="-90"/>
      </p:cViewPr>
      <p:guideLst>
        <p:guide orient="horz" pos="4144"/>
        <p:guide orient="horz" pos="174"/>
        <p:guide orient="horz" pos="3192"/>
        <p:guide orient="horz" pos="2873"/>
        <p:guide orient="horz" pos="1134"/>
        <p:guide orient="horz" pos="810"/>
        <p:guide orient="horz" pos="3509"/>
        <p:guide orient="horz" pos="3668"/>
        <p:guide orient="horz" pos="658"/>
        <p:guide pos="180"/>
        <p:guide pos="5578"/>
        <p:guide pos="2880"/>
        <p:guide pos="814"/>
        <p:guide pos="5260"/>
        <p:guide pos="3040"/>
        <p:guide pos="3830"/>
        <p:guide pos="271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3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2.xml"/><Relationship Id="rId12" Type="http://schemas.openxmlformats.org/officeDocument/2006/relationships/slide" Target="slides/slide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Master" Target="slideMasters/slideMaster6.xml"/><Relationship Id="rId5" Type="http://schemas.openxmlformats.org/officeDocument/2006/relationships/customXml" Target="../customXml/item5.xml"/><Relationship Id="rId15" Type="http://schemas.openxmlformats.org/officeDocument/2006/relationships/presProps" Target="presProps.xml"/><Relationship Id="rId10" Type="http://schemas.openxmlformats.org/officeDocument/2006/relationships/slideMaster" Target="slideMasters/slideMaster5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4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BD712-6567-450C-B3C6-BAF6878345EE}" type="datetimeFigureOut">
              <a:rPr lang="en-AU" smtClean="0"/>
              <a:pPr/>
              <a:t>19/09/2013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487D93-240F-4041-8284-FC16D3A96101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1539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\\PSTUDIOTERM\Clients\TNS Global\TNS_002 Templates\4. Design\4. Active\PPT Files\19 Jan Redesign\Reference\Property Images\RGB_MASTER_A0_landscape_01_lefttoright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4118" r="43632" b="2571"/>
          <a:stretch/>
        </p:blipFill>
        <p:spPr bwMode="auto">
          <a:xfrm>
            <a:off x="2743200" y="0"/>
            <a:ext cx="6400800" cy="588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81813" y="0"/>
            <a:ext cx="5798312" cy="128497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1784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B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drewA\Desktop\Email ATT\RGB_MASTER_A0_landscape_02_lefttoright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70" r="40312" b="-1"/>
          <a:stretch/>
        </p:blipFill>
        <p:spPr bwMode="auto">
          <a:xfrm>
            <a:off x="2400301" y="0"/>
            <a:ext cx="6743700" cy="562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813" y="0"/>
            <a:ext cx="4670433" cy="128497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233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C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drewA\Desktop\Email ATT\RGB_MASTER_A0_longlandscape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19388" b="9440"/>
          <a:stretch/>
        </p:blipFill>
        <p:spPr bwMode="auto">
          <a:xfrm>
            <a:off x="877888" y="0"/>
            <a:ext cx="8266112" cy="550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81813" y="0"/>
            <a:ext cx="7051494" cy="128497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3005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drewA\Desktop\Email ATT\RGB_MASTER_A0_portrait_01_righttoleft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47" t="13578" r="9952" b="3640"/>
          <a:stretch/>
        </p:blipFill>
        <p:spPr bwMode="auto">
          <a:xfrm>
            <a:off x="4449548" y="1"/>
            <a:ext cx="4694452" cy="581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81813" y="0"/>
            <a:ext cx="5059732" cy="128497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8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drewA\Desktop\Email ATT\RGB_MASTER_A0_portrait_02_righttoleft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09" r="19239" b="3525"/>
          <a:stretch/>
        </p:blipFill>
        <p:spPr bwMode="auto">
          <a:xfrm>
            <a:off x="4710159" y="0"/>
            <a:ext cx="4433841" cy="574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81813" y="0"/>
            <a:ext cx="5367549" cy="128497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9223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F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drewA\Desktop\Email ATT\RGB_MASTER_A0_portrait_03_straight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26" r="21766" b="3545"/>
          <a:stretch/>
        </p:blipFill>
        <p:spPr bwMode="auto">
          <a:xfrm>
            <a:off x="4343401" y="0"/>
            <a:ext cx="4514850" cy="5756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81813" y="0"/>
            <a:ext cx="5376603" cy="128497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9504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G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drewA\Desktop\Email ATT\RGB_MASTER_A0_square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5" t="2596" r="19349" b="898"/>
          <a:stretch/>
        </p:blipFill>
        <p:spPr bwMode="auto">
          <a:xfrm>
            <a:off x="3286912" y="0"/>
            <a:ext cx="5857087" cy="578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81813" y="0"/>
            <a:ext cx="5611993" cy="128497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989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285750" y="1285875"/>
            <a:ext cx="8569325" cy="4537075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mtClean="0"/>
              <a:t>Click icon to add picture</a:t>
            </a:r>
            <a:endParaRPr lang="en-A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7725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(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\\PSTUDIOTERM\Clients\TNS Global\TNS_002 Templates\4. Design\4. Active\PPT Files\19 Jan Redesign\Reference\Property Images\RGB_MASTER_A0_landscape_01_lefttoright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4118" r="43632" b="2571"/>
          <a:stretch/>
        </p:blipFill>
        <p:spPr bwMode="auto">
          <a:xfrm>
            <a:off x="2743200" y="0"/>
            <a:ext cx="6400800" cy="588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85750" y="1821424"/>
            <a:ext cx="775368" cy="1274762"/>
          </a:xfrm>
          <a:prstGeom prst="rect">
            <a:avLst/>
          </a:prstGeom>
        </p:spPr>
        <p:txBody>
          <a:bodyPr vert="horz" lIns="0" tIns="252000" rIns="0" bIns="0" rtlCol="0" anchor="ctr" anchorCtr="0">
            <a:noAutofit/>
          </a:bodyPr>
          <a:lstStyle>
            <a:lvl1pPr>
              <a:defRPr lang="en-GB" sz="4400" b="0" dirty="0"/>
            </a:lvl1pPr>
          </a:lstStyle>
          <a:p>
            <a:pPr lvl="0"/>
            <a:r>
              <a:rPr lang="en-US" dirty="0" smtClean="0"/>
              <a:t>2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00" y="2851200"/>
            <a:ext cx="5010932" cy="7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195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(B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ndrewA\Desktop\Email ATT\RGB_MASTER_A0_landscape_02_lefttoright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70" r="40312" b="-1"/>
          <a:stretch/>
        </p:blipFill>
        <p:spPr bwMode="auto">
          <a:xfrm>
            <a:off x="2400301" y="0"/>
            <a:ext cx="6743700" cy="562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85750" y="1821424"/>
            <a:ext cx="775368" cy="1274762"/>
          </a:xfrm>
          <a:prstGeom prst="rect">
            <a:avLst/>
          </a:prstGeom>
        </p:spPr>
        <p:txBody>
          <a:bodyPr vert="horz" lIns="0" tIns="252000" rIns="0" bIns="0" rtlCol="0" anchor="ctr" anchorCtr="0">
            <a:noAutofit/>
          </a:bodyPr>
          <a:lstStyle>
            <a:lvl1pPr>
              <a:defRPr lang="en-GB" sz="4400" b="0" dirty="0"/>
            </a:lvl1pPr>
          </a:lstStyle>
          <a:p>
            <a:pPr lvl="0"/>
            <a:r>
              <a:rPr lang="en-US" dirty="0" smtClean="0"/>
              <a:t>2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00" y="2851200"/>
            <a:ext cx="5024580" cy="7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290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(C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ndrewA\Desktop\Email ATT\RGB_MASTER_A0_longlandscape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19388" b="9440"/>
          <a:stretch/>
        </p:blipFill>
        <p:spPr bwMode="auto">
          <a:xfrm>
            <a:off x="877888" y="0"/>
            <a:ext cx="8266112" cy="550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85750" y="1821424"/>
            <a:ext cx="775368" cy="1274762"/>
          </a:xfrm>
          <a:prstGeom prst="rect">
            <a:avLst/>
          </a:prstGeom>
        </p:spPr>
        <p:txBody>
          <a:bodyPr vert="horz" lIns="0" tIns="252000" rIns="0" bIns="0" rtlCol="0" anchor="ctr" anchorCtr="0">
            <a:noAutofit/>
          </a:bodyPr>
          <a:lstStyle>
            <a:lvl1pPr>
              <a:defRPr lang="en-GB" sz="4400" b="0" dirty="0"/>
            </a:lvl1pPr>
          </a:lstStyle>
          <a:p>
            <a:pPr lvl="0"/>
            <a:r>
              <a:rPr lang="en-US" dirty="0" smtClean="0"/>
              <a:t>2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399" y="2851200"/>
            <a:ext cx="4287601" cy="7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7364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(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ndrewA\Desktop\Email ATT\RGB_MASTER_A0_portrait_01_righttoleft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47" t="13578" r="9952" b="3640"/>
          <a:stretch/>
        </p:blipFill>
        <p:spPr bwMode="auto">
          <a:xfrm>
            <a:off x="4449548" y="1"/>
            <a:ext cx="4694452" cy="581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85750" y="1821424"/>
            <a:ext cx="775368" cy="1274762"/>
          </a:xfrm>
          <a:prstGeom prst="rect">
            <a:avLst/>
          </a:prstGeom>
        </p:spPr>
        <p:txBody>
          <a:bodyPr vert="horz" lIns="0" tIns="252000" rIns="0" bIns="0" rtlCol="0" anchor="ctr" anchorCtr="0">
            <a:noAutofit/>
          </a:bodyPr>
          <a:lstStyle>
            <a:lvl1pPr>
              <a:defRPr lang="en-GB" sz="4400" b="0" dirty="0"/>
            </a:lvl1pPr>
          </a:lstStyle>
          <a:p>
            <a:pPr lvl="0"/>
            <a:r>
              <a:rPr lang="en-US" dirty="0" smtClean="0"/>
              <a:t>2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00" y="2851200"/>
            <a:ext cx="5611434" cy="7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4011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(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ndrewA\Desktop\Email ATT\RGB_MASTER_A0_portrait_02_righttoleft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09" r="19239" b="3525"/>
          <a:stretch/>
        </p:blipFill>
        <p:spPr bwMode="auto">
          <a:xfrm>
            <a:off x="4710159" y="0"/>
            <a:ext cx="4433841" cy="574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85750" y="1821424"/>
            <a:ext cx="775368" cy="1274762"/>
          </a:xfrm>
          <a:prstGeom prst="rect">
            <a:avLst/>
          </a:prstGeom>
        </p:spPr>
        <p:txBody>
          <a:bodyPr vert="horz" lIns="0" tIns="252000" rIns="0" bIns="0" rtlCol="0" anchor="ctr" anchorCtr="0">
            <a:noAutofit/>
          </a:bodyPr>
          <a:lstStyle>
            <a:lvl1pPr>
              <a:defRPr lang="en-GB" sz="4400" b="0" dirty="0"/>
            </a:lvl1pPr>
          </a:lstStyle>
          <a:p>
            <a:pPr lvl="0"/>
            <a:r>
              <a:rPr lang="en-US" dirty="0" smtClean="0"/>
              <a:t>2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00" y="2851200"/>
            <a:ext cx="5795726" cy="7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710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(F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ndrewA\Desktop\Email ATT\RGB_MASTER_A0_portrait_03_straight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26" r="21766" b="3545"/>
          <a:stretch/>
        </p:blipFill>
        <p:spPr bwMode="auto">
          <a:xfrm>
            <a:off x="4343401" y="0"/>
            <a:ext cx="4514850" cy="5756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85750" y="1821424"/>
            <a:ext cx="775368" cy="1274762"/>
          </a:xfrm>
          <a:prstGeom prst="rect">
            <a:avLst/>
          </a:prstGeom>
        </p:spPr>
        <p:txBody>
          <a:bodyPr vert="horz" lIns="0" tIns="252000" rIns="0" bIns="0" rtlCol="0" anchor="ctr" anchorCtr="0">
            <a:noAutofit/>
          </a:bodyPr>
          <a:lstStyle>
            <a:lvl1pPr>
              <a:defRPr lang="en-GB" sz="4400" b="0" dirty="0"/>
            </a:lvl1pPr>
          </a:lstStyle>
          <a:p>
            <a:pPr lvl="0"/>
            <a:r>
              <a:rPr lang="en-US" dirty="0" smtClean="0"/>
              <a:t>2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00" y="2851200"/>
            <a:ext cx="5795726" cy="7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6499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(G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ndrewA\Desktop\Email ATT\RGB_MASTER_A0_square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5" t="2596" r="19349" b="898"/>
          <a:stretch/>
        </p:blipFill>
        <p:spPr bwMode="auto">
          <a:xfrm>
            <a:off x="3286912" y="0"/>
            <a:ext cx="5857087" cy="578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85750" y="1821424"/>
            <a:ext cx="775368" cy="1274762"/>
          </a:xfrm>
          <a:prstGeom prst="rect">
            <a:avLst/>
          </a:prstGeom>
        </p:spPr>
        <p:txBody>
          <a:bodyPr vert="horz" lIns="0" tIns="252000" rIns="0" bIns="0" rtlCol="0" anchor="ctr" anchorCtr="0">
            <a:noAutofit/>
          </a:bodyPr>
          <a:lstStyle>
            <a:lvl1pPr>
              <a:defRPr lang="en-GB" sz="4400" b="0" dirty="0"/>
            </a:lvl1pPr>
          </a:lstStyle>
          <a:p>
            <a:pPr lvl="0"/>
            <a:r>
              <a:rPr lang="en-US" dirty="0" smtClean="0"/>
              <a:t>2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399" y="2851200"/>
            <a:ext cx="4287601" cy="7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5275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4572000" y="276225"/>
            <a:ext cx="4283074" cy="5294313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AU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285750" y="1821424"/>
            <a:ext cx="775368" cy="1274762"/>
          </a:xfrm>
          <a:prstGeom prst="rect">
            <a:avLst/>
          </a:prstGeom>
        </p:spPr>
        <p:txBody>
          <a:bodyPr vert="horz" lIns="0" tIns="252000" rIns="0" bIns="0" rtlCol="0" anchor="ctr" anchorCtr="0">
            <a:noAutofit/>
          </a:bodyPr>
          <a:lstStyle>
            <a:lvl1pPr>
              <a:defRPr lang="en-GB" sz="4400" b="0" dirty="0"/>
            </a:lvl1pPr>
          </a:lstStyle>
          <a:p>
            <a:pPr lvl="0"/>
            <a:r>
              <a:rPr lang="en-US" dirty="0" smtClean="0"/>
              <a:t>2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399" y="2851200"/>
            <a:ext cx="4287601" cy="7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3992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85750" y="1821424"/>
            <a:ext cx="775368" cy="1274762"/>
          </a:xfrm>
          <a:prstGeom prst="rect">
            <a:avLst/>
          </a:prstGeom>
        </p:spPr>
        <p:txBody>
          <a:bodyPr vert="horz" lIns="0" tIns="252000" rIns="0" bIns="0" rtlCol="0" anchor="ctr" anchorCtr="0">
            <a:noAutofit/>
          </a:bodyPr>
          <a:lstStyle>
            <a:lvl1pPr>
              <a:defRPr lang="en-GB" sz="4400" b="0" dirty="0"/>
            </a:lvl1pPr>
          </a:lstStyle>
          <a:p>
            <a:pPr lvl="0"/>
            <a:r>
              <a:rPr lang="en-US" dirty="0" smtClean="0"/>
              <a:t>2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6610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(Grey)"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85750" y="1821424"/>
            <a:ext cx="775368" cy="1274762"/>
          </a:xfrm>
          <a:prstGeom prst="rect">
            <a:avLst/>
          </a:prstGeom>
        </p:spPr>
        <p:txBody>
          <a:bodyPr vert="horz" lIns="0" tIns="252000" rIns="0" bIns="0" rtlCol="0" anchor="ctr" anchorCtr="0">
            <a:noAutofit/>
          </a:bodyPr>
          <a:lstStyle>
            <a:lvl1pPr>
              <a:defRPr lang="en-GB" sz="4400" b="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7629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5" name="Picture 2" descr="C:\Users\AndrewA\Desktop\TNS_logo_rgb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13" y="6071836"/>
            <a:ext cx="504000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6610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1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031839"/>
            <a:ext cx="8569325" cy="4906999"/>
          </a:xfrm>
        </p:spPr>
        <p:txBody>
          <a:bodyPr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450043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1 Box +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790700"/>
            <a:ext cx="8569325" cy="4148138"/>
          </a:xfrm>
        </p:spPr>
        <p:txBody>
          <a:bodyPr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285750" y="1031839"/>
            <a:ext cx="8569324" cy="758861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857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2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49" y="1031839"/>
            <a:ext cx="4030663" cy="4916524"/>
          </a:xfrm>
        </p:spPr>
        <p:txBody>
          <a:bodyPr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quarter" idx="12"/>
          </p:nvPr>
        </p:nvSpPr>
        <p:spPr>
          <a:xfrm>
            <a:off x="4826000" y="1031839"/>
            <a:ext cx="4029075" cy="4916524"/>
          </a:xfrm>
        </p:spPr>
        <p:txBody>
          <a:bodyPr l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173750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2 Box +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49" y="1790699"/>
            <a:ext cx="4030663" cy="4157663"/>
          </a:xfrm>
        </p:spPr>
        <p:txBody>
          <a:bodyPr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quarter" idx="12"/>
          </p:nvPr>
        </p:nvSpPr>
        <p:spPr>
          <a:xfrm>
            <a:off x="4826000" y="1790699"/>
            <a:ext cx="4029075" cy="4157663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285749" y="1031839"/>
            <a:ext cx="4030663" cy="758861"/>
          </a:xfrm>
        </p:spPr>
        <p:txBody>
          <a:bodyPr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4826000" y="1031839"/>
            <a:ext cx="4029074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0061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3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3238413" y="1033230"/>
            <a:ext cx="2664000" cy="4916524"/>
          </a:xfrm>
        </p:spPr>
        <p:txBody>
          <a:bodyPr l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191075" y="1036005"/>
            <a:ext cx="2664000" cy="4912358"/>
          </a:xfrm>
        </p:spPr>
        <p:txBody>
          <a:bodyPr l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031839"/>
            <a:ext cx="2664000" cy="4916524"/>
          </a:xfrm>
        </p:spPr>
        <p:txBody>
          <a:bodyPr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708800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3 Box +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3238413" y="1788564"/>
            <a:ext cx="2664000" cy="4161189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191075" y="1790699"/>
            <a:ext cx="2664000" cy="4157663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787173"/>
            <a:ext cx="2664000" cy="4161189"/>
          </a:xfrm>
        </p:spPr>
        <p:txBody>
          <a:bodyPr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285750" y="1031839"/>
            <a:ext cx="2664000" cy="758861"/>
          </a:xfrm>
        </p:spPr>
        <p:txBody>
          <a:bodyPr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38256" y="1031839"/>
            <a:ext cx="2664000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190761" y="1039459"/>
            <a:ext cx="2664000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48553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4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4702634" y="1006068"/>
            <a:ext cx="1944000" cy="4939283"/>
          </a:xfrm>
        </p:spPr>
        <p:txBody>
          <a:bodyPr l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911075" y="1008843"/>
            <a:ext cx="1944000" cy="4939283"/>
          </a:xfrm>
        </p:spPr>
        <p:txBody>
          <a:bodyPr l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004677"/>
            <a:ext cx="1944000" cy="4939283"/>
          </a:xfrm>
        </p:spPr>
        <p:txBody>
          <a:bodyPr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Content Placeholder 6"/>
          <p:cNvSpPr>
            <a:spLocks noGrp="1"/>
          </p:cNvSpPr>
          <p:nvPr>
            <p:ph sz="quarter" idx="19"/>
          </p:nvPr>
        </p:nvSpPr>
        <p:spPr>
          <a:xfrm>
            <a:off x="2494192" y="1004677"/>
            <a:ext cx="1944000" cy="4939283"/>
          </a:xfrm>
        </p:spPr>
        <p:txBody>
          <a:bodyPr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253670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4 Box +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2494192" y="1789307"/>
            <a:ext cx="1944000" cy="4158819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911075" y="1789307"/>
            <a:ext cx="1944000" cy="4158819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789307"/>
            <a:ext cx="1944000" cy="4158819"/>
          </a:xfrm>
        </p:spPr>
        <p:txBody>
          <a:bodyPr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285750" y="1033975"/>
            <a:ext cx="1944000" cy="758861"/>
          </a:xfrm>
        </p:spPr>
        <p:txBody>
          <a:bodyPr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2494087" y="1033975"/>
            <a:ext cx="1944000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910761" y="1039459"/>
            <a:ext cx="1944000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  <p:sp>
        <p:nvSpPr>
          <p:cNvPr id="14" name="Content Placeholder 6"/>
          <p:cNvSpPr>
            <a:spLocks noGrp="1"/>
          </p:cNvSpPr>
          <p:nvPr>
            <p:ph sz="quarter" idx="22"/>
          </p:nvPr>
        </p:nvSpPr>
        <p:spPr>
          <a:xfrm>
            <a:off x="4702634" y="1789307"/>
            <a:ext cx="1944000" cy="4158819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4702424" y="1039459"/>
            <a:ext cx="1944000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141880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vie -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6" name="Media Placeholder 4"/>
          <p:cNvSpPr>
            <a:spLocks noGrp="1"/>
          </p:cNvSpPr>
          <p:nvPr>
            <p:ph type="media" sz="quarter" idx="11" hasCustomPrompt="1"/>
          </p:nvPr>
        </p:nvSpPr>
        <p:spPr>
          <a:xfrm>
            <a:off x="285750" y="1285875"/>
            <a:ext cx="8569325" cy="4284663"/>
          </a:xfrm>
          <a:solidFill>
            <a:schemeClr val="bg1">
              <a:lumMod val="5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AU" dirty="0" smtClean="0"/>
              <a:t>Click to insert movie…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830679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vie - Full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5" name="Media Placeholder 4"/>
          <p:cNvSpPr>
            <a:spLocks noGrp="1"/>
          </p:cNvSpPr>
          <p:nvPr>
            <p:ph type="media" sz="quarter" idx="11" hasCustomPrompt="1"/>
          </p:nvPr>
        </p:nvSpPr>
        <p:spPr>
          <a:xfrm>
            <a:off x="0" y="0"/>
            <a:ext cx="9144000" cy="6858000"/>
          </a:xfrm>
          <a:solidFill>
            <a:schemeClr val="bg1">
              <a:lumMod val="5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AU" dirty="0" smtClean="0"/>
              <a:t>Click to insert movie…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106330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219360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1 Box (Grey Bo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031839"/>
            <a:ext cx="8569325" cy="4906999"/>
          </a:xfrm>
        </p:spPr>
        <p:txBody>
          <a:bodyPr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>
                <a:solidFill>
                  <a:srgbClr val="333333"/>
                </a:solidFill>
              </a:defRPr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</p:spTree>
    <p:extLst>
      <p:ext uri="{BB962C8B-B14F-4D97-AF65-F5344CB8AC3E}">
        <p14:creationId xmlns:p14="http://schemas.microsoft.com/office/powerpoint/2010/main" val="21666414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1 Box + Title (Grey Bo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790700"/>
            <a:ext cx="8569325" cy="4148138"/>
          </a:xfrm>
        </p:spPr>
        <p:txBody>
          <a:bodyPr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285750" y="1031839"/>
            <a:ext cx="8569324" cy="758861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>
                <a:solidFill>
                  <a:srgbClr val="333333"/>
                </a:solidFill>
              </a:defRPr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</p:spTree>
    <p:extLst>
      <p:ext uri="{BB962C8B-B14F-4D97-AF65-F5344CB8AC3E}">
        <p14:creationId xmlns:p14="http://schemas.microsoft.com/office/powerpoint/2010/main" val="5571393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2 Box (Grey Bo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49" y="1031839"/>
            <a:ext cx="4030663" cy="4916524"/>
          </a:xfrm>
        </p:spPr>
        <p:txBody>
          <a:bodyPr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quarter" idx="12"/>
          </p:nvPr>
        </p:nvSpPr>
        <p:spPr>
          <a:xfrm>
            <a:off x="4826000" y="1031839"/>
            <a:ext cx="4029075" cy="4916524"/>
          </a:xfrm>
        </p:spPr>
        <p:txBody>
          <a:bodyPr l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>
                <a:solidFill>
                  <a:srgbClr val="333333"/>
                </a:solidFill>
              </a:defRPr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</p:spTree>
    <p:extLst>
      <p:ext uri="{BB962C8B-B14F-4D97-AF65-F5344CB8AC3E}">
        <p14:creationId xmlns:p14="http://schemas.microsoft.com/office/powerpoint/2010/main" val="5793259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2 Box + Title (Grey Bo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49" y="1790699"/>
            <a:ext cx="4030663" cy="4157663"/>
          </a:xfrm>
        </p:spPr>
        <p:txBody>
          <a:bodyPr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quarter" idx="12"/>
          </p:nvPr>
        </p:nvSpPr>
        <p:spPr>
          <a:xfrm>
            <a:off x="4826000" y="1790699"/>
            <a:ext cx="4029075" cy="4157663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285749" y="1031839"/>
            <a:ext cx="4030663" cy="758861"/>
          </a:xfrm>
        </p:spPr>
        <p:txBody>
          <a:bodyPr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4826000" y="1031839"/>
            <a:ext cx="4029074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</p:spTree>
    <p:extLst>
      <p:ext uri="{BB962C8B-B14F-4D97-AF65-F5344CB8AC3E}">
        <p14:creationId xmlns:p14="http://schemas.microsoft.com/office/powerpoint/2010/main" val="2692782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3 Box (Grey Bo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3238413" y="1033230"/>
            <a:ext cx="2664000" cy="4916524"/>
          </a:xfrm>
        </p:spPr>
        <p:txBody>
          <a:bodyPr l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191075" y="1036005"/>
            <a:ext cx="2664000" cy="4912358"/>
          </a:xfrm>
        </p:spPr>
        <p:txBody>
          <a:bodyPr l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031839"/>
            <a:ext cx="2664000" cy="4916524"/>
          </a:xfrm>
        </p:spPr>
        <p:txBody>
          <a:bodyPr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</p:spTree>
    <p:extLst>
      <p:ext uri="{BB962C8B-B14F-4D97-AF65-F5344CB8AC3E}">
        <p14:creationId xmlns:p14="http://schemas.microsoft.com/office/powerpoint/2010/main" val="16610951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3 Box + Title (Grey Bo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3238413" y="1788564"/>
            <a:ext cx="2664000" cy="4161189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191075" y="1790699"/>
            <a:ext cx="2664000" cy="4157663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787173"/>
            <a:ext cx="2664000" cy="4161189"/>
          </a:xfrm>
        </p:spPr>
        <p:txBody>
          <a:bodyPr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285750" y="1031839"/>
            <a:ext cx="2664000" cy="758861"/>
          </a:xfrm>
        </p:spPr>
        <p:txBody>
          <a:bodyPr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38256" y="1031839"/>
            <a:ext cx="2664000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190761" y="1039459"/>
            <a:ext cx="2664000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526955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4 Box (Grey Bo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4702634" y="1006068"/>
            <a:ext cx="1944000" cy="4939283"/>
          </a:xfrm>
        </p:spPr>
        <p:txBody>
          <a:bodyPr l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911075" y="1008843"/>
            <a:ext cx="1944000" cy="4939283"/>
          </a:xfrm>
        </p:spPr>
        <p:txBody>
          <a:bodyPr l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004677"/>
            <a:ext cx="1944000" cy="4939283"/>
          </a:xfrm>
        </p:spPr>
        <p:txBody>
          <a:bodyPr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0" name="Content Placeholder 6"/>
          <p:cNvSpPr>
            <a:spLocks noGrp="1"/>
          </p:cNvSpPr>
          <p:nvPr>
            <p:ph sz="quarter" idx="19"/>
          </p:nvPr>
        </p:nvSpPr>
        <p:spPr>
          <a:xfrm>
            <a:off x="2494192" y="1004677"/>
            <a:ext cx="1944000" cy="4939283"/>
          </a:xfrm>
        </p:spPr>
        <p:txBody>
          <a:bodyPr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304457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4 Box + Title (Grey Bo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2494192" y="1789307"/>
            <a:ext cx="1944000" cy="4158819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911075" y="1789307"/>
            <a:ext cx="1944000" cy="4158819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285750" y="1789307"/>
            <a:ext cx="1944000" cy="4158819"/>
          </a:xfrm>
        </p:spPr>
        <p:txBody>
          <a:bodyPr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285750" y="1033975"/>
            <a:ext cx="1944000" cy="758861"/>
          </a:xfrm>
        </p:spPr>
        <p:txBody>
          <a:bodyPr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2494087" y="1033975"/>
            <a:ext cx="1944000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910761" y="1039459"/>
            <a:ext cx="1944000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  <p:sp>
        <p:nvSpPr>
          <p:cNvPr id="14" name="Content Placeholder 6"/>
          <p:cNvSpPr>
            <a:spLocks noGrp="1"/>
          </p:cNvSpPr>
          <p:nvPr>
            <p:ph sz="quarter" idx="22"/>
          </p:nvPr>
        </p:nvSpPr>
        <p:spPr>
          <a:xfrm>
            <a:off x="4702634" y="1789307"/>
            <a:ext cx="1944000" cy="4158819"/>
          </a:xfrm>
        </p:spPr>
        <p:txBody>
          <a:bodyPr lIns="0" tIns="0">
            <a:noAutofit/>
          </a:bodyPr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4702424" y="1039459"/>
            <a:ext cx="1944000" cy="758861"/>
          </a:xfrm>
        </p:spPr>
        <p:txBody>
          <a:bodyPr lIns="0"/>
          <a:lstStyle>
            <a:lvl1pPr>
              <a:defRPr sz="1600" b="1"/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2781295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(Grey Bo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</p:spTree>
    <p:extLst>
      <p:ext uri="{BB962C8B-B14F-4D97-AF65-F5344CB8AC3E}">
        <p14:creationId xmlns:p14="http://schemas.microsoft.com/office/powerpoint/2010/main" val="127213459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11074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6696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3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2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tags" Target="../tags/tag4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tags" Target="../tags/tag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tags" Target="../tags/tag6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tags" Target="../tags/tag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tags" Target="../tags/tag10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ags" Target="../tags/tag9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tags" Target="../tags/tag8.xml"/><Relationship Id="rId5" Type="http://schemas.openxmlformats.org/officeDocument/2006/relationships/slideLayout" Target="../slideLayouts/slideLayout35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0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Users\AndrewA\Desktop\TNS_logo_rgb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13" y="6071836"/>
            <a:ext cx="504000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TextBox 76"/>
          <p:cNvSpPr txBox="1"/>
          <p:nvPr>
            <p:custDataLst>
              <p:tags r:id="rId10"/>
            </p:custDataLst>
          </p:nvPr>
        </p:nvSpPr>
        <p:spPr>
          <a:xfrm>
            <a:off x="1291688" y="6323837"/>
            <a:ext cx="754475" cy="531000"/>
          </a:xfrm>
          <a:prstGeom prst="rect">
            <a:avLst/>
          </a:prstGeom>
          <a:noFill/>
        </p:spPr>
        <p:txBody>
          <a:bodyPr wrap="square" lIns="0" tIns="0" rIns="0" bIns="266400" rtlCol="0" anchor="b">
            <a:noAutofit/>
          </a:bodyPr>
          <a:lstStyle/>
          <a:p>
            <a:r>
              <a:rPr lang="en-AU" sz="750" b="0" dirty="0" smtClean="0">
                <a:solidFill>
                  <a:srgbClr val="333333"/>
                </a:solidFill>
                <a:latin typeface="+mn-lt"/>
              </a:rPr>
              <a:t>©TNS 2012</a:t>
            </a:r>
            <a:endParaRPr lang="en-AU" sz="750" b="0" dirty="0">
              <a:solidFill>
                <a:srgbClr val="333333"/>
              </a:solidFill>
              <a:latin typeface="+mn-lt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1813" y="0"/>
            <a:ext cx="8573262" cy="1284971"/>
          </a:xfrm>
          <a:prstGeom prst="rect">
            <a:avLst/>
          </a:prstGeom>
        </p:spPr>
        <p:txBody>
          <a:bodyPr vert="horz" lIns="0" tIns="208800" rIns="0" bIns="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349607" y="6323838"/>
            <a:ext cx="505467" cy="252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75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70" name="Straight Connector 69"/>
          <p:cNvCxnSpPr/>
          <p:nvPr>
            <p:custDataLst>
              <p:tags r:id="rId11"/>
            </p:custDataLst>
          </p:nvPr>
        </p:nvCxnSpPr>
        <p:spPr>
          <a:xfrm>
            <a:off x="282163" y="5946775"/>
            <a:ext cx="8572912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/>
          <p:cNvGrpSpPr/>
          <p:nvPr/>
        </p:nvGrpSpPr>
        <p:grpSpPr>
          <a:xfrm>
            <a:off x="-1334173" y="-533456"/>
            <a:ext cx="10723183" cy="6493000"/>
            <a:chOff x="-1334173" y="-533456"/>
            <a:chExt cx="10723183" cy="6493000"/>
          </a:xfrm>
        </p:grpSpPr>
        <p:grpSp>
          <p:nvGrpSpPr>
            <p:cNvPr id="50" name="Group 13"/>
            <p:cNvGrpSpPr/>
            <p:nvPr userDrawn="1"/>
          </p:nvGrpSpPr>
          <p:grpSpPr>
            <a:xfrm>
              <a:off x="-1334173" y="1145470"/>
              <a:ext cx="1327930" cy="4814074"/>
              <a:chOff x="-1334173" y="1145470"/>
              <a:chExt cx="1327930" cy="4814074"/>
            </a:xfrm>
          </p:grpSpPr>
          <p:grpSp>
            <p:nvGrpSpPr>
              <p:cNvPr id="58" name="Group 7"/>
              <p:cNvGrpSpPr/>
              <p:nvPr userDrawn="1"/>
            </p:nvGrpSpPr>
            <p:grpSpPr>
              <a:xfrm>
                <a:off x="-1334173" y="4420483"/>
                <a:ext cx="1327930" cy="276999"/>
                <a:chOff x="-1334173" y="4420483"/>
                <a:chExt cx="1327930" cy="276999"/>
              </a:xfrm>
            </p:grpSpPr>
            <p:cxnSp>
              <p:nvCxnSpPr>
                <p:cNvPr id="68" name="Straight Connector 67"/>
                <p:cNvCxnSpPr/>
                <p:nvPr userDrawn="1"/>
              </p:nvCxnSpPr>
              <p:spPr>
                <a:xfrm>
                  <a:off x="-261843" y="4558982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9" name="TextBox 68"/>
                <p:cNvSpPr txBox="1"/>
                <p:nvPr userDrawn="1"/>
              </p:nvSpPr>
              <p:spPr>
                <a:xfrm>
                  <a:off x="-1334173" y="4420483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3.14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X</a:t>
                  </a:r>
                  <a:r>
                    <a:rPr lang="en-AU" sz="900" b="1" baseline="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 AXIS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59" name="Group 58"/>
              <p:cNvGrpSpPr/>
              <p:nvPr userDrawn="1"/>
            </p:nvGrpSpPr>
            <p:grpSpPr>
              <a:xfrm>
                <a:off x="-1334173" y="5682545"/>
                <a:ext cx="1327930" cy="276999"/>
                <a:chOff x="-1334173" y="5682545"/>
                <a:chExt cx="1327930" cy="276999"/>
              </a:xfrm>
            </p:grpSpPr>
            <p:cxnSp>
              <p:nvCxnSpPr>
                <p:cNvPr id="66" name="Straight Connector 65"/>
                <p:cNvCxnSpPr/>
                <p:nvPr userDrawn="1"/>
              </p:nvCxnSpPr>
              <p:spPr>
                <a:xfrm>
                  <a:off x="-261843" y="5821044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7" name="TextBox 66"/>
                <p:cNvSpPr txBox="1"/>
                <p:nvPr userDrawn="1"/>
              </p:nvSpPr>
              <p:spPr>
                <a:xfrm>
                  <a:off x="-1334173" y="5682545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6.65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BASE MARGIN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60" name="Group 5"/>
              <p:cNvGrpSpPr/>
              <p:nvPr userDrawn="1"/>
            </p:nvGrpSpPr>
            <p:grpSpPr>
              <a:xfrm>
                <a:off x="-1334173" y="1145470"/>
                <a:ext cx="1327930" cy="276999"/>
                <a:chOff x="-1334173" y="1145470"/>
                <a:chExt cx="1327930" cy="276999"/>
              </a:xfrm>
            </p:grpSpPr>
            <p:cxnSp>
              <p:nvCxnSpPr>
                <p:cNvPr id="64" name="Straight Connector 63"/>
                <p:cNvCxnSpPr/>
                <p:nvPr userDrawn="1"/>
              </p:nvCxnSpPr>
              <p:spPr>
                <a:xfrm>
                  <a:off x="-261843" y="1283969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5" name="TextBox 64"/>
                <p:cNvSpPr txBox="1"/>
                <p:nvPr userDrawn="1"/>
              </p:nvSpPr>
              <p:spPr>
                <a:xfrm>
                  <a:off x="-1334173" y="1145470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5.95</a:t>
                  </a:r>
                </a:p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TOP</a:t>
                  </a:r>
                  <a:r>
                    <a:rPr lang="en-AU" sz="900" b="1" baseline="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 MARGIN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61" name="Group 8"/>
              <p:cNvGrpSpPr/>
              <p:nvPr userDrawn="1"/>
            </p:nvGrpSpPr>
            <p:grpSpPr>
              <a:xfrm>
                <a:off x="-1334173" y="1659820"/>
                <a:ext cx="1327930" cy="276999"/>
                <a:chOff x="-1334173" y="1659820"/>
                <a:chExt cx="1327930" cy="276999"/>
              </a:xfrm>
            </p:grpSpPr>
            <p:cxnSp>
              <p:nvCxnSpPr>
                <p:cNvPr id="62" name="Straight Connector 61"/>
                <p:cNvCxnSpPr/>
                <p:nvPr userDrawn="1"/>
              </p:nvCxnSpPr>
              <p:spPr>
                <a:xfrm>
                  <a:off x="-261843" y="1798319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TextBox 62"/>
                <p:cNvSpPr txBox="1"/>
                <p:nvPr userDrawn="1"/>
              </p:nvSpPr>
              <p:spPr>
                <a:xfrm>
                  <a:off x="-1334173" y="1659820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4.52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CHART TOP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</p:grpSp>
        <p:grpSp>
          <p:nvGrpSpPr>
            <p:cNvPr id="51" name="Group 6"/>
            <p:cNvGrpSpPr/>
            <p:nvPr userDrawn="1"/>
          </p:nvGrpSpPr>
          <p:grpSpPr>
            <a:xfrm>
              <a:off x="-253905" y="-533456"/>
              <a:ext cx="9642915" cy="533456"/>
              <a:chOff x="-253905" y="-533456"/>
              <a:chExt cx="9642915" cy="533456"/>
            </a:xfrm>
          </p:grpSpPr>
          <p:grpSp>
            <p:nvGrpSpPr>
              <p:cNvPr id="52" name="Group 51"/>
              <p:cNvGrpSpPr/>
              <p:nvPr userDrawn="1"/>
            </p:nvGrpSpPr>
            <p:grpSpPr>
              <a:xfrm>
                <a:off x="-253905" y="-533456"/>
                <a:ext cx="1072330" cy="533456"/>
                <a:chOff x="-250415" y="-533456"/>
                <a:chExt cx="1072330" cy="533456"/>
              </a:xfrm>
            </p:grpSpPr>
            <p:cxnSp>
              <p:nvCxnSpPr>
                <p:cNvPr id="56" name="Straight Connector 55"/>
                <p:cNvCxnSpPr/>
                <p:nvPr userDrawn="1"/>
              </p:nvCxnSpPr>
              <p:spPr>
                <a:xfrm>
                  <a:off x="285750" y="-252000"/>
                  <a:ext cx="0" cy="25200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7" name="TextBox 56"/>
                <p:cNvSpPr txBox="1"/>
                <p:nvPr userDrawn="1"/>
              </p:nvSpPr>
              <p:spPr>
                <a:xfrm>
                  <a:off x="-250415" y="-533456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>
                  <a:defPPr>
                    <a:defRPr lang="en-AU"/>
                  </a:defPPr>
                  <a:lvl1pPr algn="ctr">
                    <a:defRPr sz="9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defRPr>
                  </a:lvl1pPr>
                </a:lstStyle>
                <a:p>
                  <a:pPr lvl="0"/>
                  <a:r>
                    <a:rPr lang="en-AU" dirty="0" smtClean="0"/>
                    <a:t>11.90</a:t>
                  </a:r>
                  <a:br>
                    <a:rPr lang="en-AU" dirty="0" smtClean="0"/>
                  </a:br>
                  <a:r>
                    <a:rPr lang="en-AU" dirty="0" smtClean="0"/>
                    <a:t>LEFT MARGIN</a:t>
                  </a:r>
                  <a:endParaRPr lang="en-AU" dirty="0"/>
                </a:p>
              </p:txBody>
            </p:sp>
          </p:grpSp>
          <p:grpSp>
            <p:nvGrpSpPr>
              <p:cNvPr id="53" name="Group 2"/>
              <p:cNvGrpSpPr/>
              <p:nvPr userDrawn="1"/>
            </p:nvGrpSpPr>
            <p:grpSpPr>
              <a:xfrm>
                <a:off x="8316680" y="-533456"/>
                <a:ext cx="1072330" cy="528999"/>
                <a:chOff x="7804969" y="-533456"/>
                <a:chExt cx="1072330" cy="528999"/>
              </a:xfrm>
            </p:grpSpPr>
            <p:cxnSp>
              <p:nvCxnSpPr>
                <p:cNvPr id="54" name="Straight Connector 53"/>
                <p:cNvCxnSpPr/>
                <p:nvPr userDrawn="1"/>
              </p:nvCxnSpPr>
              <p:spPr>
                <a:xfrm>
                  <a:off x="8341134" y="-256457"/>
                  <a:ext cx="0" cy="25200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5" name="TextBox 54"/>
                <p:cNvSpPr txBox="1"/>
                <p:nvPr userDrawn="1"/>
              </p:nvSpPr>
              <p:spPr>
                <a:xfrm>
                  <a:off x="7804969" y="-533456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>
                  <a:defPPr>
                    <a:defRPr lang="en-AU"/>
                  </a:defPPr>
                  <a:lvl1pPr algn="ctr">
                    <a:defRPr sz="9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defRPr>
                  </a:lvl1pPr>
                </a:lstStyle>
                <a:p>
                  <a:pPr lvl="0"/>
                  <a:r>
                    <a:rPr lang="en-AU" dirty="0" smtClean="0"/>
                    <a:t>11.90</a:t>
                  </a:r>
                </a:p>
                <a:p>
                  <a:pPr lvl="0"/>
                  <a:r>
                    <a:rPr lang="en-AU" dirty="0" smtClean="0"/>
                    <a:t>RIGHT MARGIN</a:t>
                  </a:r>
                  <a:endParaRPr lang="en-AU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393365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91" r:id="rId2"/>
    <p:sldLayoutId id="2147483693" r:id="rId3"/>
    <p:sldLayoutId id="2147483695" r:id="rId4"/>
    <p:sldLayoutId id="2147483697" r:id="rId5"/>
    <p:sldLayoutId id="2147483699" r:id="rId6"/>
    <p:sldLayoutId id="2147483701" r:id="rId7"/>
    <p:sldLayoutId id="2147483683" r:id="rId8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rgbClr val="333333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600" b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252413" indent="-252413" algn="l" defTabSz="914400" rtl="0" eaLnBrk="1" latinLnBrk="0" hangingPunct="1">
        <a:spcBef>
          <a:spcPct val="20000"/>
        </a:spcBef>
        <a:buFont typeface="Wingdings" pitchFamily="2" charset="2"/>
        <a:buChar char="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508000" indent="-255588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760413" indent="-252413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extBox 76"/>
          <p:cNvSpPr txBox="1"/>
          <p:nvPr>
            <p:custDataLst>
              <p:tags r:id="rId13"/>
            </p:custDataLst>
          </p:nvPr>
        </p:nvSpPr>
        <p:spPr>
          <a:xfrm>
            <a:off x="1291688" y="6323837"/>
            <a:ext cx="754475" cy="531000"/>
          </a:xfrm>
          <a:prstGeom prst="rect">
            <a:avLst/>
          </a:prstGeom>
          <a:noFill/>
        </p:spPr>
        <p:txBody>
          <a:bodyPr wrap="square" lIns="0" tIns="0" rIns="0" bIns="266400" rtlCol="0" anchor="b">
            <a:noAutofit/>
          </a:bodyPr>
          <a:lstStyle/>
          <a:p>
            <a:r>
              <a:rPr lang="en-AU" sz="750" b="0" dirty="0" smtClean="0">
                <a:solidFill>
                  <a:srgbClr val="333333"/>
                </a:solidFill>
                <a:latin typeface="+mn-lt"/>
              </a:rPr>
              <a:t>©TNS 2012</a:t>
            </a:r>
            <a:endParaRPr lang="en-AU" sz="750" b="0" dirty="0">
              <a:solidFill>
                <a:srgbClr val="333333"/>
              </a:solidFill>
              <a:latin typeface="+mn-lt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4399" y="2851200"/>
            <a:ext cx="8570675" cy="766800"/>
          </a:xfrm>
          <a:prstGeom prst="rect">
            <a:avLst/>
          </a:prstGeom>
        </p:spPr>
        <p:txBody>
          <a:bodyPr vert="horz" lIns="0" tIns="36000" rIns="0" bIns="0" rtlCol="0" anchor="t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349607" y="6323838"/>
            <a:ext cx="505467" cy="252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75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70" name="Straight Connector 69"/>
          <p:cNvCxnSpPr/>
          <p:nvPr>
            <p:custDataLst>
              <p:tags r:id="rId14"/>
            </p:custDataLst>
          </p:nvPr>
        </p:nvCxnSpPr>
        <p:spPr>
          <a:xfrm>
            <a:off x="282163" y="5946775"/>
            <a:ext cx="8572912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/>
          <p:cNvGrpSpPr/>
          <p:nvPr/>
        </p:nvGrpSpPr>
        <p:grpSpPr>
          <a:xfrm>
            <a:off x="-1334173" y="-533456"/>
            <a:ext cx="10723183" cy="6493000"/>
            <a:chOff x="-1334173" y="-533456"/>
            <a:chExt cx="10723183" cy="6493000"/>
          </a:xfrm>
        </p:grpSpPr>
        <p:grpSp>
          <p:nvGrpSpPr>
            <p:cNvPr id="50" name="Group 13"/>
            <p:cNvGrpSpPr/>
            <p:nvPr userDrawn="1"/>
          </p:nvGrpSpPr>
          <p:grpSpPr>
            <a:xfrm>
              <a:off x="-1334173" y="1145470"/>
              <a:ext cx="1327930" cy="4814074"/>
              <a:chOff x="-1334173" y="1145470"/>
              <a:chExt cx="1327930" cy="4814074"/>
            </a:xfrm>
          </p:grpSpPr>
          <p:grpSp>
            <p:nvGrpSpPr>
              <p:cNvPr id="58" name="Group 7"/>
              <p:cNvGrpSpPr/>
              <p:nvPr userDrawn="1"/>
            </p:nvGrpSpPr>
            <p:grpSpPr>
              <a:xfrm>
                <a:off x="-1334173" y="4420483"/>
                <a:ext cx="1327930" cy="276999"/>
                <a:chOff x="-1334173" y="4420483"/>
                <a:chExt cx="1327930" cy="276999"/>
              </a:xfrm>
            </p:grpSpPr>
            <p:cxnSp>
              <p:nvCxnSpPr>
                <p:cNvPr id="68" name="Straight Connector 67"/>
                <p:cNvCxnSpPr/>
                <p:nvPr userDrawn="1"/>
              </p:nvCxnSpPr>
              <p:spPr>
                <a:xfrm>
                  <a:off x="-261843" y="4558982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9" name="TextBox 68"/>
                <p:cNvSpPr txBox="1"/>
                <p:nvPr userDrawn="1"/>
              </p:nvSpPr>
              <p:spPr>
                <a:xfrm>
                  <a:off x="-1334173" y="4420483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3.14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X</a:t>
                  </a:r>
                  <a:r>
                    <a:rPr lang="en-AU" sz="900" b="1" baseline="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 AXIS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59" name="Group 58"/>
              <p:cNvGrpSpPr/>
              <p:nvPr userDrawn="1"/>
            </p:nvGrpSpPr>
            <p:grpSpPr>
              <a:xfrm>
                <a:off x="-1334173" y="5682545"/>
                <a:ext cx="1327930" cy="276999"/>
                <a:chOff x="-1334173" y="5682545"/>
                <a:chExt cx="1327930" cy="276999"/>
              </a:xfrm>
            </p:grpSpPr>
            <p:cxnSp>
              <p:nvCxnSpPr>
                <p:cNvPr id="66" name="Straight Connector 65"/>
                <p:cNvCxnSpPr/>
                <p:nvPr userDrawn="1"/>
              </p:nvCxnSpPr>
              <p:spPr>
                <a:xfrm>
                  <a:off x="-261843" y="5821044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7" name="TextBox 66"/>
                <p:cNvSpPr txBox="1"/>
                <p:nvPr userDrawn="1"/>
              </p:nvSpPr>
              <p:spPr>
                <a:xfrm>
                  <a:off x="-1334173" y="5682545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6.65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BASE MARGIN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60" name="Group 5"/>
              <p:cNvGrpSpPr/>
              <p:nvPr userDrawn="1"/>
            </p:nvGrpSpPr>
            <p:grpSpPr>
              <a:xfrm>
                <a:off x="-1334173" y="1145470"/>
                <a:ext cx="1327930" cy="276999"/>
                <a:chOff x="-1334173" y="1145470"/>
                <a:chExt cx="1327930" cy="276999"/>
              </a:xfrm>
            </p:grpSpPr>
            <p:cxnSp>
              <p:nvCxnSpPr>
                <p:cNvPr id="64" name="Straight Connector 63"/>
                <p:cNvCxnSpPr/>
                <p:nvPr userDrawn="1"/>
              </p:nvCxnSpPr>
              <p:spPr>
                <a:xfrm>
                  <a:off x="-261843" y="1283969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5" name="TextBox 64"/>
                <p:cNvSpPr txBox="1"/>
                <p:nvPr userDrawn="1"/>
              </p:nvSpPr>
              <p:spPr>
                <a:xfrm>
                  <a:off x="-1334173" y="1145470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5.95</a:t>
                  </a:r>
                </a:p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TOP</a:t>
                  </a:r>
                  <a:r>
                    <a:rPr lang="en-AU" sz="900" b="1" baseline="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 MARGIN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61" name="Group 8"/>
              <p:cNvGrpSpPr/>
              <p:nvPr userDrawn="1"/>
            </p:nvGrpSpPr>
            <p:grpSpPr>
              <a:xfrm>
                <a:off x="-1334173" y="1659820"/>
                <a:ext cx="1327930" cy="276999"/>
                <a:chOff x="-1334173" y="1659820"/>
                <a:chExt cx="1327930" cy="276999"/>
              </a:xfrm>
            </p:grpSpPr>
            <p:cxnSp>
              <p:nvCxnSpPr>
                <p:cNvPr id="62" name="Straight Connector 61"/>
                <p:cNvCxnSpPr/>
                <p:nvPr userDrawn="1"/>
              </p:nvCxnSpPr>
              <p:spPr>
                <a:xfrm>
                  <a:off x="-261843" y="1798319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TextBox 62"/>
                <p:cNvSpPr txBox="1"/>
                <p:nvPr userDrawn="1"/>
              </p:nvSpPr>
              <p:spPr>
                <a:xfrm>
                  <a:off x="-1334173" y="1659820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4.52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CHART TOP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</p:grpSp>
        <p:grpSp>
          <p:nvGrpSpPr>
            <p:cNvPr id="51" name="Group 6"/>
            <p:cNvGrpSpPr/>
            <p:nvPr userDrawn="1"/>
          </p:nvGrpSpPr>
          <p:grpSpPr>
            <a:xfrm>
              <a:off x="-253905" y="-533456"/>
              <a:ext cx="9642915" cy="533456"/>
              <a:chOff x="-253905" y="-533456"/>
              <a:chExt cx="9642915" cy="533456"/>
            </a:xfrm>
          </p:grpSpPr>
          <p:grpSp>
            <p:nvGrpSpPr>
              <p:cNvPr id="52" name="Group 51"/>
              <p:cNvGrpSpPr/>
              <p:nvPr userDrawn="1"/>
            </p:nvGrpSpPr>
            <p:grpSpPr>
              <a:xfrm>
                <a:off x="-253905" y="-533456"/>
                <a:ext cx="1072330" cy="533456"/>
                <a:chOff x="-250415" y="-533456"/>
                <a:chExt cx="1072330" cy="533456"/>
              </a:xfrm>
            </p:grpSpPr>
            <p:cxnSp>
              <p:nvCxnSpPr>
                <p:cNvPr id="56" name="Straight Connector 55"/>
                <p:cNvCxnSpPr/>
                <p:nvPr userDrawn="1"/>
              </p:nvCxnSpPr>
              <p:spPr>
                <a:xfrm>
                  <a:off x="285750" y="-252000"/>
                  <a:ext cx="0" cy="25200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7" name="TextBox 56"/>
                <p:cNvSpPr txBox="1"/>
                <p:nvPr userDrawn="1"/>
              </p:nvSpPr>
              <p:spPr>
                <a:xfrm>
                  <a:off x="-250415" y="-533456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>
                  <a:defPPr>
                    <a:defRPr lang="en-AU"/>
                  </a:defPPr>
                  <a:lvl1pPr algn="ctr">
                    <a:defRPr sz="9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defRPr>
                  </a:lvl1pPr>
                </a:lstStyle>
                <a:p>
                  <a:pPr lvl="0"/>
                  <a:r>
                    <a:rPr lang="en-AU" dirty="0" smtClean="0"/>
                    <a:t>11.90</a:t>
                  </a:r>
                  <a:br>
                    <a:rPr lang="en-AU" dirty="0" smtClean="0"/>
                  </a:br>
                  <a:r>
                    <a:rPr lang="en-AU" dirty="0" smtClean="0"/>
                    <a:t>LEFT MARGIN</a:t>
                  </a:r>
                  <a:endParaRPr lang="en-AU" dirty="0"/>
                </a:p>
              </p:txBody>
            </p:sp>
          </p:grpSp>
          <p:grpSp>
            <p:nvGrpSpPr>
              <p:cNvPr id="53" name="Group 2"/>
              <p:cNvGrpSpPr/>
              <p:nvPr userDrawn="1"/>
            </p:nvGrpSpPr>
            <p:grpSpPr>
              <a:xfrm>
                <a:off x="8316680" y="-533456"/>
                <a:ext cx="1072330" cy="528999"/>
                <a:chOff x="7804969" y="-533456"/>
                <a:chExt cx="1072330" cy="528999"/>
              </a:xfrm>
            </p:grpSpPr>
            <p:cxnSp>
              <p:nvCxnSpPr>
                <p:cNvPr id="54" name="Straight Connector 53"/>
                <p:cNvCxnSpPr/>
                <p:nvPr userDrawn="1"/>
              </p:nvCxnSpPr>
              <p:spPr>
                <a:xfrm>
                  <a:off x="8341134" y="-256457"/>
                  <a:ext cx="0" cy="25200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5" name="TextBox 54"/>
                <p:cNvSpPr txBox="1"/>
                <p:nvPr userDrawn="1"/>
              </p:nvSpPr>
              <p:spPr>
                <a:xfrm>
                  <a:off x="7804969" y="-533456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>
                  <a:defPPr>
                    <a:defRPr lang="en-AU"/>
                  </a:defPPr>
                  <a:lvl1pPr algn="ctr">
                    <a:defRPr sz="9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defRPr>
                  </a:lvl1pPr>
                </a:lstStyle>
                <a:p>
                  <a:pPr lvl="0"/>
                  <a:r>
                    <a:rPr lang="en-AU" dirty="0" smtClean="0"/>
                    <a:t>11.90</a:t>
                  </a:r>
                </a:p>
                <a:p>
                  <a:pPr lvl="0"/>
                  <a:r>
                    <a:rPr lang="en-AU" dirty="0" smtClean="0"/>
                    <a:t>RIGHT MARGIN</a:t>
                  </a:r>
                  <a:endParaRPr lang="en-AU" dirty="0"/>
                </a:p>
              </p:txBody>
            </p:sp>
          </p:grpSp>
        </p:grpSp>
      </p:grpSp>
      <p:pic>
        <p:nvPicPr>
          <p:cNvPr id="28" name="Picture 2" descr="C:\Users\AndrewA\Desktop\TNS_logo_rgb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13" y="6071836"/>
            <a:ext cx="504000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503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10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rgbClr val="333333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600" b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252413" indent="-252413" algn="l" defTabSz="914400" rtl="0" eaLnBrk="1" latinLnBrk="0" hangingPunct="1">
        <a:spcBef>
          <a:spcPct val="20000"/>
        </a:spcBef>
        <a:buFont typeface="Wingdings" pitchFamily="2" charset="2"/>
        <a:buChar char="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508000" indent="-255588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760413" indent="-252413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extBox 76"/>
          <p:cNvSpPr txBox="1"/>
          <p:nvPr>
            <p:custDataLst>
              <p:tags r:id="rId13"/>
            </p:custDataLst>
          </p:nvPr>
        </p:nvSpPr>
        <p:spPr>
          <a:xfrm>
            <a:off x="1291688" y="6323837"/>
            <a:ext cx="754475" cy="531000"/>
          </a:xfrm>
          <a:prstGeom prst="rect">
            <a:avLst/>
          </a:prstGeom>
          <a:noFill/>
        </p:spPr>
        <p:txBody>
          <a:bodyPr wrap="square" lIns="0" tIns="0" rIns="0" bIns="266400" rtlCol="0" anchor="b">
            <a:noAutofit/>
          </a:bodyPr>
          <a:lstStyle/>
          <a:p>
            <a:r>
              <a:rPr lang="en-AU" sz="750" b="0" dirty="0" smtClean="0">
                <a:solidFill>
                  <a:srgbClr val="333333"/>
                </a:solidFill>
                <a:latin typeface="+mn-lt"/>
              </a:rPr>
              <a:t>©TNS 2012</a:t>
            </a:r>
            <a:endParaRPr lang="en-AU" sz="750" b="0" dirty="0">
              <a:solidFill>
                <a:srgbClr val="333333"/>
              </a:solidFill>
              <a:latin typeface="+mn-lt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5751" y="1"/>
            <a:ext cx="8569324" cy="1031838"/>
          </a:xfrm>
          <a:prstGeom prst="rect">
            <a:avLst/>
          </a:prstGeom>
        </p:spPr>
        <p:txBody>
          <a:bodyPr vert="horz" lIns="0" tIns="208800" rIns="0" bIns="0" rtlCol="0" anchor="t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5750" y="1031837"/>
            <a:ext cx="8569324" cy="4035515"/>
          </a:xfrm>
          <a:prstGeom prst="rect">
            <a:avLst/>
          </a:prstGeom>
        </p:spPr>
        <p:txBody>
          <a:bodyPr vert="horz" lIns="0" tIns="21240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349607" y="6323838"/>
            <a:ext cx="505467" cy="252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75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70" name="Straight Connector 69"/>
          <p:cNvCxnSpPr/>
          <p:nvPr>
            <p:custDataLst>
              <p:tags r:id="rId14"/>
            </p:custDataLst>
          </p:nvPr>
        </p:nvCxnSpPr>
        <p:spPr>
          <a:xfrm>
            <a:off x="282163" y="5946775"/>
            <a:ext cx="8572912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Group 45"/>
          <p:cNvGrpSpPr/>
          <p:nvPr/>
        </p:nvGrpSpPr>
        <p:grpSpPr>
          <a:xfrm>
            <a:off x="-1334173" y="-533456"/>
            <a:ext cx="10723183" cy="6493000"/>
            <a:chOff x="-1334173" y="-533456"/>
            <a:chExt cx="10723183" cy="6493000"/>
          </a:xfrm>
        </p:grpSpPr>
        <p:grpSp>
          <p:nvGrpSpPr>
            <p:cNvPr id="47" name="Group 13"/>
            <p:cNvGrpSpPr/>
            <p:nvPr userDrawn="1"/>
          </p:nvGrpSpPr>
          <p:grpSpPr>
            <a:xfrm>
              <a:off x="-1334173" y="1145470"/>
              <a:ext cx="1327930" cy="4814074"/>
              <a:chOff x="-1334173" y="1145470"/>
              <a:chExt cx="1327930" cy="4814074"/>
            </a:xfrm>
          </p:grpSpPr>
          <p:grpSp>
            <p:nvGrpSpPr>
              <p:cNvPr id="55" name="Group 7"/>
              <p:cNvGrpSpPr/>
              <p:nvPr userDrawn="1"/>
            </p:nvGrpSpPr>
            <p:grpSpPr>
              <a:xfrm>
                <a:off x="-1334173" y="4420483"/>
                <a:ext cx="1327930" cy="276999"/>
                <a:chOff x="-1334173" y="4420483"/>
                <a:chExt cx="1327930" cy="276999"/>
              </a:xfrm>
            </p:grpSpPr>
            <p:cxnSp>
              <p:nvCxnSpPr>
                <p:cNvPr id="65" name="Straight Connector 64"/>
                <p:cNvCxnSpPr/>
                <p:nvPr userDrawn="1"/>
              </p:nvCxnSpPr>
              <p:spPr>
                <a:xfrm>
                  <a:off x="-261843" y="4558982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6" name="TextBox 65"/>
                <p:cNvSpPr txBox="1"/>
                <p:nvPr userDrawn="1"/>
              </p:nvSpPr>
              <p:spPr>
                <a:xfrm>
                  <a:off x="-1334173" y="4420483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3.14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X</a:t>
                  </a:r>
                  <a:r>
                    <a:rPr lang="en-AU" sz="900" b="1" baseline="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 AXIS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56" name="Group 55"/>
              <p:cNvGrpSpPr/>
              <p:nvPr userDrawn="1"/>
            </p:nvGrpSpPr>
            <p:grpSpPr>
              <a:xfrm>
                <a:off x="-1334173" y="5682545"/>
                <a:ext cx="1327930" cy="276999"/>
                <a:chOff x="-1334173" y="5682545"/>
                <a:chExt cx="1327930" cy="276999"/>
              </a:xfrm>
            </p:grpSpPr>
            <p:cxnSp>
              <p:nvCxnSpPr>
                <p:cNvPr id="63" name="Straight Connector 62"/>
                <p:cNvCxnSpPr/>
                <p:nvPr userDrawn="1"/>
              </p:nvCxnSpPr>
              <p:spPr>
                <a:xfrm>
                  <a:off x="-261843" y="5821044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4" name="TextBox 63"/>
                <p:cNvSpPr txBox="1"/>
                <p:nvPr userDrawn="1"/>
              </p:nvSpPr>
              <p:spPr>
                <a:xfrm>
                  <a:off x="-1334173" y="5682545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6.65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BASE MARGIN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57" name="Group 5"/>
              <p:cNvGrpSpPr/>
              <p:nvPr userDrawn="1"/>
            </p:nvGrpSpPr>
            <p:grpSpPr>
              <a:xfrm>
                <a:off x="-1334173" y="1145470"/>
                <a:ext cx="1327930" cy="276999"/>
                <a:chOff x="-1334173" y="1145470"/>
                <a:chExt cx="1327930" cy="276999"/>
              </a:xfrm>
            </p:grpSpPr>
            <p:cxnSp>
              <p:nvCxnSpPr>
                <p:cNvPr id="61" name="Straight Connector 60"/>
                <p:cNvCxnSpPr/>
                <p:nvPr userDrawn="1"/>
              </p:nvCxnSpPr>
              <p:spPr>
                <a:xfrm>
                  <a:off x="-261843" y="1283969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2" name="TextBox 61"/>
                <p:cNvSpPr txBox="1"/>
                <p:nvPr userDrawn="1"/>
              </p:nvSpPr>
              <p:spPr>
                <a:xfrm>
                  <a:off x="-1334173" y="1145470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5.95</a:t>
                  </a:r>
                </a:p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TOP</a:t>
                  </a:r>
                  <a:r>
                    <a:rPr lang="en-AU" sz="900" b="1" baseline="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 MARGIN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58" name="Group 8"/>
              <p:cNvGrpSpPr/>
              <p:nvPr userDrawn="1"/>
            </p:nvGrpSpPr>
            <p:grpSpPr>
              <a:xfrm>
                <a:off x="-1334173" y="1659820"/>
                <a:ext cx="1327930" cy="276999"/>
                <a:chOff x="-1334173" y="1659820"/>
                <a:chExt cx="1327930" cy="276999"/>
              </a:xfrm>
            </p:grpSpPr>
            <p:cxnSp>
              <p:nvCxnSpPr>
                <p:cNvPr id="59" name="Straight Connector 58"/>
                <p:cNvCxnSpPr/>
                <p:nvPr userDrawn="1"/>
              </p:nvCxnSpPr>
              <p:spPr>
                <a:xfrm>
                  <a:off x="-261843" y="1798319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0" name="TextBox 59"/>
                <p:cNvSpPr txBox="1"/>
                <p:nvPr userDrawn="1"/>
              </p:nvSpPr>
              <p:spPr>
                <a:xfrm>
                  <a:off x="-1334173" y="1659820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4.52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CHART TOP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</p:grpSp>
        <p:grpSp>
          <p:nvGrpSpPr>
            <p:cNvPr id="48" name="Group 6"/>
            <p:cNvGrpSpPr/>
            <p:nvPr userDrawn="1"/>
          </p:nvGrpSpPr>
          <p:grpSpPr>
            <a:xfrm>
              <a:off x="-253905" y="-533456"/>
              <a:ext cx="9642915" cy="533456"/>
              <a:chOff x="-253905" y="-533456"/>
              <a:chExt cx="9642915" cy="533456"/>
            </a:xfrm>
          </p:grpSpPr>
          <p:grpSp>
            <p:nvGrpSpPr>
              <p:cNvPr id="49" name="Group 48"/>
              <p:cNvGrpSpPr/>
              <p:nvPr userDrawn="1"/>
            </p:nvGrpSpPr>
            <p:grpSpPr>
              <a:xfrm>
                <a:off x="-253905" y="-533456"/>
                <a:ext cx="1072330" cy="533456"/>
                <a:chOff x="-250415" y="-533456"/>
                <a:chExt cx="1072330" cy="533456"/>
              </a:xfrm>
            </p:grpSpPr>
            <p:cxnSp>
              <p:nvCxnSpPr>
                <p:cNvPr id="53" name="Straight Connector 52"/>
                <p:cNvCxnSpPr/>
                <p:nvPr userDrawn="1"/>
              </p:nvCxnSpPr>
              <p:spPr>
                <a:xfrm>
                  <a:off x="285750" y="-252000"/>
                  <a:ext cx="0" cy="25200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4" name="TextBox 53"/>
                <p:cNvSpPr txBox="1"/>
                <p:nvPr userDrawn="1"/>
              </p:nvSpPr>
              <p:spPr>
                <a:xfrm>
                  <a:off x="-250415" y="-533456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>
                  <a:defPPr>
                    <a:defRPr lang="en-AU"/>
                  </a:defPPr>
                  <a:lvl1pPr algn="ctr">
                    <a:defRPr sz="9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defRPr>
                  </a:lvl1pPr>
                </a:lstStyle>
                <a:p>
                  <a:pPr lvl="0"/>
                  <a:r>
                    <a:rPr lang="en-AU" dirty="0" smtClean="0"/>
                    <a:t>11.90</a:t>
                  </a:r>
                  <a:br>
                    <a:rPr lang="en-AU" dirty="0" smtClean="0"/>
                  </a:br>
                  <a:r>
                    <a:rPr lang="en-AU" dirty="0" smtClean="0"/>
                    <a:t>LEFT MARGIN</a:t>
                  </a:r>
                  <a:endParaRPr lang="en-AU" dirty="0"/>
                </a:p>
              </p:txBody>
            </p:sp>
          </p:grpSp>
          <p:grpSp>
            <p:nvGrpSpPr>
              <p:cNvPr id="50" name="Group 2"/>
              <p:cNvGrpSpPr/>
              <p:nvPr userDrawn="1"/>
            </p:nvGrpSpPr>
            <p:grpSpPr>
              <a:xfrm>
                <a:off x="8316680" y="-533456"/>
                <a:ext cx="1072330" cy="528999"/>
                <a:chOff x="7804969" y="-533456"/>
                <a:chExt cx="1072330" cy="528999"/>
              </a:xfrm>
            </p:grpSpPr>
            <p:cxnSp>
              <p:nvCxnSpPr>
                <p:cNvPr id="51" name="Straight Connector 50"/>
                <p:cNvCxnSpPr/>
                <p:nvPr userDrawn="1"/>
              </p:nvCxnSpPr>
              <p:spPr>
                <a:xfrm>
                  <a:off x="8341134" y="-256457"/>
                  <a:ext cx="0" cy="25200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2" name="TextBox 51"/>
                <p:cNvSpPr txBox="1"/>
                <p:nvPr userDrawn="1"/>
              </p:nvSpPr>
              <p:spPr>
                <a:xfrm>
                  <a:off x="7804969" y="-533456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>
                  <a:defPPr>
                    <a:defRPr lang="en-AU"/>
                  </a:defPPr>
                  <a:lvl1pPr algn="ctr">
                    <a:defRPr sz="9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defRPr>
                  </a:lvl1pPr>
                </a:lstStyle>
                <a:p>
                  <a:pPr lvl="0"/>
                  <a:r>
                    <a:rPr lang="en-AU" dirty="0" smtClean="0"/>
                    <a:t>11.90</a:t>
                  </a:r>
                </a:p>
                <a:p>
                  <a:pPr lvl="0"/>
                  <a:r>
                    <a:rPr lang="en-AU" dirty="0" smtClean="0"/>
                    <a:t>RIGHT MARGIN</a:t>
                  </a:r>
                  <a:endParaRPr lang="en-AU" dirty="0"/>
                </a:p>
              </p:txBody>
            </p:sp>
          </p:grpSp>
        </p:grpSp>
      </p:grpSp>
      <p:pic>
        <p:nvPicPr>
          <p:cNvPr id="29" name="Picture 2" descr="C:\Users\AndrewA\Desktop\TNS_logo_rgb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13" y="6071836"/>
            <a:ext cx="504000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697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85" r:id="rId2"/>
    <p:sldLayoutId id="2147483666" r:id="rId3"/>
    <p:sldLayoutId id="2147483686" r:id="rId4"/>
    <p:sldLayoutId id="2147483668" r:id="rId5"/>
    <p:sldLayoutId id="2147483689" r:id="rId6"/>
    <p:sldLayoutId id="2147483711" r:id="rId7"/>
    <p:sldLayoutId id="2147483712" r:id="rId8"/>
    <p:sldLayoutId id="2147483743" r:id="rId9"/>
    <p:sldLayoutId id="2147483744" r:id="rId10"/>
    <p:sldLayoutId id="2147483667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rgbClr val="333333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1600" b="0" kern="1200" dirty="0" smtClean="0">
          <a:solidFill>
            <a:srgbClr val="333333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600" b="1" kern="1200">
          <a:solidFill>
            <a:srgbClr val="333333"/>
          </a:solidFill>
          <a:latin typeface="+mn-lt"/>
          <a:ea typeface="+mn-ea"/>
          <a:cs typeface="+mn-cs"/>
        </a:defRPr>
      </a:lvl2pPr>
      <a:lvl3pPr marL="252413" indent="-252413" algn="l" defTabSz="914400" rtl="0" eaLnBrk="1" latinLnBrk="0" hangingPunct="1">
        <a:spcBef>
          <a:spcPct val="20000"/>
        </a:spcBef>
        <a:buFont typeface="Wingdings" pitchFamily="2" charset="2"/>
        <a:buChar char=""/>
        <a:defRPr sz="1600" kern="1200">
          <a:solidFill>
            <a:srgbClr val="333333"/>
          </a:solidFill>
          <a:latin typeface="+mn-lt"/>
          <a:ea typeface="+mn-ea"/>
          <a:cs typeface="+mn-cs"/>
        </a:defRPr>
      </a:lvl3pPr>
      <a:lvl4pPr marL="508000" indent="-255588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rgbClr val="333333"/>
          </a:solidFill>
          <a:latin typeface="+mn-lt"/>
          <a:ea typeface="+mn-ea"/>
          <a:cs typeface="+mn-cs"/>
        </a:defRPr>
      </a:lvl4pPr>
      <a:lvl5pPr marL="760413" indent="-252413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rgbClr val="33333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extBox 76"/>
          <p:cNvSpPr txBox="1"/>
          <p:nvPr>
            <p:custDataLst>
              <p:tags r:id="rId11"/>
            </p:custDataLst>
          </p:nvPr>
        </p:nvSpPr>
        <p:spPr>
          <a:xfrm>
            <a:off x="1291688" y="6323837"/>
            <a:ext cx="754475" cy="531000"/>
          </a:xfrm>
          <a:prstGeom prst="rect">
            <a:avLst/>
          </a:prstGeom>
          <a:noFill/>
        </p:spPr>
        <p:txBody>
          <a:bodyPr wrap="square" lIns="0" tIns="0" rIns="0" bIns="266400" rtlCol="0" anchor="b">
            <a:noAutofit/>
          </a:bodyPr>
          <a:lstStyle/>
          <a:p>
            <a:r>
              <a:rPr lang="en-AU" sz="750" b="0" dirty="0" smtClean="0">
                <a:solidFill>
                  <a:srgbClr val="333333"/>
                </a:solidFill>
                <a:latin typeface="+mn-lt"/>
              </a:rPr>
              <a:t>©TNS 2012</a:t>
            </a:r>
            <a:endParaRPr lang="en-AU" sz="750" b="0" dirty="0">
              <a:solidFill>
                <a:srgbClr val="333333"/>
              </a:solidFill>
              <a:latin typeface="+mn-lt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5751" y="1"/>
            <a:ext cx="8569324" cy="1031838"/>
          </a:xfrm>
          <a:prstGeom prst="rect">
            <a:avLst/>
          </a:prstGeom>
        </p:spPr>
        <p:txBody>
          <a:bodyPr vert="horz" lIns="0" tIns="208800" rIns="0" bIns="0" rtlCol="0" anchor="t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5750" y="1031837"/>
            <a:ext cx="8569324" cy="4035515"/>
          </a:xfrm>
          <a:prstGeom prst="rect">
            <a:avLst/>
          </a:prstGeom>
        </p:spPr>
        <p:txBody>
          <a:bodyPr vert="horz" lIns="0" tIns="21240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349607" y="6323838"/>
            <a:ext cx="505467" cy="252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75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89" name="Rectangle 88"/>
          <p:cNvSpPr/>
          <p:nvPr>
            <p:custDataLst>
              <p:tags r:id="rId12"/>
            </p:custDataLst>
          </p:nvPr>
        </p:nvSpPr>
        <p:spPr>
          <a:xfrm>
            <a:off x="285750" y="5064973"/>
            <a:ext cx="8569324" cy="8818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0" rIns="91422" bIns="45710" rtlCol="0" anchor="ctr">
            <a:noAutofit/>
          </a:bodyPr>
          <a:lstStyle/>
          <a:p>
            <a:pPr lvl="0" algn="ctr"/>
            <a:endParaRPr lang="en-AU" dirty="0"/>
          </a:p>
        </p:txBody>
      </p:sp>
      <p:cxnSp>
        <p:nvCxnSpPr>
          <p:cNvPr id="70" name="Straight Connector 69"/>
          <p:cNvCxnSpPr/>
          <p:nvPr>
            <p:custDataLst>
              <p:tags r:id="rId13"/>
            </p:custDataLst>
          </p:nvPr>
        </p:nvCxnSpPr>
        <p:spPr>
          <a:xfrm>
            <a:off x="282163" y="5946775"/>
            <a:ext cx="8572912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Group 46"/>
          <p:cNvGrpSpPr/>
          <p:nvPr/>
        </p:nvGrpSpPr>
        <p:grpSpPr>
          <a:xfrm>
            <a:off x="-1334173" y="-533456"/>
            <a:ext cx="10723183" cy="6493000"/>
            <a:chOff x="-1334173" y="-533456"/>
            <a:chExt cx="10723183" cy="6493000"/>
          </a:xfrm>
        </p:grpSpPr>
        <p:grpSp>
          <p:nvGrpSpPr>
            <p:cNvPr id="48" name="Group 13"/>
            <p:cNvGrpSpPr/>
            <p:nvPr userDrawn="1"/>
          </p:nvGrpSpPr>
          <p:grpSpPr>
            <a:xfrm>
              <a:off x="-1334173" y="1145470"/>
              <a:ext cx="1327930" cy="4814074"/>
              <a:chOff x="-1334173" y="1145470"/>
              <a:chExt cx="1327930" cy="4814074"/>
            </a:xfrm>
          </p:grpSpPr>
          <p:grpSp>
            <p:nvGrpSpPr>
              <p:cNvPr id="56" name="Group 7"/>
              <p:cNvGrpSpPr/>
              <p:nvPr userDrawn="1"/>
            </p:nvGrpSpPr>
            <p:grpSpPr>
              <a:xfrm>
                <a:off x="-1334173" y="4420483"/>
                <a:ext cx="1327930" cy="276999"/>
                <a:chOff x="-1334173" y="4420483"/>
                <a:chExt cx="1327930" cy="276999"/>
              </a:xfrm>
            </p:grpSpPr>
            <p:cxnSp>
              <p:nvCxnSpPr>
                <p:cNvPr id="66" name="Straight Connector 65"/>
                <p:cNvCxnSpPr/>
                <p:nvPr userDrawn="1"/>
              </p:nvCxnSpPr>
              <p:spPr>
                <a:xfrm>
                  <a:off x="-261843" y="4558982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7" name="TextBox 66"/>
                <p:cNvSpPr txBox="1"/>
                <p:nvPr userDrawn="1"/>
              </p:nvSpPr>
              <p:spPr>
                <a:xfrm>
                  <a:off x="-1334173" y="4420483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3.14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X</a:t>
                  </a:r>
                  <a:r>
                    <a:rPr lang="en-AU" sz="900" b="1" baseline="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 AXIS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57" name="Group 56"/>
              <p:cNvGrpSpPr/>
              <p:nvPr userDrawn="1"/>
            </p:nvGrpSpPr>
            <p:grpSpPr>
              <a:xfrm>
                <a:off x="-1334173" y="5682545"/>
                <a:ext cx="1327930" cy="276999"/>
                <a:chOff x="-1334173" y="5682545"/>
                <a:chExt cx="1327930" cy="276999"/>
              </a:xfrm>
            </p:grpSpPr>
            <p:cxnSp>
              <p:nvCxnSpPr>
                <p:cNvPr id="64" name="Straight Connector 63"/>
                <p:cNvCxnSpPr/>
                <p:nvPr userDrawn="1"/>
              </p:nvCxnSpPr>
              <p:spPr>
                <a:xfrm>
                  <a:off x="-261843" y="5821044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5" name="TextBox 64"/>
                <p:cNvSpPr txBox="1"/>
                <p:nvPr userDrawn="1"/>
              </p:nvSpPr>
              <p:spPr>
                <a:xfrm>
                  <a:off x="-1334173" y="5682545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6.65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BASE MARGIN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58" name="Group 5"/>
              <p:cNvGrpSpPr/>
              <p:nvPr userDrawn="1"/>
            </p:nvGrpSpPr>
            <p:grpSpPr>
              <a:xfrm>
                <a:off x="-1334173" y="1145470"/>
                <a:ext cx="1327930" cy="276999"/>
                <a:chOff x="-1334173" y="1145470"/>
                <a:chExt cx="1327930" cy="276999"/>
              </a:xfrm>
            </p:grpSpPr>
            <p:cxnSp>
              <p:nvCxnSpPr>
                <p:cNvPr id="62" name="Straight Connector 61"/>
                <p:cNvCxnSpPr/>
                <p:nvPr userDrawn="1"/>
              </p:nvCxnSpPr>
              <p:spPr>
                <a:xfrm>
                  <a:off x="-261843" y="1283969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TextBox 62"/>
                <p:cNvSpPr txBox="1"/>
                <p:nvPr userDrawn="1"/>
              </p:nvSpPr>
              <p:spPr>
                <a:xfrm>
                  <a:off x="-1334173" y="1145470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5.95</a:t>
                  </a:r>
                </a:p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TOP</a:t>
                  </a:r>
                  <a:r>
                    <a:rPr lang="en-AU" sz="900" b="1" baseline="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 MARGIN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59" name="Group 8"/>
              <p:cNvGrpSpPr/>
              <p:nvPr userDrawn="1"/>
            </p:nvGrpSpPr>
            <p:grpSpPr>
              <a:xfrm>
                <a:off x="-1334173" y="1659820"/>
                <a:ext cx="1327930" cy="276999"/>
                <a:chOff x="-1334173" y="1659820"/>
                <a:chExt cx="1327930" cy="276999"/>
              </a:xfrm>
            </p:grpSpPr>
            <p:cxnSp>
              <p:nvCxnSpPr>
                <p:cNvPr id="60" name="Straight Connector 59"/>
                <p:cNvCxnSpPr/>
                <p:nvPr userDrawn="1"/>
              </p:nvCxnSpPr>
              <p:spPr>
                <a:xfrm>
                  <a:off x="-261843" y="1798319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1" name="TextBox 60"/>
                <p:cNvSpPr txBox="1"/>
                <p:nvPr userDrawn="1"/>
              </p:nvSpPr>
              <p:spPr>
                <a:xfrm>
                  <a:off x="-1334173" y="1659820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4.52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CHART TOP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</p:grpSp>
        <p:grpSp>
          <p:nvGrpSpPr>
            <p:cNvPr id="49" name="Group 6"/>
            <p:cNvGrpSpPr/>
            <p:nvPr userDrawn="1"/>
          </p:nvGrpSpPr>
          <p:grpSpPr>
            <a:xfrm>
              <a:off x="-253905" y="-533456"/>
              <a:ext cx="9642915" cy="533456"/>
              <a:chOff x="-253905" y="-533456"/>
              <a:chExt cx="9642915" cy="533456"/>
            </a:xfrm>
          </p:grpSpPr>
          <p:grpSp>
            <p:nvGrpSpPr>
              <p:cNvPr id="50" name="Group 49"/>
              <p:cNvGrpSpPr/>
              <p:nvPr userDrawn="1"/>
            </p:nvGrpSpPr>
            <p:grpSpPr>
              <a:xfrm>
                <a:off x="-253905" y="-533456"/>
                <a:ext cx="1072330" cy="533456"/>
                <a:chOff x="-250415" y="-533456"/>
                <a:chExt cx="1072330" cy="533456"/>
              </a:xfrm>
            </p:grpSpPr>
            <p:cxnSp>
              <p:nvCxnSpPr>
                <p:cNvPr id="54" name="Straight Connector 53"/>
                <p:cNvCxnSpPr/>
                <p:nvPr userDrawn="1"/>
              </p:nvCxnSpPr>
              <p:spPr>
                <a:xfrm>
                  <a:off x="285750" y="-252000"/>
                  <a:ext cx="0" cy="25200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5" name="TextBox 54"/>
                <p:cNvSpPr txBox="1"/>
                <p:nvPr userDrawn="1"/>
              </p:nvSpPr>
              <p:spPr>
                <a:xfrm>
                  <a:off x="-250415" y="-533456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>
                  <a:defPPr>
                    <a:defRPr lang="en-AU"/>
                  </a:defPPr>
                  <a:lvl1pPr algn="ctr">
                    <a:defRPr sz="9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defRPr>
                  </a:lvl1pPr>
                </a:lstStyle>
                <a:p>
                  <a:pPr lvl="0"/>
                  <a:r>
                    <a:rPr lang="en-AU" dirty="0" smtClean="0"/>
                    <a:t>11.90</a:t>
                  </a:r>
                  <a:br>
                    <a:rPr lang="en-AU" dirty="0" smtClean="0"/>
                  </a:br>
                  <a:r>
                    <a:rPr lang="en-AU" dirty="0" smtClean="0"/>
                    <a:t>LEFT MARGIN</a:t>
                  </a:r>
                  <a:endParaRPr lang="en-AU" dirty="0"/>
                </a:p>
              </p:txBody>
            </p:sp>
          </p:grpSp>
          <p:grpSp>
            <p:nvGrpSpPr>
              <p:cNvPr id="51" name="Group 2"/>
              <p:cNvGrpSpPr/>
              <p:nvPr userDrawn="1"/>
            </p:nvGrpSpPr>
            <p:grpSpPr>
              <a:xfrm>
                <a:off x="8316680" y="-533456"/>
                <a:ext cx="1072330" cy="528999"/>
                <a:chOff x="7804969" y="-533456"/>
                <a:chExt cx="1072330" cy="528999"/>
              </a:xfrm>
            </p:grpSpPr>
            <p:cxnSp>
              <p:nvCxnSpPr>
                <p:cNvPr id="52" name="Straight Connector 51"/>
                <p:cNvCxnSpPr/>
                <p:nvPr userDrawn="1"/>
              </p:nvCxnSpPr>
              <p:spPr>
                <a:xfrm>
                  <a:off x="8341134" y="-256457"/>
                  <a:ext cx="0" cy="25200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3" name="TextBox 52"/>
                <p:cNvSpPr txBox="1"/>
                <p:nvPr userDrawn="1"/>
              </p:nvSpPr>
              <p:spPr>
                <a:xfrm>
                  <a:off x="7804969" y="-533456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>
                  <a:defPPr>
                    <a:defRPr lang="en-AU"/>
                  </a:defPPr>
                  <a:lvl1pPr algn="ctr">
                    <a:defRPr sz="9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defRPr>
                  </a:lvl1pPr>
                </a:lstStyle>
                <a:p>
                  <a:pPr lvl="0"/>
                  <a:r>
                    <a:rPr lang="en-AU" dirty="0" smtClean="0"/>
                    <a:t>11.90</a:t>
                  </a:r>
                </a:p>
                <a:p>
                  <a:pPr lvl="0"/>
                  <a:r>
                    <a:rPr lang="en-AU" dirty="0" smtClean="0"/>
                    <a:t>RIGHT MARGIN</a:t>
                  </a:r>
                  <a:endParaRPr lang="en-AU" dirty="0"/>
                </a:p>
              </p:txBody>
            </p:sp>
          </p:grpSp>
        </p:grpSp>
      </p:grpSp>
      <p:pic>
        <p:nvPicPr>
          <p:cNvPr id="30" name="Picture 2" descr="C:\Users\AndrewA\Desktop\TNS_logo_rgb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13" y="6071836"/>
            <a:ext cx="504000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0380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rgbClr val="333333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1600" b="0" kern="1200" dirty="0" smtClean="0">
          <a:solidFill>
            <a:srgbClr val="333333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600" b="1" kern="1200">
          <a:solidFill>
            <a:srgbClr val="333333"/>
          </a:solidFill>
          <a:latin typeface="+mn-lt"/>
          <a:ea typeface="+mn-ea"/>
          <a:cs typeface="+mn-cs"/>
        </a:defRPr>
      </a:lvl2pPr>
      <a:lvl3pPr marL="252413" indent="-252413" algn="l" defTabSz="914400" rtl="0" eaLnBrk="1" latinLnBrk="0" hangingPunct="1">
        <a:spcBef>
          <a:spcPct val="20000"/>
        </a:spcBef>
        <a:buFont typeface="Wingdings" pitchFamily="2" charset="2"/>
        <a:buChar char=""/>
        <a:defRPr sz="1600" kern="1200">
          <a:solidFill>
            <a:srgbClr val="333333"/>
          </a:solidFill>
          <a:latin typeface="+mn-lt"/>
          <a:ea typeface="+mn-ea"/>
          <a:cs typeface="+mn-cs"/>
        </a:defRPr>
      </a:lvl3pPr>
      <a:lvl4pPr marL="508000" indent="-255588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rgbClr val="333333"/>
          </a:solidFill>
          <a:latin typeface="+mn-lt"/>
          <a:ea typeface="+mn-ea"/>
          <a:cs typeface="+mn-cs"/>
        </a:defRPr>
      </a:lvl4pPr>
      <a:lvl5pPr marL="760413" indent="-252413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rgbClr val="33333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5837" y="-3163"/>
            <a:ext cx="9151455" cy="6861163"/>
            <a:chOff x="-5837" y="-3163"/>
            <a:chExt cx="9151455" cy="6861163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534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86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103816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129168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542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1794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204616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229968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548545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2800545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3052545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306070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3556545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3808545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060545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314070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567781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4819781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5071781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532530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5575781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827781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079781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633330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58216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3416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7086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7339688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7590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7842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8094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8347688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59816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855075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28651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52783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1618" y="2770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1618" y="1031837"/>
              <a:ext cx="9138163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0" y="781012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1618" y="1535799"/>
              <a:ext cx="9136545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0" y="1284974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0" y="20397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0" y="1788974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1618" y="2543875"/>
              <a:ext cx="914238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0" y="2293050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0" y="3047875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0" y="2797050"/>
              <a:ext cx="9139781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1618" y="355183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18" y="3301012"/>
              <a:ext cx="9138163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0" y="405583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1618" y="38050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1618" y="430783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0" y="4811837"/>
              <a:ext cx="9139781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0" y="4561012"/>
              <a:ext cx="9138163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0" y="5315799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 userDrawn="1"/>
          </p:nvCxnSpPr>
          <p:spPr>
            <a:xfrm>
              <a:off x="-5837" y="506497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1618" y="58197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0" y="556897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>
              <a:off x="0" y="6071837"/>
              <a:ext cx="9139781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0" y="6323837"/>
              <a:ext cx="9138163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-4219" y="6575837"/>
              <a:ext cx="914238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Group 84"/>
          <p:cNvGrpSpPr/>
          <p:nvPr/>
        </p:nvGrpSpPr>
        <p:grpSpPr>
          <a:xfrm>
            <a:off x="-1334173" y="-533456"/>
            <a:ext cx="10723183" cy="6493000"/>
            <a:chOff x="-1334173" y="-533456"/>
            <a:chExt cx="10723183" cy="6493000"/>
          </a:xfrm>
        </p:grpSpPr>
        <p:grpSp>
          <p:nvGrpSpPr>
            <p:cNvPr id="90" name="Group 13"/>
            <p:cNvGrpSpPr/>
            <p:nvPr userDrawn="1"/>
          </p:nvGrpSpPr>
          <p:grpSpPr>
            <a:xfrm>
              <a:off x="-1334173" y="1145470"/>
              <a:ext cx="1327930" cy="4814074"/>
              <a:chOff x="-1334173" y="1145470"/>
              <a:chExt cx="1327930" cy="4814074"/>
            </a:xfrm>
          </p:grpSpPr>
          <p:grpSp>
            <p:nvGrpSpPr>
              <p:cNvPr id="99" name="Group 7"/>
              <p:cNvGrpSpPr/>
              <p:nvPr userDrawn="1"/>
            </p:nvGrpSpPr>
            <p:grpSpPr>
              <a:xfrm>
                <a:off x="-1334173" y="4420483"/>
                <a:ext cx="1327930" cy="276999"/>
                <a:chOff x="-1334173" y="4420483"/>
                <a:chExt cx="1327930" cy="276999"/>
              </a:xfrm>
            </p:grpSpPr>
            <p:cxnSp>
              <p:nvCxnSpPr>
                <p:cNvPr id="125" name="Straight Connector 124"/>
                <p:cNvCxnSpPr/>
                <p:nvPr userDrawn="1"/>
              </p:nvCxnSpPr>
              <p:spPr>
                <a:xfrm>
                  <a:off x="-261843" y="4558982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6" name="TextBox 125"/>
                <p:cNvSpPr txBox="1"/>
                <p:nvPr userDrawn="1"/>
              </p:nvSpPr>
              <p:spPr>
                <a:xfrm>
                  <a:off x="-1334173" y="4420483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3.14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X</a:t>
                  </a:r>
                  <a:r>
                    <a:rPr lang="en-AU" sz="900" b="1" baseline="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 AXIS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105" name="Group 104"/>
              <p:cNvGrpSpPr/>
              <p:nvPr userDrawn="1"/>
            </p:nvGrpSpPr>
            <p:grpSpPr>
              <a:xfrm>
                <a:off x="-1334173" y="5682545"/>
                <a:ext cx="1327930" cy="276999"/>
                <a:chOff x="-1334173" y="5682545"/>
                <a:chExt cx="1327930" cy="276999"/>
              </a:xfrm>
            </p:grpSpPr>
            <p:cxnSp>
              <p:nvCxnSpPr>
                <p:cNvPr id="115" name="Straight Connector 114"/>
                <p:cNvCxnSpPr/>
                <p:nvPr userDrawn="1"/>
              </p:nvCxnSpPr>
              <p:spPr>
                <a:xfrm>
                  <a:off x="-261843" y="5821044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4" name="TextBox 123"/>
                <p:cNvSpPr txBox="1"/>
                <p:nvPr userDrawn="1"/>
              </p:nvSpPr>
              <p:spPr>
                <a:xfrm>
                  <a:off x="-1334173" y="5682545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6.65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BASE MARGIN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106" name="Group 5"/>
              <p:cNvGrpSpPr/>
              <p:nvPr userDrawn="1"/>
            </p:nvGrpSpPr>
            <p:grpSpPr>
              <a:xfrm>
                <a:off x="-1334173" y="1145470"/>
                <a:ext cx="1327930" cy="276999"/>
                <a:chOff x="-1334173" y="1145470"/>
                <a:chExt cx="1327930" cy="276999"/>
              </a:xfrm>
            </p:grpSpPr>
            <p:cxnSp>
              <p:nvCxnSpPr>
                <p:cNvPr id="113" name="Straight Connector 112"/>
                <p:cNvCxnSpPr/>
                <p:nvPr userDrawn="1"/>
              </p:nvCxnSpPr>
              <p:spPr>
                <a:xfrm>
                  <a:off x="-261843" y="1283969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4" name="TextBox 113"/>
                <p:cNvSpPr txBox="1"/>
                <p:nvPr userDrawn="1"/>
              </p:nvSpPr>
              <p:spPr>
                <a:xfrm>
                  <a:off x="-1334173" y="1145470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5.95</a:t>
                  </a:r>
                </a:p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TOP</a:t>
                  </a:r>
                  <a:r>
                    <a:rPr lang="en-AU" sz="900" b="1" baseline="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 MARGIN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107" name="Group 8"/>
              <p:cNvGrpSpPr/>
              <p:nvPr userDrawn="1"/>
            </p:nvGrpSpPr>
            <p:grpSpPr>
              <a:xfrm>
                <a:off x="-1334173" y="1659820"/>
                <a:ext cx="1327930" cy="276999"/>
                <a:chOff x="-1334173" y="1659820"/>
                <a:chExt cx="1327930" cy="276999"/>
              </a:xfrm>
            </p:grpSpPr>
            <p:cxnSp>
              <p:nvCxnSpPr>
                <p:cNvPr id="108" name="Straight Connector 107"/>
                <p:cNvCxnSpPr/>
                <p:nvPr userDrawn="1"/>
              </p:nvCxnSpPr>
              <p:spPr>
                <a:xfrm>
                  <a:off x="-261843" y="1798319"/>
                  <a:ext cx="255600" cy="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9" name="TextBox 108"/>
                <p:cNvSpPr txBox="1"/>
                <p:nvPr userDrawn="1"/>
              </p:nvSpPr>
              <p:spPr>
                <a:xfrm>
                  <a:off x="-1334173" y="1659820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4.52</a:t>
                  </a:r>
                  <a:b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</a:br>
                  <a:r>
                    <a:rPr lang="en-AU" sz="9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rPr>
                    <a:t>CHART TOP</a:t>
                  </a:r>
                  <a:endParaRPr lang="en-AU" sz="9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</a:endParaRPr>
                </a:p>
              </p:txBody>
            </p:sp>
          </p:grpSp>
        </p:grpSp>
        <p:grpSp>
          <p:nvGrpSpPr>
            <p:cNvPr id="91" name="Group 6"/>
            <p:cNvGrpSpPr/>
            <p:nvPr userDrawn="1"/>
          </p:nvGrpSpPr>
          <p:grpSpPr>
            <a:xfrm>
              <a:off x="-253905" y="-533456"/>
              <a:ext cx="9642915" cy="533456"/>
              <a:chOff x="-253905" y="-533456"/>
              <a:chExt cx="9642915" cy="533456"/>
            </a:xfrm>
          </p:grpSpPr>
          <p:grpSp>
            <p:nvGrpSpPr>
              <p:cNvPr id="93" name="Group 92"/>
              <p:cNvGrpSpPr/>
              <p:nvPr userDrawn="1"/>
            </p:nvGrpSpPr>
            <p:grpSpPr>
              <a:xfrm>
                <a:off x="-253905" y="-533456"/>
                <a:ext cx="1072330" cy="533456"/>
                <a:chOff x="-250415" y="-533456"/>
                <a:chExt cx="1072330" cy="533456"/>
              </a:xfrm>
            </p:grpSpPr>
            <p:cxnSp>
              <p:nvCxnSpPr>
                <p:cNvPr id="97" name="Straight Connector 96"/>
                <p:cNvCxnSpPr/>
                <p:nvPr userDrawn="1"/>
              </p:nvCxnSpPr>
              <p:spPr>
                <a:xfrm>
                  <a:off x="285750" y="-252000"/>
                  <a:ext cx="0" cy="25200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8" name="TextBox 97"/>
                <p:cNvSpPr txBox="1"/>
                <p:nvPr userDrawn="1"/>
              </p:nvSpPr>
              <p:spPr>
                <a:xfrm>
                  <a:off x="-250415" y="-533456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>
                  <a:defPPr>
                    <a:defRPr lang="en-AU"/>
                  </a:defPPr>
                  <a:lvl1pPr algn="ctr">
                    <a:defRPr sz="9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defRPr>
                  </a:lvl1pPr>
                </a:lstStyle>
                <a:p>
                  <a:pPr lvl="0"/>
                  <a:r>
                    <a:rPr lang="en-AU" dirty="0" smtClean="0"/>
                    <a:t>11.90</a:t>
                  </a:r>
                  <a:br>
                    <a:rPr lang="en-AU" dirty="0" smtClean="0"/>
                  </a:br>
                  <a:r>
                    <a:rPr lang="en-AU" dirty="0" smtClean="0"/>
                    <a:t>LEFT MARGIN</a:t>
                  </a:r>
                  <a:endParaRPr lang="en-AU" dirty="0"/>
                </a:p>
              </p:txBody>
            </p:sp>
          </p:grpSp>
          <p:grpSp>
            <p:nvGrpSpPr>
              <p:cNvPr id="94" name="Group 2"/>
              <p:cNvGrpSpPr/>
              <p:nvPr userDrawn="1"/>
            </p:nvGrpSpPr>
            <p:grpSpPr>
              <a:xfrm>
                <a:off x="8316680" y="-533456"/>
                <a:ext cx="1072330" cy="528999"/>
                <a:chOff x="7804969" y="-533456"/>
                <a:chExt cx="1072330" cy="528999"/>
              </a:xfrm>
            </p:grpSpPr>
            <p:cxnSp>
              <p:nvCxnSpPr>
                <p:cNvPr id="95" name="Straight Connector 94"/>
                <p:cNvCxnSpPr/>
                <p:nvPr userDrawn="1"/>
              </p:nvCxnSpPr>
              <p:spPr>
                <a:xfrm>
                  <a:off x="8341134" y="-256457"/>
                  <a:ext cx="0" cy="252000"/>
                </a:xfrm>
                <a:prstGeom prst="line">
                  <a:avLst/>
                </a:prstGeom>
                <a:ln w="127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6" name="TextBox 95"/>
                <p:cNvSpPr txBox="1"/>
                <p:nvPr userDrawn="1"/>
              </p:nvSpPr>
              <p:spPr>
                <a:xfrm>
                  <a:off x="7804969" y="-533456"/>
                  <a:ext cx="1072330" cy="2769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 anchor="ctr">
                  <a:spAutoFit/>
                </a:bodyPr>
                <a:lstStyle>
                  <a:defPPr>
                    <a:defRPr lang="en-AU"/>
                  </a:defPPr>
                  <a:lvl1pPr algn="ctr">
                    <a:defRPr sz="9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</a:defRPr>
                  </a:lvl1pPr>
                </a:lstStyle>
                <a:p>
                  <a:pPr lvl="0"/>
                  <a:r>
                    <a:rPr lang="en-AU" dirty="0" smtClean="0"/>
                    <a:t>11.90</a:t>
                  </a:r>
                </a:p>
                <a:p>
                  <a:pPr lvl="0"/>
                  <a:r>
                    <a:rPr lang="en-AU" dirty="0" smtClean="0"/>
                    <a:t>RIGHT MARGIN</a:t>
                  </a:r>
                  <a:endParaRPr lang="en-AU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248527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rgbClr val="333333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600" b="0" kern="1200">
          <a:solidFill>
            <a:srgbClr val="333333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600" b="1" kern="1200">
          <a:solidFill>
            <a:srgbClr val="333333"/>
          </a:solidFill>
          <a:latin typeface="+mn-lt"/>
          <a:ea typeface="+mn-ea"/>
          <a:cs typeface="+mn-cs"/>
        </a:defRPr>
      </a:lvl2pPr>
      <a:lvl3pPr marL="252413" indent="-252413" algn="l" defTabSz="914400" rtl="0" eaLnBrk="1" latinLnBrk="0" hangingPunct="1">
        <a:spcBef>
          <a:spcPct val="20000"/>
        </a:spcBef>
        <a:buFont typeface="Wingdings" pitchFamily="2" charset="2"/>
        <a:buChar char=""/>
        <a:defRPr sz="1600" kern="1200">
          <a:solidFill>
            <a:srgbClr val="333333"/>
          </a:solidFill>
          <a:latin typeface="+mn-lt"/>
          <a:ea typeface="+mn-ea"/>
          <a:cs typeface="+mn-cs"/>
        </a:defRPr>
      </a:lvl3pPr>
      <a:lvl4pPr marL="508000" indent="-255588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rgbClr val="333333"/>
          </a:solidFill>
          <a:latin typeface="+mn-lt"/>
          <a:ea typeface="+mn-ea"/>
          <a:cs typeface="+mn-cs"/>
        </a:defRPr>
      </a:lvl4pPr>
      <a:lvl5pPr marL="760413" indent="-252413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rgbClr val="33333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9163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some people have said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1</a:t>
            </a:fld>
            <a:endParaRPr lang="en-AU" dirty="0"/>
          </a:p>
        </p:txBody>
      </p:sp>
      <p:sp>
        <p:nvSpPr>
          <p:cNvPr id="5" name="Oval Callout 4"/>
          <p:cNvSpPr/>
          <p:nvPr/>
        </p:nvSpPr>
        <p:spPr>
          <a:xfrm>
            <a:off x="5933872" y="194554"/>
            <a:ext cx="2850204" cy="1050587"/>
          </a:xfrm>
          <a:prstGeom prst="wedgeEllipseCallou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I can keep in touch with my friends and family using email and webcam</a:t>
            </a:r>
            <a:endParaRPr lang="en-GB" sz="1200" dirty="0"/>
          </a:p>
        </p:txBody>
      </p:sp>
      <p:sp>
        <p:nvSpPr>
          <p:cNvPr id="6" name="Oval Callout 5"/>
          <p:cNvSpPr/>
          <p:nvPr/>
        </p:nvSpPr>
        <p:spPr>
          <a:xfrm>
            <a:off x="447472" y="797668"/>
            <a:ext cx="2149813" cy="1439694"/>
          </a:xfrm>
          <a:prstGeom prst="wedgeEllipseCallout">
            <a:avLst>
              <a:gd name="adj1" fmla="val -65177"/>
              <a:gd name="adj2" fmla="val -30743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I am learning a language online which will help with work.</a:t>
            </a:r>
            <a:endParaRPr lang="en-GB" sz="1200" dirty="0"/>
          </a:p>
        </p:txBody>
      </p:sp>
      <p:sp>
        <p:nvSpPr>
          <p:cNvPr id="7" name="Oval Callout 6"/>
          <p:cNvSpPr/>
          <p:nvPr/>
        </p:nvSpPr>
        <p:spPr>
          <a:xfrm>
            <a:off x="7033098" y="2243847"/>
            <a:ext cx="1877438" cy="1439694"/>
          </a:xfrm>
          <a:prstGeom prst="wedgeEllipseCallout">
            <a:avLst>
              <a:gd name="adj1" fmla="val -34305"/>
              <a:gd name="adj2" fmla="val -83446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I pay my local taxes  online</a:t>
            </a:r>
            <a:endParaRPr lang="en-GB" sz="1200" dirty="0"/>
          </a:p>
        </p:txBody>
      </p:sp>
      <p:sp>
        <p:nvSpPr>
          <p:cNvPr id="8" name="Oval Callout 7"/>
          <p:cNvSpPr/>
          <p:nvPr/>
        </p:nvSpPr>
        <p:spPr>
          <a:xfrm>
            <a:off x="3313890" y="2418944"/>
            <a:ext cx="1877438" cy="1439694"/>
          </a:xfrm>
          <a:prstGeom prst="wedgeEllipseCallou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My husband and I joined a local environment group online</a:t>
            </a:r>
            <a:endParaRPr lang="en-GB" sz="1200" dirty="0"/>
          </a:p>
        </p:txBody>
      </p:sp>
      <p:sp>
        <p:nvSpPr>
          <p:cNvPr id="9" name="Oval Callout 8"/>
          <p:cNvSpPr/>
          <p:nvPr/>
        </p:nvSpPr>
        <p:spPr>
          <a:xfrm>
            <a:off x="1083013" y="2435157"/>
            <a:ext cx="1877438" cy="1439694"/>
          </a:xfrm>
          <a:prstGeom prst="wedgeEllipseCallou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I have learned so much about how to set up a business online</a:t>
            </a:r>
            <a:endParaRPr lang="en-GB" sz="1200" dirty="0"/>
          </a:p>
        </p:txBody>
      </p:sp>
      <p:sp>
        <p:nvSpPr>
          <p:cNvPr id="10" name="Oval Callout 9"/>
          <p:cNvSpPr/>
          <p:nvPr/>
        </p:nvSpPr>
        <p:spPr>
          <a:xfrm>
            <a:off x="7123889" y="4176407"/>
            <a:ext cx="1877438" cy="1439694"/>
          </a:xfrm>
          <a:prstGeom prst="wedgeEllipseCallout">
            <a:avLst>
              <a:gd name="adj1" fmla="val -71610"/>
              <a:gd name="adj2" fmla="val -92905"/>
            </a:avLst>
          </a:prstGeom>
          <a:solidFill>
            <a:schemeClr val="accent5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I learned how to produce a CV on the computer</a:t>
            </a:r>
            <a:endParaRPr lang="en-GB" sz="1200" dirty="0"/>
          </a:p>
        </p:txBody>
      </p:sp>
      <p:sp>
        <p:nvSpPr>
          <p:cNvPr id="11" name="Oval Callout 10"/>
          <p:cNvSpPr/>
          <p:nvPr/>
        </p:nvSpPr>
        <p:spPr>
          <a:xfrm>
            <a:off x="5022715" y="3855396"/>
            <a:ext cx="1877438" cy="1439694"/>
          </a:xfrm>
          <a:prstGeom prst="wedgeEllipseCallout">
            <a:avLst>
              <a:gd name="adj1" fmla="val 9219"/>
              <a:gd name="adj2" fmla="val 68581"/>
            </a:avLst>
          </a:prstGeom>
          <a:solidFill>
            <a:schemeClr val="accent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I found my new job by searching for jobs online</a:t>
            </a:r>
            <a:endParaRPr lang="en-GB" sz="1200" dirty="0"/>
          </a:p>
        </p:txBody>
      </p:sp>
      <p:sp>
        <p:nvSpPr>
          <p:cNvPr id="12" name="Oval Callout 11"/>
          <p:cNvSpPr/>
          <p:nvPr/>
        </p:nvSpPr>
        <p:spPr>
          <a:xfrm>
            <a:off x="3038272" y="723088"/>
            <a:ext cx="1877438" cy="1439694"/>
          </a:xfrm>
          <a:prstGeom prst="wedgeEllipseCallout">
            <a:avLst>
              <a:gd name="adj1" fmla="val -44149"/>
              <a:gd name="adj2" fmla="val 52365"/>
            </a:avLst>
          </a:prstGeom>
          <a:solidFill>
            <a:schemeClr val="accent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I am so much more confident about using a computer</a:t>
            </a:r>
            <a:endParaRPr lang="en-GB" sz="1200" dirty="0"/>
          </a:p>
        </p:txBody>
      </p:sp>
      <p:sp>
        <p:nvSpPr>
          <p:cNvPr id="13" name="Oval Callout 12"/>
          <p:cNvSpPr/>
          <p:nvPr/>
        </p:nvSpPr>
        <p:spPr>
          <a:xfrm>
            <a:off x="2331395" y="4101829"/>
            <a:ext cx="1877438" cy="1439694"/>
          </a:xfrm>
          <a:prstGeom prst="wedgeEllipseCallout">
            <a:avLst>
              <a:gd name="adj1" fmla="val 38753"/>
              <a:gd name="adj2" fmla="val 60473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I want to move to another EU country and I found all the details online</a:t>
            </a:r>
            <a:endParaRPr lang="en-GB" sz="1200" dirty="0"/>
          </a:p>
        </p:txBody>
      </p:sp>
      <p:sp>
        <p:nvSpPr>
          <p:cNvPr id="14" name="Oval Callout 13"/>
          <p:cNvSpPr/>
          <p:nvPr/>
        </p:nvSpPr>
        <p:spPr>
          <a:xfrm>
            <a:off x="223736" y="4160195"/>
            <a:ext cx="1877438" cy="1439694"/>
          </a:xfrm>
          <a:prstGeom prst="wedgeEllipseCallout">
            <a:avLst>
              <a:gd name="adj1" fmla="val 41861"/>
              <a:gd name="adj2" fmla="val 61824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I joined an online programme to stop smoking – and it is working</a:t>
            </a:r>
            <a:endParaRPr lang="en-GB" sz="1200" dirty="0"/>
          </a:p>
        </p:txBody>
      </p:sp>
      <p:sp>
        <p:nvSpPr>
          <p:cNvPr id="15" name="Oval Callout 14"/>
          <p:cNvSpPr/>
          <p:nvPr/>
        </p:nvSpPr>
        <p:spPr>
          <a:xfrm>
            <a:off x="5016229" y="1523999"/>
            <a:ext cx="2162783" cy="1439694"/>
          </a:xfrm>
          <a:prstGeom prst="wedgeEllipseCallou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I have learned all about my rights as a EU citizen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79609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CKSLIDES" val="4001"/>
  <p:tag name="DESIGN" val="GREYBO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OTER" val="DA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OTER" val="LIN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OTER" val="DA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OTER" val="LIN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OTER" val="DA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OTER" val="LIN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OTER" val="DA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P" val="GREYBO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OTER" val="LINE"/>
</p:tagLst>
</file>

<file path=ppt/theme/theme1.xml><?xml version="1.0" encoding="utf-8"?>
<a:theme xmlns:a="http://schemas.openxmlformats.org/drawingml/2006/main" name="1_blank">
  <a:themeElements>
    <a:clrScheme name="TNS Colours">
      <a:dk1>
        <a:sysClr val="windowText" lastClr="000000"/>
      </a:dk1>
      <a:lt1>
        <a:sysClr val="window" lastClr="FFFFFF"/>
      </a:lt1>
      <a:dk2>
        <a:srgbClr val="131C6B"/>
      </a:dk2>
      <a:lt2>
        <a:srgbClr val="3EB1CC"/>
      </a:lt2>
      <a:accent1>
        <a:srgbClr val="C50017"/>
      </a:accent1>
      <a:accent2>
        <a:srgbClr val="F7911E"/>
      </a:accent2>
      <a:accent3>
        <a:srgbClr val="EF5205"/>
      </a:accent3>
      <a:accent4>
        <a:srgbClr val="7A2280"/>
      </a:accent4>
      <a:accent5>
        <a:srgbClr val="4C1D52"/>
      </a:accent5>
      <a:accent6>
        <a:srgbClr val="4655A5"/>
      </a:accent6>
      <a:hlink>
        <a:srgbClr val="4F6128"/>
      </a:hlink>
      <a:folHlink>
        <a:srgbClr val="4F6128"/>
      </a:folHlink>
    </a:clrScheme>
    <a:fontScheme name="TNS Master Font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 w="12700">
          <a:solidFill>
            <a:schemeClr val="accent3"/>
          </a:solidFill>
        </a:ln>
      </a:spPr>
      <a:bodyPr rtlCol="0" anchor="t"/>
      <a:lstStyle>
        <a:defPPr>
          <a:defRPr sz="1300" b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rgbClr val="333333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1600" b="0" dirty="0" smtClean="0">
            <a:solidFill>
              <a:srgbClr val="333333"/>
            </a:solidFill>
            <a:latin typeface="+mn-lt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Chapter">
  <a:themeElements>
    <a:clrScheme name="TNS Colours">
      <a:dk1>
        <a:sysClr val="windowText" lastClr="000000"/>
      </a:dk1>
      <a:lt1>
        <a:sysClr val="window" lastClr="FFFFFF"/>
      </a:lt1>
      <a:dk2>
        <a:srgbClr val="131C6B"/>
      </a:dk2>
      <a:lt2>
        <a:srgbClr val="3EB1CC"/>
      </a:lt2>
      <a:accent1>
        <a:srgbClr val="C50017"/>
      </a:accent1>
      <a:accent2>
        <a:srgbClr val="F7911E"/>
      </a:accent2>
      <a:accent3>
        <a:srgbClr val="EF5205"/>
      </a:accent3>
      <a:accent4>
        <a:srgbClr val="7A2280"/>
      </a:accent4>
      <a:accent5>
        <a:srgbClr val="4C1D52"/>
      </a:accent5>
      <a:accent6>
        <a:srgbClr val="4655A5"/>
      </a:accent6>
      <a:hlink>
        <a:srgbClr val="4F6128"/>
      </a:hlink>
      <a:folHlink>
        <a:srgbClr val="4F6128"/>
      </a:folHlink>
    </a:clrScheme>
    <a:fontScheme name="TNS Master Font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 w="12700">
          <a:solidFill>
            <a:schemeClr val="accent3"/>
          </a:solidFill>
        </a:ln>
      </a:spPr>
      <a:bodyPr rtlCol="0" anchor="t"/>
      <a:lstStyle>
        <a:defPPr>
          <a:defRPr sz="1300" b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1600" b="0" dirty="0" err="1" smtClean="0">
            <a:solidFill>
              <a:srgbClr val="333333"/>
            </a:solidFill>
            <a:latin typeface="+mn-lt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Standard">
  <a:themeElements>
    <a:clrScheme name="TNS Colours">
      <a:dk1>
        <a:sysClr val="windowText" lastClr="000000"/>
      </a:dk1>
      <a:lt1>
        <a:sysClr val="window" lastClr="FFFFFF"/>
      </a:lt1>
      <a:dk2>
        <a:srgbClr val="131C6B"/>
      </a:dk2>
      <a:lt2>
        <a:srgbClr val="3EB1CC"/>
      </a:lt2>
      <a:accent1>
        <a:srgbClr val="C50017"/>
      </a:accent1>
      <a:accent2>
        <a:srgbClr val="F7911E"/>
      </a:accent2>
      <a:accent3>
        <a:srgbClr val="EF5205"/>
      </a:accent3>
      <a:accent4>
        <a:srgbClr val="7A2280"/>
      </a:accent4>
      <a:accent5>
        <a:srgbClr val="4C1D52"/>
      </a:accent5>
      <a:accent6>
        <a:srgbClr val="4655A5"/>
      </a:accent6>
      <a:hlink>
        <a:srgbClr val="4F6128"/>
      </a:hlink>
      <a:folHlink>
        <a:srgbClr val="4F6128"/>
      </a:folHlink>
    </a:clrScheme>
    <a:fontScheme name="TNS Master Font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Standard with Grey Box">
  <a:themeElements>
    <a:clrScheme name="TNS Colours">
      <a:dk1>
        <a:sysClr val="windowText" lastClr="000000"/>
      </a:dk1>
      <a:lt1>
        <a:sysClr val="window" lastClr="FFFFFF"/>
      </a:lt1>
      <a:dk2>
        <a:srgbClr val="131C6B"/>
      </a:dk2>
      <a:lt2>
        <a:srgbClr val="3EB1CC"/>
      </a:lt2>
      <a:accent1>
        <a:srgbClr val="C50017"/>
      </a:accent1>
      <a:accent2>
        <a:srgbClr val="F7911E"/>
      </a:accent2>
      <a:accent3>
        <a:srgbClr val="EF5205"/>
      </a:accent3>
      <a:accent4>
        <a:srgbClr val="7A2280"/>
      </a:accent4>
      <a:accent5>
        <a:srgbClr val="4C1D52"/>
      </a:accent5>
      <a:accent6>
        <a:srgbClr val="4655A5"/>
      </a:accent6>
      <a:hlink>
        <a:srgbClr val="4F6128"/>
      </a:hlink>
      <a:folHlink>
        <a:srgbClr val="4F6128"/>
      </a:folHlink>
    </a:clrScheme>
    <a:fontScheme name="TNS Master Font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Grid Layout">
  <a:themeElements>
    <a:clrScheme name="TNS Colours">
      <a:dk1>
        <a:sysClr val="windowText" lastClr="000000"/>
      </a:dk1>
      <a:lt1>
        <a:sysClr val="window" lastClr="FFFFFF"/>
      </a:lt1>
      <a:dk2>
        <a:srgbClr val="131C6B"/>
      </a:dk2>
      <a:lt2>
        <a:srgbClr val="3EB1CC"/>
      </a:lt2>
      <a:accent1>
        <a:srgbClr val="C50017"/>
      </a:accent1>
      <a:accent2>
        <a:srgbClr val="F7911E"/>
      </a:accent2>
      <a:accent3>
        <a:srgbClr val="EF5205"/>
      </a:accent3>
      <a:accent4>
        <a:srgbClr val="7A2280"/>
      </a:accent4>
      <a:accent5>
        <a:srgbClr val="4C1D52"/>
      </a:accent5>
      <a:accent6>
        <a:srgbClr val="4655A5"/>
      </a:accent6>
      <a:hlink>
        <a:srgbClr val="4F6128"/>
      </a:hlink>
      <a:folHlink>
        <a:srgbClr val="4F6128"/>
      </a:folHlink>
    </a:clrScheme>
    <a:fontScheme name="TNS Master Font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Blank">
  <a:themeElements>
    <a:clrScheme name="TNS Colours">
      <a:dk1>
        <a:sysClr val="windowText" lastClr="000000"/>
      </a:dk1>
      <a:lt1>
        <a:sysClr val="window" lastClr="FFFFFF"/>
      </a:lt1>
      <a:dk2>
        <a:srgbClr val="131C6B"/>
      </a:dk2>
      <a:lt2>
        <a:srgbClr val="3EB1CC"/>
      </a:lt2>
      <a:accent1>
        <a:srgbClr val="C50017"/>
      </a:accent1>
      <a:accent2>
        <a:srgbClr val="F7911E"/>
      </a:accent2>
      <a:accent3>
        <a:srgbClr val="EF5205"/>
      </a:accent3>
      <a:accent4>
        <a:srgbClr val="7A2280"/>
      </a:accent4>
      <a:accent5>
        <a:srgbClr val="4C1D52"/>
      </a:accent5>
      <a:accent6>
        <a:srgbClr val="4655A5"/>
      </a:accent6>
      <a:hlink>
        <a:srgbClr val="4F6128"/>
      </a:hlink>
      <a:folHlink>
        <a:srgbClr val="4F612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p:properties xmlns:p="http://schemas.microsoft.com/office/2006/metadata/properties" xmlns:xsi="http://www.w3.org/2001/XMLSchema-instance">
  <documentManagement>
    <Document_x0020_Resource_x0020_Description xmlns="4ea38a08-ba9b-4261-9d90-f81cd529267c" xsi:nil="true"/>
    <Document_x0020_Author xmlns="4ea38a08-ba9b-4261-9d90-f81cd529267c">
      <UserInfo>
        <DisplayName/>
        <AccountId xsi:nil="true"/>
        <AccountType/>
      </UserInfo>
    </Document_x0020_Author>
    <Document_x0020_Created xmlns="4ea38a08-ba9b-4261-9d90-f81cd529267c">2012-11-01T09:32:45+00:00</Document_x0020_Created>
    <Document_x0020_Expiration_x0020_Date xmlns="4ea38a08-ba9b-4261-9d90-f81cd529267c">1999-11-30T00:00:00+00:00</Document_x0020_Expiration_x0020_Date>
    <fileName xmlns="3b047354-3613-465c-95ff-7d3745f704f0" xsi:nil="true"/>
    <Document_x0020_Activation_x0020_Date xmlns="4ea38a08-ba9b-4261-9d90-f81cd529267c">2012-11-01T09:32:45+00:00</Document_x0020_Activation_x0020_Dat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p:Policy xmlns:p="office.server.policy" id="" local="true">
  <p:Name>Custom Expiration</p:Name>
  <p:Description/>
  <p:Statement/>
  <p:PolicyItems>
    <p:PolicyItem featureId="Microsoft.Office.RecordsManagement.PolicyFeatures.Expiration">
      <p:Name>Expiration</p:Name>
      <p:Description>Automatic scheduling of content for processing, and expiry of content that has reached its due date.</p:Description>
      <p:CustomData>
        <data>
          <formula id="CustomExpirationPolicy.CustomPolicy"/>
          <action type="action" id="Microsoft.Office.RecordsManagement.PolicyFeatures.Expiration.Action.MoveToRecycleBin"/>
        </data>
      </p:CustomData>
    </p:PolicyItem>
  </p:PolicyItems>
</p:Policy>
</file>

<file path=customXml/item4.xml><?xml version="1.0" encoding="utf-8"?>
<?mso-contentType ?>
<spe:Receivers xmlns:spe="http://schemas.microsoft.com/sharepoint/events"/>
</file>

<file path=customXml/item5.xml><?xml version="1.0" encoding="utf-8"?>
<ct:contentTypeSchema xmlns:ct="http://schemas.microsoft.com/office/2006/metadata/contentType" xmlns:ma="http://schemas.microsoft.com/office/2006/metadata/properties/metaAttributes" ct:_="" ma:_="" ma:contentTypeName="TNSInfoDocument" ma:contentTypeID="0x010100468BE630344CFF4DB608D05E1B2111830048EEC5E7BAC02140BEB90219A6C5E8CB00F8F704B5490D29468384511192B45FD8" ma:contentTypeVersion="22" ma:contentTypeDescription="TNS Info Document" ma:contentTypeScope="" ma:versionID="00759d88bdf4469cf220793286a7cf7c">
  <xsd:schema xmlns:xsd="http://www.w3.org/2001/XMLSchema" xmlns:p="http://schemas.microsoft.com/office/2006/metadata/properties" xmlns:ns2="4ea38a08-ba9b-4261-9d90-f81cd529267c" xmlns:ns3="3b047354-3613-465c-95ff-7d3745f704f0" xmlns:ns4="fe7f3668-2938-4e9a-8379-faa620d51a09" targetNamespace="http://schemas.microsoft.com/office/2006/metadata/properties" ma:root="true" ma:fieldsID="33c8517c6d6fcf1354af3a36d1cb89e8" ns2:_="" ns3:_="" ns4:_="">
    <xsd:import namespace="4ea38a08-ba9b-4261-9d90-f81cd529267c"/>
    <xsd:import namespace="3b047354-3613-465c-95ff-7d3745f704f0"/>
    <xsd:import namespace="fe7f3668-2938-4e9a-8379-faa620d51a09"/>
    <xsd:element name="properties">
      <xsd:complexType>
        <xsd:sequence>
          <xsd:element name="documentManagement">
            <xsd:complexType>
              <xsd:all>
                <xsd:element ref="ns2:Document_x0020_Author" minOccurs="0"/>
                <xsd:element ref="ns2:Document_x0020_Created" minOccurs="0"/>
                <xsd:element ref="ns2:Document_x0020_Resource_x0020_Description" minOccurs="0"/>
                <xsd:element ref="ns2:Document_x0020_Activation_x0020_Date" minOccurs="0"/>
                <xsd:element ref="ns2:Document_x0020_Expiration_x0020_Date" minOccurs="0"/>
                <xsd:element ref="ns3:fileName" minOccurs="0"/>
                <xsd:element ref="ns4:_dlc_Exempt" minOccurs="0"/>
                <xsd:element ref="ns4:_dlc_ExpireDateSaved" minOccurs="0"/>
                <xsd:element ref="ns4:_dlc_ExpireDat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4ea38a08-ba9b-4261-9d90-f81cd529267c" elementFormDefault="qualified">
    <xsd:import namespace="http://schemas.microsoft.com/office/2006/documentManagement/types"/>
    <xsd:element name="Document_x0020_Author" ma:index="8" nillable="true" ma:displayName="Document Author" ma:list="UserInfo" ma:internalName="Document_x0020_Author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ocument_x0020_Created" ma:index="9" nillable="true" ma:displayName="Document Created" ma:default="[today]" ma:format="DateTime" ma:internalName="Document_x0020_Created">
      <xsd:simpleType>
        <xsd:restriction base="dms:DateTime"/>
      </xsd:simpleType>
    </xsd:element>
    <xsd:element name="Document_x0020_Resource_x0020_Description" ma:index="10" nillable="true" ma:displayName="Document Resource Description" ma:default="" ma:internalName="Document_x0020_Resource_x0020_Description">
      <xsd:simpleType>
        <xsd:restriction base="dms:Note"/>
      </xsd:simpleType>
    </xsd:element>
    <xsd:element name="Document_x0020_Activation_x0020_Date" ma:index="11" nillable="true" ma:displayName="Document Activation Date" ma:default="[today]" ma:format="DateOnly" ma:internalName="Document_x0020_Activation_x0020_Date">
      <xsd:simpleType>
        <xsd:restriction base="dms:DateTime"/>
      </xsd:simpleType>
    </xsd:element>
    <xsd:element name="Document_x0020_Expiration_x0020_Date" ma:index="12" nillable="true" ma:displayName="Document Expiration Date" ma:default="" ma:format="DateOnly" ma:internalName="Document_x0020_Expiration_x0020_Date" ma:readOnly="false">
      <xsd:simpleType>
        <xsd:restriction base="dms:DateTime"/>
      </xsd:simpleType>
    </xsd:element>
  </xsd:schema>
  <xsd:schema xmlns:xsd="http://www.w3.org/2001/XMLSchema" xmlns:dms="http://schemas.microsoft.com/office/2006/documentManagement/types" targetNamespace="3b047354-3613-465c-95ff-7d3745f704f0" elementFormDefault="qualified">
    <xsd:import namespace="http://schemas.microsoft.com/office/2006/documentManagement/types"/>
    <xsd:element name="fileName" ma:index="13" nillable="true" ma:displayName="fileName" ma:hidden="true" ma:internalName="fileName" ma:readOnly="false">
      <xsd:simpleType>
        <xsd:restriction base="dms:Text">
          <xsd:maxLength value="255"/>
        </xsd:restriction>
      </xsd:simpleType>
    </xsd:element>
  </xsd:schema>
  <xsd:schema xmlns:xsd="http://www.w3.org/2001/XMLSchema" xmlns:dms="http://schemas.microsoft.com/office/2006/documentManagement/types" targetNamespace="fe7f3668-2938-4e9a-8379-faa620d51a09" elementFormDefault="qualified">
    <xsd:import namespace="http://schemas.microsoft.com/office/2006/documentManagement/types"/>
    <xsd:element name="_dlc_Exempt" ma:index="14" nillable="true" ma:displayName="Exempt from Policy" ma:description="" ma:hidden="true" ma:internalName="_dlc_Exempt" ma:readOnly="true">
      <xsd:simpleType>
        <xsd:restriction base="dms:Unknown"/>
      </xsd:simpleType>
    </xsd:element>
    <xsd:element name="_dlc_ExpireDateSaved" ma:index="15" nillable="true" ma:displayName="Original Expiration Date" ma:description="" ma:hidden="true" ma:internalName="_dlc_ExpireDateSaved" ma:readOnly="true">
      <xsd:simpleType>
        <xsd:restriction base="dms:DateTime"/>
      </xsd:simpleType>
    </xsd:element>
    <xsd:element name="_dlc_ExpireDate" ma:index="16" nillable="true" ma:displayName="Expiration Date" ma:description="" ma:hidden="true" ma:internalName="_dlc_ExpireDat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E3889C05-9F31-4170-826F-0FC70D4F029E}">
  <ds:schemaRefs>
    <ds:schemaRef ds:uri="http://purl.org/dc/elements/1.1/"/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metadata/properties"/>
    <ds:schemaRef ds:uri="3b047354-3613-465c-95ff-7d3745f704f0"/>
    <ds:schemaRef ds:uri="http://schemas.microsoft.com/office/2006/documentManagement/types"/>
    <ds:schemaRef ds:uri="http://purl.org/dc/dcmitype/"/>
    <ds:schemaRef ds:uri="fe7f3668-2938-4e9a-8379-faa620d51a09"/>
    <ds:schemaRef ds:uri="4ea38a08-ba9b-4261-9d90-f81cd529267c"/>
  </ds:schemaRefs>
</ds:datastoreItem>
</file>

<file path=customXml/itemProps2.xml><?xml version="1.0" encoding="utf-8"?>
<ds:datastoreItem xmlns:ds="http://schemas.openxmlformats.org/officeDocument/2006/customXml" ds:itemID="{3B5E9622-B41A-421B-8E2D-84B1584DB26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A3FDF75-D9C7-44B8-A79E-EC20118426CD}">
  <ds:schemaRefs>
    <ds:schemaRef ds:uri="office.server.policy"/>
  </ds:schemaRefs>
</ds:datastoreItem>
</file>

<file path=customXml/itemProps4.xml><?xml version="1.0" encoding="utf-8"?>
<ds:datastoreItem xmlns:ds="http://schemas.openxmlformats.org/officeDocument/2006/customXml" ds:itemID="{B2582DAC-07A8-4C86-9401-E8C6FF662E90}">
  <ds:schemaRefs>
    <ds:schemaRef ds:uri="http://schemas.microsoft.com/sharepoint/events"/>
  </ds:schemaRefs>
</ds:datastoreItem>
</file>

<file path=customXml/itemProps5.xml><?xml version="1.0" encoding="utf-8"?>
<ds:datastoreItem xmlns:ds="http://schemas.openxmlformats.org/officeDocument/2006/customXml" ds:itemID="{330B56E2-A25B-4491-9CF1-89D8E2C590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a38a08-ba9b-4261-9d90-f81cd529267c"/>
    <ds:schemaRef ds:uri="3b047354-3613-465c-95ff-7d3745f704f0"/>
    <ds:schemaRef ds:uri="fe7f3668-2938-4e9a-8379-faa620d51a09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106</TotalTime>
  <Words>130</Words>
  <Application>Microsoft Office PowerPoint</Application>
  <PresentationFormat>On-screen Show 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1_blank</vt:lpstr>
      <vt:lpstr>Chapter</vt:lpstr>
      <vt:lpstr>Standard</vt:lpstr>
      <vt:lpstr>Standard with Grey Box</vt:lpstr>
      <vt:lpstr>Grid Layout</vt:lpstr>
      <vt:lpstr>Blank</vt:lpstr>
      <vt:lpstr>What some people have said</vt:lpstr>
    </vt:vector>
  </TitlesOfParts>
  <Company>TNS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slide Three line presentation title Using property</dc:title>
  <dc:creator>ttDalzielD</dc:creator>
  <cp:lastModifiedBy>Karen Hirst</cp:lastModifiedBy>
  <cp:revision>5</cp:revision>
  <dcterms:created xsi:type="dcterms:W3CDTF">2012-09-21T07:11:03Z</dcterms:created>
  <dcterms:modified xsi:type="dcterms:W3CDTF">2013-09-19T21:07:25Z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0x010100468BE630344CFF4DB608D05E1B2111830048EEC5E7BAC02140BEB90219A6C5E8CB00F8F704B5490D29468384511192B45FD8</vt:lpwstr>
  </property>
</Properties>
</file>