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Lst>
  <p:sldSz cy="5143500" cx="9144000"/>
  <p:notesSz cx="6858000" cy="9144000"/>
  <p:embeddedFontLst>
    <p:embeddedFont>
      <p:font typeface="Roboto"/>
      <p:regular r:id="rId55"/>
      <p:bold r:id="rId56"/>
      <p:italic r:id="rId57"/>
      <p:boldItalic r:id="rId58"/>
    </p:embeddedFont>
    <p:embeddedFont>
      <p:font typeface="Roboto Medium"/>
      <p:regular r:id="rId59"/>
      <p:bold r:id="rId60"/>
      <p:italic r:id="rId61"/>
      <p:boldItalic r:id="rId62"/>
    </p:embeddedFont>
    <p:embeddedFont>
      <p:font typeface="Bebas Neue"/>
      <p:regular r:id="rId63"/>
    </p:embeddedFont>
    <p:embeddedFont>
      <p:font typeface="Open Sans"/>
      <p:regular r:id="rId64"/>
      <p:bold r:id="rId65"/>
      <p:italic r:id="rId66"/>
      <p:boldItalic r:id="rId6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68" roundtripDataSignature="AMtx7mirdMy2rqIFwASbzTujrY6qTjI/a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62" Type="http://schemas.openxmlformats.org/officeDocument/2006/relationships/font" Target="fonts/RobotoMedium-boldItalic.fntdata"/><Relationship Id="rId61" Type="http://schemas.openxmlformats.org/officeDocument/2006/relationships/font" Target="fonts/RobotoMedium-italic.fntdata"/><Relationship Id="rId20" Type="http://schemas.openxmlformats.org/officeDocument/2006/relationships/slide" Target="slides/slide16.xml"/><Relationship Id="rId64" Type="http://schemas.openxmlformats.org/officeDocument/2006/relationships/font" Target="fonts/OpenSans-regular.fntdata"/><Relationship Id="rId63" Type="http://schemas.openxmlformats.org/officeDocument/2006/relationships/font" Target="fonts/BebasNeue-regular.fntdata"/><Relationship Id="rId22" Type="http://schemas.openxmlformats.org/officeDocument/2006/relationships/slide" Target="slides/slide18.xml"/><Relationship Id="rId66" Type="http://schemas.openxmlformats.org/officeDocument/2006/relationships/font" Target="fonts/OpenSans-italic.fntdata"/><Relationship Id="rId21" Type="http://schemas.openxmlformats.org/officeDocument/2006/relationships/slide" Target="slides/slide17.xml"/><Relationship Id="rId65" Type="http://schemas.openxmlformats.org/officeDocument/2006/relationships/font" Target="fonts/OpenSans-bold.fntdata"/><Relationship Id="rId24" Type="http://schemas.openxmlformats.org/officeDocument/2006/relationships/slide" Target="slides/slide20.xml"/><Relationship Id="rId68" Type="http://customschemas.google.com/relationships/presentationmetadata" Target="metadata"/><Relationship Id="rId23" Type="http://schemas.openxmlformats.org/officeDocument/2006/relationships/slide" Target="slides/slide19.xml"/><Relationship Id="rId67" Type="http://schemas.openxmlformats.org/officeDocument/2006/relationships/font" Target="fonts/OpenSans-boldItalic.fntdata"/><Relationship Id="rId60" Type="http://schemas.openxmlformats.org/officeDocument/2006/relationships/font" Target="fonts/RobotoMedium-bold.fntdata"/><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slide" Target="slides/slide49.xml"/><Relationship Id="rId52" Type="http://schemas.openxmlformats.org/officeDocument/2006/relationships/slide" Target="slides/slide48.xml"/><Relationship Id="rId11" Type="http://schemas.openxmlformats.org/officeDocument/2006/relationships/slide" Target="slides/slide7.xml"/><Relationship Id="rId55" Type="http://schemas.openxmlformats.org/officeDocument/2006/relationships/font" Target="fonts/Roboto-regular.fntdata"/><Relationship Id="rId10" Type="http://schemas.openxmlformats.org/officeDocument/2006/relationships/slide" Target="slides/slide6.xml"/><Relationship Id="rId54" Type="http://schemas.openxmlformats.org/officeDocument/2006/relationships/slide" Target="slides/slide50.xml"/><Relationship Id="rId13" Type="http://schemas.openxmlformats.org/officeDocument/2006/relationships/slide" Target="slides/slide9.xml"/><Relationship Id="rId57" Type="http://schemas.openxmlformats.org/officeDocument/2006/relationships/font" Target="fonts/Roboto-italic.fntdata"/><Relationship Id="rId12" Type="http://schemas.openxmlformats.org/officeDocument/2006/relationships/slide" Target="slides/slide8.xml"/><Relationship Id="rId56" Type="http://schemas.openxmlformats.org/officeDocument/2006/relationships/font" Target="fonts/Roboto-bold.fntdata"/><Relationship Id="rId15" Type="http://schemas.openxmlformats.org/officeDocument/2006/relationships/slide" Target="slides/slide11.xml"/><Relationship Id="rId59" Type="http://schemas.openxmlformats.org/officeDocument/2006/relationships/font" Target="fonts/RobotoMedium-regular.fntdata"/><Relationship Id="rId14" Type="http://schemas.openxmlformats.org/officeDocument/2006/relationships/slide" Target="slides/slide10.xml"/><Relationship Id="rId58" Type="http://schemas.openxmlformats.org/officeDocument/2006/relationships/font" Target="fonts/Roboto-boldItalic.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2" name="Google Shape;30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3" name="Google Shape;56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7" name="Google Shape;59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7" name="Shape 707"/>
        <p:cNvGrpSpPr/>
        <p:nvPr/>
      </p:nvGrpSpPr>
      <p:grpSpPr>
        <a:xfrm>
          <a:off x="0" y="0"/>
          <a:ext cx="0" cy="0"/>
          <a:chOff x="0" y="0"/>
          <a:chExt cx="0" cy="0"/>
        </a:xfrm>
      </p:grpSpPr>
      <p:sp>
        <p:nvSpPr>
          <p:cNvPr id="708" name="Google Shape;708;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9" name="Google Shape;70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6" name="Google Shape;81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8" name="Shape 918"/>
        <p:cNvGrpSpPr/>
        <p:nvPr/>
      </p:nvGrpSpPr>
      <p:grpSpPr>
        <a:xfrm>
          <a:off x="0" y="0"/>
          <a:ext cx="0" cy="0"/>
          <a:chOff x="0" y="0"/>
          <a:chExt cx="0" cy="0"/>
        </a:xfrm>
      </p:grpSpPr>
      <p:sp>
        <p:nvSpPr>
          <p:cNvPr id="919" name="Google Shape;919;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0" name="Google Shape;92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2" name="Shape 1022"/>
        <p:cNvGrpSpPr/>
        <p:nvPr/>
      </p:nvGrpSpPr>
      <p:grpSpPr>
        <a:xfrm>
          <a:off x="0" y="0"/>
          <a:ext cx="0" cy="0"/>
          <a:chOff x="0" y="0"/>
          <a:chExt cx="0" cy="0"/>
        </a:xfrm>
      </p:grpSpPr>
      <p:sp>
        <p:nvSpPr>
          <p:cNvPr id="1023" name="Google Shape;1023;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4" name="Google Shape;102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23850" lvl="0" marL="457200" rtl="0" algn="l">
              <a:lnSpc>
                <a:spcPct val="115000"/>
              </a:lnSpc>
              <a:spcBef>
                <a:spcPts val="0"/>
              </a:spcBef>
              <a:spcAft>
                <a:spcPts val="0"/>
              </a:spcAft>
              <a:buClr>
                <a:srgbClr val="DB8225"/>
              </a:buClr>
              <a:buSzPts val="1500"/>
              <a:buFont typeface="Roboto"/>
              <a:buChar char="●"/>
            </a:pPr>
            <a:r>
              <a:rPr lang="en" sz="1400">
                <a:solidFill>
                  <a:srgbClr val="DB8225"/>
                </a:solidFill>
                <a:latin typeface="Roboto"/>
                <a:ea typeface="Roboto"/>
                <a:cs typeface="Roboto"/>
                <a:sym typeface="Roboto"/>
              </a:rPr>
              <a:t>Everyone has their preference on how they would like to be addressed, just like able bodied people. You may agree more with the rationale of one of these types of language, but be sure to use whichever language the disabled person prefers. I personally prefer identity first language, and usually use it when speaking to others unless I am told otherwise.</a:t>
            </a:r>
            <a:endParaRPr sz="1400">
              <a:solidFill>
                <a:srgbClr val="DB8225"/>
              </a:solidFill>
              <a:latin typeface="Roboto"/>
              <a:ea typeface="Roboto"/>
              <a:cs typeface="Roboto"/>
              <a:sym typeface="Roboto"/>
            </a:endParaRPr>
          </a:p>
          <a:p>
            <a:pPr indent="-317500" lvl="0" marL="457200" rtl="0" algn="l">
              <a:lnSpc>
                <a:spcPct val="115000"/>
              </a:lnSpc>
              <a:spcBef>
                <a:spcPts val="0"/>
              </a:spcBef>
              <a:spcAft>
                <a:spcPts val="0"/>
              </a:spcAft>
              <a:buClr>
                <a:srgbClr val="DB8225"/>
              </a:buClr>
              <a:buSzPts val="1400"/>
              <a:buFont typeface="Roboto"/>
              <a:buChar char="●"/>
            </a:pPr>
            <a:r>
              <a:rPr lang="en" sz="1400">
                <a:solidFill>
                  <a:srgbClr val="DB8225"/>
                </a:solidFill>
                <a:latin typeface="Roboto"/>
                <a:ea typeface="Roboto"/>
                <a:cs typeface="Roboto"/>
                <a:sym typeface="Roboto"/>
              </a:rPr>
              <a:t>If you’re unsure or worried about offending someone, just politely ask them how they would like to be addressed. There is no need to make a spectacle of it, it is very similar to asking someone what pronouns they use. </a:t>
            </a:r>
            <a:endParaRPr sz="1400">
              <a:solidFill>
                <a:srgbClr val="DB8225"/>
              </a:solidFill>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3" name="Shape 1123"/>
        <p:cNvGrpSpPr/>
        <p:nvPr/>
      </p:nvGrpSpPr>
      <p:grpSpPr>
        <a:xfrm>
          <a:off x="0" y="0"/>
          <a:ext cx="0" cy="0"/>
          <a:chOff x="0" y="0"/>
          <a:chExt cx="0" cy="0"/>
        </a:xfrm>
      </p:grpSpPr>
      <p:sp>
        <p:nvSpPr>
          <p:cNvPr id="1124" name="Google Shape;1124;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5" name="Google Shape;112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DB8225"/>
              </a:buClr>
              <a:buSzPts val="1400"/>
              <a:buFont typeface="Roboto"/>
              <a:buChar char="●"/>
            </a:pPr>
            <a:r>
              <a:t/>
            </a:r>
            <a:endParaRPr sz="1400">
              <a:solidFill>
                <a:srgbClr val="DB8225"/>
              </a:solidFill>
              <a:latin typeface="Roboto"/>
              <a:ea typeface="Roboto"/>
              <a:cs typeface="Roboto"/>
              <a:sym typeface="Roboto"/>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4" name="Shape 1224"/>
        <p:cNvGrpSpPr/>
        <p:nvPr/>
      </p:nvGrpSpPr>
      <p:grpSpPr>
        <a:xfrm>
          <a:off x="0" y="0"/>
          <a:ext cx="0" cy="0"/>
          <a:chOff x="0" y="0"/>
          <a:chExt cx="0" cy="0"/>
        </a:xfrm>
      </p:grpSpPr>
      <p:sp>
        <p:nvSpPr>
          <p:cNvPr id="1225" name="Google Shape;1225;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26" name="Google Shape;1226;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0" name="Shape 1230"/>
        <p:cNvGrpSpPr/>
        <p:nvPr/>
      </p:nvGrpSpPr>
      <p:grpSpPr>
        <a:xfrm>
          <a:off x="0" y="0"/>
          <a:ext cx="0" cy="0"/>
          <a:chOff x="0" y="0"/>
          <a:chExt cx="0" cy="0"/>
        </a:xfrm>
      </p:grpSpPr>
      <p:sp>
        <p:nvSpPr>
          <p:cNvPr id="1231" name="Google Shape;1231;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2" name="Google Shape;123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4" name="Google Shape;49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5" name="Shape 1235"/>
        <p:cNvGrpSpPr/>
        <p:nvPr/>
      </p:nvGrpSpPr>
      <p:grpSpPr>
        <a:xfrm>
          <a:off x="0" y="0"/>
          <a:ext cx="0" cy="0"/>
          <a:chOff x="0" y="0"/>
          <a:chExt cx="0" cy="0"/>
        </a:xfrm>
      </p:grpSpPr>
      <p:sp>
        <p:nvSpPr>
          <p:cNvPr id="1236" name="Google Shape;1236;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7" name="Google Shape;1237;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0" name="Shape 1240"/>
        <p:cNvGrpSpPr/>
        <p:nvPr/>
      </p:nvGrpSpPr>
      <p:grpSpPr>
        <a:xfrm>
          <a:off x="0" y="0"/>
          <a:ext cx="0" cy="0"/>
          <a:chOff x="0" y="0"/>
          <a:chExt cx="0" cy="0"/>
        </a:xfrm>
      </p:grpSpPr>
      <p:sp>
        <p:nvSpPr>
          <p:cNvPr id="1241" name="Google Shape;1241;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2" name="Google Shape;1242;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rgbClr val="DB8225"/>
              </a:buClr>
              <a:buSzPts val="1400"/>
              <a:buFont typeface="Roboto"/>
              <a:buChar char="●"/>
            </a:pPr>
            <a:r>
              <a:rPr lang="en" sz="1400">
                <a:solidFill>
                  <a:srgbClr val="DB8225"/>
                </a:solidFill>
                <a:latin typeface="Roboto"/>
                <a:ea typeface="Roboto"/>
                <a:cs typeface="Roboto"/>
                <a:sym typeface="Roboto"/>
              </a:rPr>
              <a:t>For example, perceived disability status was used as a barrier to entry for immigrants at Ellis Island. Workers would assess the immigrants to ensure that no “disabled” immigrants were granted entry into the country.</a:t>
            </a:r>
            <a:endParaRPr sz="1400">
              <a:solidFill>
                <a:srgbClr val="DB8225"/>
              </a:solidFill>
              <a:latin typeface="Roboto"/>
              <a:ea typeface="Roboto"/>
              <a:cs typeface="Roboto"/>
              <a:sym typeface="Roboto"/>
            </a:endParaRPr>
          </a:p>
          <a:p>
            <a:pPr indent="-317500" lvl="0" marL="457200" rtl="0" algn="l">
              <a:lnSpc>
                <a:spcPct val="100000"/>
              </a:lnSpc>
              <a:spcBef>
                <a:spcPts val="0"/>
              </a:spcBef>
              <a:spcAft>
                <a:spcPts val="0"/>
              </a:spcAft>
              <a:buClr>
                <a:srgbClr val="DB8225"/>
              </a:buClr>
              <a:buSzPts val="1400"/>
              <a:buFont typeface="Roboto"/>
              <a:buChar char="●"/>
            </a:pPr>
            <a:r>
              <a:rPr lang="en" sz="1400">
                <a:solidFill>
                  <a:srgbClr val="DB8225"/>
                </a:solidFill>
                <a:latin typeface="Roboto"/>
                <a:ea typeface="Roboto"/>
                <a:cs typeface="Roboto"/>
                <a:sym typeface="Roboto"/>
              </a:rPr>
              <a:t>African slaves were also consdiered to be a class of disabled people, and that disability was the justification for denying them their freedom.</a:t>
            </a:r>
            <a:endParaRPr sz="1400">
              <a:solidFill>
                <a:srgbClr val="DB8225"/>
              </a:solidFill>
              <a:latin typeface="Roboto"/>
              <a:ea typeface="Roboto"/>
              <a:cs typeface="Roboto"/>
              <a:sym typeface="Roboto"/>
            </a:endParaRPr>
          </a:p>
          <a:p>
            <a:pPr indent="-317500" lvl="0" marL="457200" rtl="0" algn="l">
              <a:lnSpc>
                <a:spcPct val="100000"/>
              </a:lnSpc>
              <a:spcBef>
                <a:spcPts val="0"/>
              </a:spcBef>
              <a:spcAft>
                <a:spcPts val="0"/>
              </a:spcAft>
              <a:buClr>
                <a:srgbClr val="DB8225"/>
              </a:buClr>
              <a:buSzPts val="1400"/>
              <a:buFont typeface="Roboto"/>
              <a:buChar char="●"/>
            </a:pPr>
            <a:r>
              <a:rPr lang="en" sz="1400">
                <a:solidFill>
                  <a:srgbClr val="DB8225"/>
                </a:solidFill>
                <a:latin typeface="Roboto"/>
                <a:ea typeface="Roboto"/>
                <a:cs typeface="Roboto"/>
                <a:sym typeface="Roboto"/>
              </a:rPr>
              <a:t>For example, in Martha’s Vineyard in the early 18th century, there was a large percentage of deaf people living on the island due to a recessive trait found in the population. Here, they had their own form of sign language that hearing and deaf people learned and used daily. Being deaf was not seen as a disability, just another trait a person had, such as being blonde.</a:t>
            </a:r>
            <a:endParaRPr sz="1400">
              <a:solidFill>
                <a:srgbClr val="DB8225"/>
              </a:solidFill>
              <a:latin typeface="Roboto"/>
              <a:ea typeface="Roboto"/>
              <a:cs typeface="Roboto"/>
              <a:sym typeface="Roboto"/>
            </a:endParaRPr>
          </a:p>
          <a:p>
            <a:pPr indent="0" lvl="0" marL="0" rtl="0" algn="l">
              <a:lnSpc>
                <a:spcPct val="100000"/>
              </a:lnSpc>
              <a:spcBef>
                <a:spcPts val="0"/>
              </a:spcBef>
              <a:spcAft>
                <a:spcPts val="0"/>
              </a:spcAft>
              <a:buSzPts val="1100"/>
              <a:buNone/>
            </a:pPr>
            <a:r>
              <a:t/>
            </a:r>
            <a:endParaRPr sz="1400">
              <a:solidFill>
                <a:srgbClr val="DB8225"/>
              </a:solidFill>
              <a:latin typeface="Roboto"/>
              <a:ea typeface="Roboto"/>
              <a:cs typeface="Roboto"/>
              <a:sym typeface="Roboto"/>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6" name="Shape 1246"/>
        <p:cNvGrpSpPr/>
        <p:nvPr/>
      </p:nvGrpSpPr>
      <p:grpSpPr>
        <a:xfrm>
          <a:off x="0" y="0"/>
          <a:ext cx="0" cy="0"/>
          <a:chOff x="0" y="0"/>
          <a:chExt cx="0" cy="0"/>
        </a:xfrm>
      </p:grpSpPr>
      <p:sp>
        <p:nvSpPr>
          <p:cNvPr id="1247" name="Google Shape;1247;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8" name="Google Shape;124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400">
              <a:solidFill>
                <a:srgbClr val="DB8225"/>
              </a:solidFill>
              <a:latin typeface="Roboto"/>
              <a:ea typeface="Roboto"/>
              <a:cs typeface="Roboto"/>
              <a:sym typeface="Roboto"/>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2" name="Shape 1252"/>
        <p:cNvGrpSpPr/>
        <p:nvPr/>
      </p:nvGrpSpPr>
      <p:grpSpPr>
        <a:xfrm>
          <a:off x="0" y="0"/>
          <a:ext cx="0" cy="0"/>
          <a:chOff x="0" y="0"/>
          <a:chExt cx="0" cy="0"/>
        </a:xfrm>
      </p:grpSpPr>
      <p:sp>
        <p:nvSpPr>
          <p:cNvPr id="1253" name="Google Shape;1253;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4" name="Google Shape;1254;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8" name="Shape 1258"/>
        <p:cNvGrpSpPr/>
        <p:nvPr/>
      </p:nvGrpSpPr>
      <p:grpSpPr>
        <a:xfrm>
          <a:off x="0" y="0"/>
          <a:ext cx="0" cy="0"/>
          <a:chOff x="0" y="0"/>
          <a:chExt cx="0" cy="0"/>
        </a:xfrm>
      </p:grpSpPr>
      <p:sp>
        <p:nvSpPr>
          <p:cNvPr id="1259" name="Google Shape;1259;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60" name="Google Shape;1260;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400">
                <a:solidFill>
                  <a:srgbClr val="DB8225"/>
                </a:solidFill>
                <a:latin typeface="Roboto"/>
                <a:ea typeface="Roboto"/>
                <a:cs typeface="Roboto"/>
                <a:sym typeface="Roboto"/>
              </a:rPr>
              <a:t>Disability status is a very personal attribute that is informed by a person’s unique life experience; You may find that two people can have the same condition, but have different thoughts on whether they identify as disabled.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7" name="Shape 1357"/>
        <p:cNvGrpSpPr/>
        <p:nvPr/>
      </p:nvGrpSpPr>
      <p:grpSpPr>
        <a:xfrm>
          <a:off x="0" y="0"/>
          <a:ext cx="0" cy="0"/>
          <a:chOff x="0" y="0"/>
          <a:chExt cx="0" cy="0"/>
        </a:xfrm>
      </p:grpSpPr>
      <p:sp>
        <p:nvSpPr>
          <p:cNvPr id="1358" name="Google Shape;1358;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9" name="Google Shape;1359;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sz="1400">
                <a:solidFill>
                  <a:srgbClr val="DB8225"/>
                </a:solidFill>
                <a:latin typeface="Roboto"/>
                <a:ea typeface="Roboto"/>
                <a:cs typeface="Roboto"/>
                <a:sym typeface="Roboto"/>
              </a:rPr>
              <a:t>Oftentimes, adults who have acquired disabilities in their older years do not see themselves as disabled. Even FDR, who had polio and used a wheelchair when not in public, refused to label himself as disabled. </a:t>
            </a:r>
            <a:endParaRPr sz="1400">
              <a:solidFill>
                <a:srgbClr val="DB8225"/>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t/>
            </a:r>
            <a:endParaRPr sz="1400">
              <a:solidFill>
                <a:srgbClr val="DB8225"/>
              </a:solidFill>
              <a:latin typeface="Roboto"/>
              <a:ea typeface="Roboto"/>
              <a:cs typeface="Roboto"/>
              <a:sym typeface="Roboto"/>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5" name="Shape 1575"/>
        <p:cNvGrpSpPr/>
        <p:nvPr/>
      </p:nvGrpSpPr>
      <p:grpSpPr>
        <a:xfrm>
          <a:off x="0" y="0"/>
          <a:ext cx="0" cy="0"/>
          <a:chOff x="0" y="0"/>
          <a:chExt cx="0" cy="0"/>
        </a:xfrm>
      </p:grpSpPr>
      <p:sp>
        <p:nvSpPr>
          <p:cNvPr id="1576" name="Google Shape;1576;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7" name="Google Shape;1577;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1" name="Shape 1581"/>
        <p:cNvGrpSpPr/>
        <p:nvPr/>
      </p:nvGrpSpPr>
      <p:grpSpPr>
        <a:xfrm>
          <a:off x="0" y="0"/>
          <a:ext cx="0" cy="0"/>
          <a:chOff x="0" y="0"/>
          <a:chExt cx="0" cy="0"/>
        </a:xfrm>
      </p:grpSpPr>
      <p:sp>
        <p:nvSpPr>
          <p:cNvPr id="1582" name="Google Shape;1582;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83" name="Google Shape;1583;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2" name="Shape 1672"/>
        <p:cNvGrpSpPr/>
        <p:nvPr/>
      </p:nvGrpSpPr>
      <p:grpSpPr>
        <a:xfrm>
          <a:off x="0" y="0"/>
          <a:ext cx="0" cy="0"/>
          <a:chOff x="0" y="0"/>
          <a:chExt cx="0" cy="0"/>
        </a:xfrm>
      </p:grpSpPr>
      <p:sp>
        <p:nvSpPr>
          <p:cNvPr id="1673" name="Google Shape;1673;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4" name="Google Shape;167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rgbClr val="DB8225"/>
              </a:buClr>
              <a:buSzPts val="1400"/>
              <a:buFont typeface="Roboto"/>
              <a:buChar char="●"/>
            </a:pPr>
            <a:r>
              <a:rPr lang="en" sz="1400">
                <a:solidFill>
                  <a:srgbClr val="DB8225"/>
                </a:solidFill>
                <a:latin typeface="Roboto"/>
                <a:ea typeface="Roboto"/>
                <a:cs typeface="Roboto"/>
                <a:sym typeface="Roboto"/>
              </a:rPr>
              <a:t>For example, the privilege of having a diagnosis is something not all individuals have. Those without insurance can rarely get diagnoses they need, let alone the equipment or treatment needed.</a:t>
            </a:r>
            <a:endParaRPr sz="1400">
              <a:solidFill>
                <a:srgbClr val="DB8225"/>
              </a:solidFill>
              <a:latin typeface="Roboto"/>
              <a:ea typeface="Roboto"/>
              <a:cs typeface="Roboto"/>
              <a:sym typeface="Roboto"/>
            </a:endParaRPr>
          </a:p>
          <a:p>
            <a:pPr indent="-317500" lvl="0" marL="457200" rtl="0" algn="l">
              <a:lnSpc>
                <a:spcPct val="100000"/>
              </a:lnSpc>
              <a:spcBef>
                <a:spcPts val="0"/>
              </a:spcBef>
              <a:spcAft>
                <a:spcPts val="0"/>
              </a:spcAft>
              <a:buClr>
                <a:srgbClr val="DB8225"/>
              </a:buClr>
              <a:buSzPts val="1400"/>
              <a:buFont typeface="Roboto"/>
              <a:buChar char="●"/>
            </a:pPr>
            <a:r>
              <a:rPr lang="en" sz="1400">
                <a:solidFill>
                  <a:srgbClr val="DB8225"/>
                </a:solidFill>
                <a:latin typeface="Roboto"/>
                <a:ea typeface="Roboto"/>
                <a:cs typeface="Roboto"/>
                <a:sym typeface="Roboto"/>
              </a:rPr>
              <a:t>These issues are only exacerbated when looking at income level, race, and other categories.</a:t>
            </a:r>
            <a:endParaRPr sz="1400">
              <a:solidFill>
                <a:srgbClr val="DB8225"/>
              </a:solidFill>
              <a:latin typeface="Roboto"/>
              <a:ea typeface="Roboto"/>
              <a:cs typeface="Roboto"/>
              <a:sym typeface="Roboto"/>
            </a:endParaRPr>
          </a:p>
          <a:p>
            <a:pPr indent="-317500" lvl="0" marL="457200" rtl="0" algn="l">
              <a:lnSpc>
                <a:spcPct val="100000"/>
              </a:lnSpc>
              <a:spcBef>
                <a:spcPts val="0"/>
              </a:spcBef>
              <a:spcAft>
                <a:spcPts val="0"/>
              </a:spcAft>
              <a:buClr>
                <a:srgbClr val="DB8225"/>
              </a:buClr>
              <a:buSzPts val="1400"/>
              <a:buFont typeface="Roboto"/>
              <a:buChar char="●"/>
            </a:pPr>
            <a:r>
              <a:rPr lang="en" sz="1400">
                <a:solidFill>
                  <a:srgbClr val="DB8225"/>
                </a:solidFill>
                <a:latin typeface="Roboto"/>
                <a:ea typeface="Roboto"/>
                <a:cs typeface="Roboto"/>
                <a:sym typeface="Roboto"/>
              </a:rPr>
              <a:t>Different types of disabilities also offer different experiences. A Deaf person may not wish for a cure for their disability, but someone with lupus might.</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5" name="Shape 1785"/>
        <p:cNvGrpSpPr/>
        <p:nvPr/>
      </p:nvGrpSpPr>
      <p:grpSpPr>
        <a:xfrm>
          <a:off x="0" y="0"/>
          <a:ext cx="0" cy="0"/>
          <a:chOff x="0" y="0"/>
          <a:chExt cx="0" cy="0"/>
        </a:xfrm>
      </p:grpSpPr>
      <p:sp>
        <p:nvSpPr>
          <p:cNvPr id="1786" name="Google Shape;1786;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7" name="Google Shape;1787;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0" name="Google Shape;5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1" name="Shape 1791"/>
        <p:cNvGrpSpPr/>
        <p:nvPr/>
      </p:nvGrpSpPr>
      <p:grpSpPr>
        <a:xfrm>
          <a:off x="0" y="0"/>
          <a:ext cx="0" cy="0"/>
          <a:chOff x="0" y="0"/>
          <a:chExt cx="0" cy="0"/>
        </a:xfrm>
      </p:grpSpPr>
      <p:sp>
        <p:nvSpPr>
          <p:cNvPr id="1792" name="Google Shape;1792;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3" name="Google Shape;1793;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7" name="Shape 1797"/>
        <p:cNvGrpSpPr/>
        <p:nvPr/>
      </p:nvGrpSpPr>
      <p:grpSpPr>
        <a:xfrm>
          <a:off x="0" y="0"/>
          <a:ext cx="0" cy="0"/>
          <a:chOff x="0" y="0"/>
          <a:chExt cx="0" cy="0"/>
        </a:xfrm>
      </p:grpSpPr>
      <p:sp>
        <p:nvSpPr>
          <p:cNvPr id="1798" name="Google Shape;1798;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9" name="Google Shape;1799;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2" name="Shape 1802"/>
        <p:cNvGrpSpPr/>
        <p:nvPr/>
      </p:nvGrpSpPr>
      <p:grpSpPr>
        <a:xfrm>
          <a:off x="0" y="0"/>
          <a:ext cx="0" cy="0"/>
          <a:chOff x="0" y="0"/>
          <a:chExt cx="0" cy="0"/>
        </a:xfrm>
      </p:grpSpPr>
      <p:sp>
        <p:nvSpPr>
          <p:cNvPr id="1803" name="Google Shape;1803;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4" name="Google Shape;180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5" name="Shape 1815"/>
        <p:cNvGrpSpPr/>
        <p:nvPr/>
      </p:nvGrpSpPr>
      <p:grpSpPr>
        <a:xfrm>
          <a:off x="0" y="0"/>
          <a:ext cx="0" cy="0"/>
          <a:chOff x="0" y="0"/>
          <a:chExt cx="0" cy="0"/>
        </a:xfrm>
      </p:grpSpPr>
      <p:sp>
        <p:nvSpPr>
          <p:cNvPr id="1816" name="Google Shape;1816;p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7" name="Google Shape;1817;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8" name="Shape 1828"/>
        <p:cNvGrpSpPr/>
        <p:nvPr/>
      </p:nvGrpSpPr>
      <p:grpSpPr>
        <a:xfrm>
          <a:off x="0" y="0"/>
          <a:ext cx="0" cy="0"/>
          <a:chOff x="0" y="0"/>
          <a:chExt cx="0" cy="0"/>
        </a:xfrm>
      </p:grpSpPr>
      <p:sp>
        <p:nvSpPr>
          <p:cNvPr id="1829" name="Google Shape;1829;p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0" name="Google Shape;1830;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1" name="Shape 1841"/>
        <p:cNvGrpSpPr/>
        <p:nvPr/>
      </p:nvGrpSpPr>
      <p:grpSpPr>
        <a:xfrm>
          <a:off x="0" y="0"/>
          <a:ext cx="0" cy="0"/>
          <a:chOff x="0" y="0"/>
          <a:chExt cx="0" cy="0"/>
        </a:xfrm>
      </p:grpSpPr>
      <p:sp>
        <p:nvSpPr>
          <p:cNvPr id="1842" name="Google Shape;1842;p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3" name="Google Shape;1843;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6" name="Shape 1846"/>
        <p:cNvGrpSpPr/>
        <p:nvPr/>
      </p:nvGrpSpPr>
      <p:grpSpPr>
        <a:xfrm>
          <a:off x="0" y="0"/>
          <a:ext cx="0" cy="0"/>
          <a:chOff x="0" y="0"/>
          <a:chExt cx="0" cy="0"/>
        </a:xfrm>
      </p:grpSpPr>
      <p:sp>
        <p:nvSpPr>
          <p:cNvPr id="1847" name="Google Shape;1847;p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8" name="Google Shape;1848;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0" name="Shape 1880"/>
        <p:cNvGrpSpPr/>
        <p:nvPr/>
      </p:nvGrpSpPr>
      <p:grpSpPr>
        <a:xfrm>
          <a:off x="0" y="0"/>
          <a:ext cx="0" cy="0"/>
          <a:chOff x="0" y="0"/>
          <a:chExt cx="0" cy="0"/>
        </a:xfrm>
      </p:grpSpPr>
      <p:sp>
        <p:nvSpPr>
          <p:cNvPr id="1881" name="Google Shape;1881;p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2" name="Google Shape;1882;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5" name="Shape 1885"/>
        <p:cNvGrpSpPr/>
        <p:nvPr/>
      </p:nvGrpSpPr>
      <p:grpSpPr>
        <a:xfrm>
          <a:off x="0" y="0"/>
          <a:ext cx="0" cy="0"/>
          <a:chOff x="0" y="0"/>
          <a:chExt cx="0" cy="0"/>
        </a:xfrm>
      </p:grpSpPr>
      <p:sp>
        <p:nvSpPr>
          <p:cNvPr id="1886" name="Google Shape;1886;p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7" name="Google Shape;1887;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0" name="Shape 1890"/>
        <p:cNvGrpSpPr/>
        <p:nvPr/>
      </p:nvGrpSpPr>
      <p:grpSpPr>
        <a:xfrm>
          <a:off x="0" y="0"/>
          <a:ext cx="0" cy="0"/>
          <a:chOff x="0" y="0"/>
          <a:chExt cx="0" cy="0"/>
        </a:xfrm>
      </p:grpSpPr>
      <p:sp>
        <p:nvSpPr>
          <p:cNvPr id="1891" name="Google Shape;1891;p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2" name="Google Shape;1892;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8" name="Google Shape;50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5" name="Shape 1895"/>
        <p:cNvGrpSpPr/>
        <p:nvPr/>
      </p:nvGrpSpPr>
      <p:grpSpPr>
        <a:xfrm>
          <a:off x="0" y="0"/>
          <a:ext cx="0" cy="0"/>
          <a:chOff x="0" y="0"/>
          <a:chExt cx="0" cy="0"/>
        </a:xfrm>
      </p:grpSpPr>
      <p:sp>
        <p:nvSpPr>
          <p:cNvPr id="1896" name="Google Shape;1896;p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7" name="Google Shape;1897;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0" name="Shape 1900"/>
        <p:cNvGrpSpPr/>
        <p:nvPr/>
      </p:nvGrpSpPr>
      <p:grpSpPr>
        <a:xfrm>
          <a:off x="0" y="0"/>
          <a:ext cx="0" cy="0"/>
          <a:chOff x="0" y="0"/>
          <a:chExt cx="0" cy="0"/>
        </a:xfrm>
      </p:grpSpPr>
      <p:sp>
        <p:nvSpPr>
          <p:cNvPr id="1901" name="Google Shape;1901;p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02" name="Google Shape;1902;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5" name="Shape 1905"/>
        <p:cNvGrpSpPr/>
        <p:nvPr/>
      </p:nvGrpSpPr>
      <p:grpSpPr>
        <a:xfrm>
          <a:off x="0" y="0"/>
          <a:ext cx="0" cy="0"/>
          <a:chOff x="0" y="0"/>
          <a:chExt cx="0" cy="0"/>
        </a:xfrm>
      </p:grpSpPr>
      <p:sp>
        <p:nvSpPr>
          <p:cNvPr id="1906" name="Google Shape;1906;p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07" name="Google Shape;1907;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0" name="Shape 1910"/>
        <p:cNvGrpSpPr/>
        <p:nvPr/>
      </p:nvGrpSpPr>
      <p:grpSpPr>
        <a:xfrm>
          <a:off x="0" y="0"/>
          <a:ext cx="0" cy="0"/>
          <a:chOff x="0" y="0"/>
          <a:chExt cx="0" cy="0"/>
        </a:xfrm>
      </p:grpSpPr>
      <p:sp>
        <p:nvSpPr>
          <p:cNvPr id="1911" name="Google Shape;1911;p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12" name="Google Shape;1912;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5" name="Shape 1915"/>
        <p:cNvGrpSpPr/>
        <p:nvPr/>
      </p:nvGrpSpPr>
      <p:grpSpPr>
        <a:xfrm>
          <a:off x="0" y="0"/>
          <a:ext cx="0" cy="0"/>
          <a:chOff x="0" y="0"/>
          <a:chExt cx="0" cy="0"/>
        </a:xfrm>
      </p:grpSpPr>
      <p:sp>
        <p:nvSpPr>
          <p:cNvPr id="1916" name="Google Shape;1916;p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17" name="Google Shape;1917;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0" name="Shape 1920"/>
        <p:cNvGrpSpPr/>
        <p:nvPr/>
      </p:nvGrpSpPr>
      <p:grpSpPr>
        <a:xfrm>
          <a:off x="0" y="0"/>
          <a:ext cx="0" cy="0"/>
          <a:chOff x="0" y="0"/>
          <a:chExt cx="0" cy="0"/>
        </a:xfrm>
      </p:grpSpPr>
      <p:sp>
        <p:nvSpPr>
          <p:cNvPr id="1921" name="Google Shape;1921;p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2" name="Google Shape;1922;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5" name="Shape 1925"/>
        <p:cNvGrpSpPr/>
        <p:nvPr/>
      </p:nvGrpSpPr>
      <p:grpSpPr>
        <a:xfrm>
          <a:off x="0" y="0"/>
          <a:ext cx="0" cy="0"/>
          <a:chOff x="0" y="0"/>
          <a:chExt cx="0" cy="0"/>
        </a:xfrm>
      </p:grpSpPr>
      <p:sp>
        <p:nvSpPr>
          <p:cNvPr id="1926" name="Google Shape;1926;p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7" name="Google Shape;1927;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1" name="Shape 1931"/>
        <p:cNvGrpSpPr/>
        <p:nvPr/>
      </p:nvGrpSpPr>
      <p:grpSpPr>
        <a:xfrm>
          <a:off x="0" y="0"/>
          <a:ext cx="0" cy="0"/>
          <a:chOff x="0" y="0"/>
          <a:chExt cx="0" cy="0"/>
        </a:xfrm>
      </p:grpSpPr>
      <p:sp>
        <p:nvSpPr>
          <p:cNvPr id="1932" name="Google Shape;1932;p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3" name="Google Shape;1933;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8" name="Shape 2038"/>
        <p:cNvGrpSpPr/>
        <p:nvPr/>
      </p:nvGrpSpPr>
      <p:grpSpPr>
        <a:xfrm>
          <a:off x="0" y="0"/>
          <a:ext cx="0" cy="0"/>
          <a:chOff x="0" y="0"/>
          <a:chExt cx="0" cy="0"/>
        </a:xfrm>
      </p:grpSpPr>
      <p:sp>
        <p:nvSpPr>
          <p:cNvPr id="2039" name="Google Shape;2039;p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0" name="Google Shape;2040;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6" name="Shape 2046"/>
        <p:cNvGrpSpPr/>
        <p:nvPr/>
      </p:nvGrpSpPr>
      <p:grpSpPr>
        <a:xfrm>
          <a:off x="0" y="0"/>
          <a:ext cx="0" cy="0"/>
          <a:chOff x="0" y="0"/>
          <a:chExt cx="0" cy="0"/>
        </a:xfrm>
      </p:grpSpPr>
      <p:sp>
        <p:nvSpPr>
          <p:cNvPr id="2047" name="Google Shape;2047;p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8" name="Google Shape;2048;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4" name="Google Shape;51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8" name="Shape 2078"/>
        <p:cNvGrpSpPr/>
        <p:nvPr/>
      </p:nvGrpSpPr>
      <p:grpSpPr>
        <a:xfrm>
          <a:off x="0" y="0"/>
          <a:ext cx="0" cy="0"/>
          <a:chOff x="0" y="0"/>
          <a:chExt cx="0" cy="0"/>
        </a:xfrm>
      </p:grpSpPr>
      <p:sp>
        <p:nvSpPr>
          <p:cNvPr id="2079" name="Google Shape;2079;g132e24ee49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0" name="Google Shape;2080;g132e24ee49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0" name="Google Shape;52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7" name="Google Shape;53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3" name="Google Shape;54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slidesgo.com/" TargetMode="External"/><Relationship Id="rId3" Type="http://schemas.openxmlformats.org/officeDocument/2006/relationships/hyperlink" Target="https://www.flaticon.com/" TargetMode="External"/><Relationship Id="rId4" Type="http://schemas.openxmlformats.org/officeDocument/2006/relationships/hyperlink" Target="https://www.freepik.com/" TargetMode="Externa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51"/>
          <p:cNvSpPr txBox="1"/>
          <p:nvPr>
            <p:ph type="ctrTitle"/>
          </p:nvPr>
        </p:nvSpPr>
        <p:spPr>
          <a:xfrm>
            <a:off x="694875" y="540000"/>
            <a:ext cx="4068900" cy="2715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sz="54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0" name="Google Shape;10;p51"/>
          <p:cNvSpPr txBox="1"/>
          <p:nvPr>
            <p:ph idx="1" type="subTitle"/>
          </p:nvPr>
        </p:nvSpPr>
        <p:spPr>
          <a:xfrm>
            <a:off x="694875" y="3100850"/>
            <a:ext cx="4484400" cy="396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1" name="Google Shape;11;p51"/>
          <p:cNvSpPr/>
          <p:nvPr/>
        </p:nvSpPr>
        <p:spPr>
          <a:xfrm flipH="1" rot="10800000">
            <a:off x="0" y="4251588"/>
            <a:ext cx="2133247" cy="891912"/>
          </a:xfrm>
          <a:custGeom>
            <a:rect b="b" l="l" r="r" t="t"/>
            <a:pathLst>
              <a:path extrusionOk="0" h="31673" w="27851">
                <a:moveTo>
                  <a:pt x="1" y="1"/>
                </a:moveTo>
                <a:lnTo>
                  <a:pt x="1" y="31551"/>
                </a:lnTo>
                <a:cubicBezTo>
                  <a:pt x="690" y="31632"/>
                  <a:pt x="1383" y="31673"/>
                  <a:pt x="2077" y="31673"/>
                </a:cubicBezTo>
                <a:cubicBezTo>
                  <a:pt x="6200" y="31673"/>
                  <a:pt x="10308" y="30235"/>
                  <a:pt x="13272" y="27360"/>
                </a:cubicBezTo>
                <a:cubicBezTo>
                  <a:pt x="15665" y="25042"/>
                  <a:pt x="17270" y="22055"/>
                  <a:pt x="18548" y="18978"/>
                </a:cubicBezTo>
                <a:cubicBezTo>
                  <a:pt x="20792" y="13524"/>
                  <a:pt x="22129" y="7595"/>
                  <a:pt x="25532" y="2765"/>
                </a:cubicBezTo>
                <a:cubicBezTo>
                  <a:pt x="26231" y="1784"/>
                  <a:pt x="27004" y="863"/>
                  <a:pt x="2785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51"/>
          <p:cNvSpPr/>
          <p:nvPr/>
        </p:nvSpPr>
        <p:spPr>
          <a:xfrm>
            <a:off x="5506175" y="-555525"/>
            <a:ext cx="2119389" cy="2119389"/>
          </a:xfrm>
          <a:custGeom>
            <a:rect b="b" l="l" r="r" t="t"/>
            <a:pathLst>
              <a:path extrusionOk="0" h="64473" w="64473">
                <a:moveTo>
                  <a:pt x="32236" y="1"/>
                </a:moveTo>
                <a:cubicBezTo>
                  <a:pt x="14442" y="1"/>
                  <a:pt x="1" y="14426"/>
                  <a:pt x="1" y="32237"/>
                </a:cubicBezTo>
                <a:cubicBezTo>
                  <a:pt x="1" y="50031"/>
                  <a:pt x="14442" y="64472"/>
                  <a:pt x="32236" y="64472"/>
                </a:cubicBezTo>
                <a:cubicBezTo>
                  <a:pt x="50047" y="64472"/>
                  <a:pt x="64472" y="50031"/>
                  <a:pt x="64472" y="32237"/>
                </a:cubicBezTo>
                <a:cubicBezTo>
                  <a:pt x="64472" y="14426"/>
                  <a:pt x="50047" y="1"/>
                  <a:pt x="3223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51"/>
          <p:cNvSpPr/>
          <p:nvPr/>
        </p:nvSpPr>
        <p:spPr>
          <a:xfrm rot="10800000">
            <a:off x="5909957" y="1379679"/>
            <a:ext cx="4675268" cy="4662246"/>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CUSTOM_6">
    <p:spTree>
      <p:nvGrpSpPr>
        <p:cNvPr id="92" name="Shape 92"/>
        <p:cNvGrpSpPr/>
        <p:nvPr/>
      </p:nvGrpSpPr>
      <p:grpSpPr>
        <a:xfrm>
          <a:off x="0" y="0"/>
          <a:ext cx="0" cy="0"/>
          <a:chOff x="0" y="0"/>
          <a:chExt cx="0" cy="0"/>
        </a:xfrm>
      </p:grpSpPr>
      <p:sp>
        <p:nvSpPr>
          <p:cNvPr id="93" name="Google Shape;93;p60"/>
          <p:cNvSpPr txBox="1"/>
          <p:nvPr>
            <p:ph type="title"/>
          </p:nvPr>
        </p:nvSpPr>
        <p:spPr>
          <a:xfrm>
            <a:off x="2592888" y="819788"/>
            <a:ext cx="3958200" cy="615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5000"/>
              <a:buNone/>
              <a:defRPr sz="45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sp>
        <p:nvSpPr>
          <p:cNvPr id="94" name="Google Shape;94;p60"/>
          <p:cNvSpPr txBox="1"/>
          <p:nvPr>
            <p:ph idx="1" type="subTitle"/>
          </p:nvPr>
        </p:nvSpPr>
        <p:spPr>
          <a:xfrm>
            <a:off x="2394438" y="1349188"/>
            <a:ext cx="4355100" cy="37770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1500"/>
              <a:buNone/>
              <a:defRPr sz="1400"/>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95" name="Google Shape;95;p60"/>
          <p:cNvSpPr txBox="1"/>
          <p:nvPr>
            <p:ph idx="2" type="title"/>
          </p:nvPr>
        </p:nvSpPr>
        <p:spPr>
          <a:xfrm>
            <a:off x="2592888" y="2118200"/>
            <a:ext cx="3958200" cy="615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5000"/>
              <a:buNone/>
              <a:defRPr sz="45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sp>
        <p:nvSpPr>
          <p:cNvPr id="96" name="Google Shape;96;p60"/>
          <p:cNvSpPr txBox="1"/>
          <p:nvPr>
            <p:ph idx="3" type="subTitle"/>
          </p:nvPr>
        </p:nvSpPr>
        <p:spPr>
          <a:xfrm>
            <a:off x="2394438" y="2647600"/>
            <a:ext cx="4355100" cy="37770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1500"/>
              <a:buNone/>
              <a:defRPr sz="1400"/>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97" name="Google Shape;97;p60"/>
          <p:cNvSpPr txBox="1"/>
          <p:nvPr>
            <p:ph idx="4" type="title"/>
          </p:nvPr>
        </p:nvSpPr>
        <p:spPr>
          <a:xfrm>
            <a:off x="2592888" y="3416613"/>
            <a:ext cx="3958200" cy="615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5000"/>
              <a:buNone/>
              <a:defRPr sz="45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sp>
        <p:nvSpPr>
          <p:cNvPr id="98" name="Google Shape;98;p60"/>
          <p:cNvSpPr txBox="1"/>
          <p:nvPr>
            <p:ph idx="5" type="subTitle"/>
          </p:nvPr>
        </p:nvSpPr>
        <p:spPr>
          <a:xfrm>
            <a:off x="2394438" y="3946013"/>
            <a:ext cx="4355100" cy="37770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1500"/>
              <a:buNone/>
              <a:defRPr sz="1400"/>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99" name="Google Shape;99;p60"/>
          <p:cNvSpPr/>
          <p:nvPr/>
        </p:nvSpPr>
        <p:spPr>
          <a:xfrm>
            <a:off x="-114250" y="1870125"/>
            <a:ext cx="1296257" cy="2814908"/>
          </a:xfrm>
          <a:custGeom>
            <a:rect b="b" l="l" r="r" t="t"/>
            <a:pathLst>
              <a:path extrusionOk="0" h="58702" w="34583">
                <a:moveTo>
                  <a:pt x="2690" y="0"/>
                </a:moveTo>
                <a:lnTo>
                  <a:pt x="0" y="58702"/>
                </a:lnTo>
                <a:cubicBezTo>
                  <a:pt x="5752" y="58642"/>
                  <a:pt x="11340" y="56814"/>
                  <a:pt x="16036" y="53500"/>
                </a:cubicBezTo>
                <a:cubicBezTo>
                  <a:pt x="20717" y="50156"/>
                  <a:pt x="24194" y="45386"/>
                  <a:pt x="25963" y="39917"/>
                </a:cubicBezTo>
                <a:cubicBezTo>
                  <a:pt x="28058" y="33289"/>
                  <a:pt x="27419" y="26171"/>
                  <a:pt x="27687" y="19231"/>
                </a:cubicBezTo>
                <a:cubicBezTo>
                  <a:pt x="27954" y="12305"/>
                  <a:pt x="29426" y="4830"/>
                  <a:pt x="34582" y="193"/>
                </a:cubicBezTo>
                <a:cubicBezTo>
                  <a:pt x="34300" y="193"/>
                  <a:pt x="33869" y="0"/>
                  <a:pt x="3358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60"/>
          <p:cNvSpPr/>
          <p:nvPr/>
        </p:nvSpPr>
        <p:spPr>
          <a:xfrm flipH="1" rot="2017316">
            <a:off x="7085058" y="2671322"/>
            <a:ext cx="2477943" cy="3058483"/>
          </a:xfrm>
          <a:custGeom>
            <a:rect b="b" l="l" r="r" t="t"/>
            <a:pathLst>
              <a:path extrusionOk="0" h="69019" w="45208">
                <a:moveTo>
                  <a:pt x="32031" y="1"/>
                </a:moveTo>
                <a:cubicBezTo>
                  <a:pt x="28563" y="1"/>
                  <a:pt x="24980" y="1285"/>
                  <a:pt x="21965" y="3125"/>
                </a:cubicBezTo>
                <a:cubicBezTo>
                  <a:pt x="17328" y="5963"/>
                  <a:pt x="13524" y="9976"/>
                  <a:pt x="9021" y="13022"/>
                </a:cubicBezTo>
                <a:cubicBezTo>
                  <a:pt x="6316" y="14865"/>
                  <a:pt x="3181" y="16336"/>
                  <a:pt x="0" y="16856"/>
                </a:cubicBezTo>
                <a:lnTo>
                  <a:pt x="0" y="69019"/>
                </a:lnTo>
                <a:lnTo>
                  <a:pt x="35087" y="69019"/>
                </a:lnTo>
                <a:cubicBezTo>
                  <a:pt x="36291" y="66166"/>
                  <a:pt x="36722" y="63149"/>
                  <a:pt x="35533" y="60370"/>
                </a:cubicBezTo>
                <a:cubicBezTo>
                  <a:pt x="34077" y="56981"/>
                  <a:pt x="30614" y="54975"/>
                  <a:pt x="27226" y="53534"/>
                </a:cubicBezTo>
                <a:cubicBezTo>
                  <a:pt x="25576" y="52835"/>
                  <a:pt x="23808" y="52166"/>
                  <a:pt x="22649" y="50799"/>
                </a:cubicBezTo>
                <a:cubicBezTo>
                  <a:pt x="20702" y="48525"/>
                  <a:pt x="21029" y="45107"/>
                  <a:pt x="21935" y="42254"/>
                </a:cubicBezTo>
                <a:cubicBezTo>
                  <a:pt x="23332" y="37885"/>
                  <a:pt x="25784" y="33917"/>
                  <a:pt x="29084" y="30722"/>
                </a:cubicBezTo>
                <a:cubicBezTo>
                  <a:pt x="33364" y="26590"/>
                  <a:pt x="39055" y="23722"/>
                  <a:pt x="41953" y="18536"/>
                </a:cubicBezTo>
                <a:cubicBezTo>
                  <a:pt x="45208" y="12725"/>
                  <a:pt x="43380" y="4269"/>
                  <a:pt x="37465" y="1252"/>
                </a:cubicBezTo>
                <a:cubicBezTo>
                  <a:pt x="35761" y="379"/>
                  <a:pt x="33913" y="1"/>
                  <a:pt x="3203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60"/>
          <p:cNvSpPr/>
          <p:nvPr/>
        </p:nvSpPr>
        <p:spPr>
          <a:xfrm rot="10800000">
            <a:off x="8008677" y="395153"/>
            <a:ext cx="1296257" cy="2814908"/>
          </a:xfrm>
          <a:custGeom>
            <a:rect b="b" l="l" r="r" t="t"/>
            <a:pathLst>
              <a:path extrusionOk="0" h="58702" w="34583">
                <a:moveTo>
                  <a:pt x="2690" y="0"/>
                </a:moveTo>
                <a:lnTo>
                  <a:pt x="0" y="58702"/>
                </a:lnTo>
                <a:cubicBezTo>
                  <a:pt x="5752" y="58642"/>
                  <a:pt x="11340" y="56814"/>
                  <a:pt x="16036" y="53500"/>
                </a:cubicBezTo>
                <a:cubicBezTo>
                  <a:pt x="20717" y="50156"/>
                  <a:pt x="24194" y="45386"/>
                  <a:pt x="25963" y="39917"/>
                </a:cubicBezTo>
                <a:cubicBezTo>
                  <a:pt x="28058" y="33289"/>
                  <a:pt x="27419" y="26171"/>
                  <a:pt x="27687" y="19231"/>
                </a:cubicBezTo>
                <a:cubicBezTo>
                  <a:pt x="27954" y="12305"/>
                  <a:pt x="29426" y="4830"/>
                  <a:pt x="34582" y="193"/>
                </a:cubicBezTo>
                <a:cubicBezTo>
                  <a:pt x="34300" y="193"/>
                  <a:pt x="33869" y="0"/>
                  <a:pt x="3358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60"/>
          <p:cNvSpPr/>
          <p:nvPr/>
        </p:nvSpPr>
        <p:spPr>
          <a:xfrm flipH="1" rot="-8782684">
            <a:off x="-372317" y="-649619"/>
            <a:ext cx="2477943" cy="3058483"/>
          </a:xfrm>
          <a:custGeom>
            <a:rect b="b" l="l" r="r" t="t"/>
            <a:pathLst>
              <a:path extrusionOk="0" h="69019" w="45208">
                <a:moveTo>
                  <a:pt x="32031" y="1"/>
                </a:moveTo>
                <a:cubicBezTo>
                  <a:pt x="28563" y="1"/>
                  <a:pt x="24980" y="1285"/>
                  <a:pt x="21965" y="3125"/>
                </a:cubicBezTo>
                <a:cubicBezTo>
                  <a:pt x="17328" y="5963"/>
                  <a:pt x="13524" y="9976"/>
                  <a:pt x="9021" y="13022"/>
                </a:cubicBezTo>
                <a:cubicBezTo>
                  <a:pt x="6316" y="14865"/>
                  <a:pt x="3181" y="16336"/>
                  <a:pt x="0" y="16856"/>
                </a:cubicBezTo>
                <a:lnTo>
                  <a:pt x="0" y="69019"/>
                </a:lnTo>
                <a:lnTo>
                  <a:pt x="35087" y="69019"/>
                </a:lnTo>
                <a:cubicBezTo>
                  <a:pt x="36291" y="66166"/>
                  <a:pt x="36722" y="63149"/>
                  <a:pt x="35533" y="60370"/>
                </a:cubicBezTo>
                <a:cubicBezTo>
                  <a:pt x="34077" y="56981"/>
                  <a:pt x="30614" y="54975"/>
                  <a:pt x="27226" y="53534"/>
                </a:cubicBezTo>
                <a:cubicBezTo>
                  <a:pt x="25576" y="52835"/>
                  <a:pt x="23808" y="52166"/>
                  <a:pt x="22649" y="50799"/>
                </a:cubicBezTo>
                <a:cubicBezTo>
                  <a:pt x="20702" y="48525"/>
                  <a:pt x="21029" y="45107"/>
                  <a:pt x="21935" y="42254"/>
                </a:cubicBezTo>
                <a:cubicBezTo>
                  <a:pt x="23332" y="37885"/>
                  <a:pt x="25784" y="33917"/>
                  <a:pt x="29084" y="30722"/>
                </a:cubicBezTo>
                <a:cubicBezTo>
                  <a:pt x="33364" y="26590"/>
                  <a:pt x="39055" y="23722"/>
                  <a:pt x="41953" y="18536"/>
                </a:cubicBezTo>
                <a:cubicBezTo>
                  <a:pt x="45208" y="12725"/>
                  <a:pt x="43380" y="4269"/>
                  <a:pt x="37465" y="1252"/>
                </a:cubicBezTo>
                <a:cubicBezTo>
                  <a:pt x="35761" y="379"/>
                  <a:pt x="33913" y="1"/>
                  <a:pt x="3203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03" name="Shape 103"/>
        <p:cNvGrpSpPr/>
        <p:nvPr/>
      </p:nvGrpSpPr>
      <p:grpSpPr>
        <a:xfrm>
          <a:off x="0" y="0"/>
          <a:ext cx="0" cy="0"/>
          <a:chOff x="0" y="0"/>
          <a:chExt cx="0" cy="0"/>
        </a:xfrm>
      </p:grpSpPr>
      <p:sp>
        <p:nvSpPr>
          <p:cNvPr id="104" name="Google Shape;104;p61"/>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
        <p:nvSpPr>
          <p:cNvPr id="105" name="Google Shape;105;p61"/>
          <p:cNvSpPr txBox="1"/>
          <p:nvPr>
            <p:ph idx="1" type="subTitle"/>
          </p:nvPr>
        </p:nvSpPr>
        <p:spPr>
          <a:xfrm>
            <a:off x="5482138" y="156962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106" name="Google Shape;106;p61"/>
          <p:cNvSpPr txBox="1"/>
          <p:nvPr>
            <p:ph idx="2" type="subTitle"/>
          </p:nvPr>
        </p:nvSpPr>
        <p:spPr>
          <a:xfrm>
            <a:off x="5002288" y="1979750"/>
            <a:ext cx="26835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107" name="Google Shape;107;p61"/>
          <p:cNvSpPr txBox="1"/>
          <p:nvPr>
            <p:ph idx="3" type="subTitle"/>
          </p:nvPr>
        </p:nvSpPr>
        <p:spPr>
          <a:xfrm>
            <a:off x="1938063" y="156962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108" name="Google Shape;108;p61"/>
          <p:cNvSpPr txBox="1"/>
          <p:nvPr>
            <p:ph idx="4" type="subTitle"/>
          </p:nvPr>
        </p:nvSpPr>
        <p:spPr>
          <a:xfrm>
            <a:off x="1458225" y="1979750"/>
            <a:ext cx="26835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1">
  <p:cSld name="CUSTOM_2">
    <p:spTree>
      <p:nvGrpSpPr>
        <p:cNvPr id="109" name="Shape 109"/>
        <p:cNvGrpSpPr/>
        <p:nvPr/>
      </p:nvGrpSpPr>
      <p:grpSpPr>
        <a:xfrm>
          <a:off x="0" y="0"/>
          <a:ext cx="0" cy="0"/>
          <a:chOff x="0" y="0"/>
          <a:chExt cx="0" cy="0"/>
        </a:xfrm>
      </p:grpSpPr>
      <p:sp>
        <p:nvSpPr>
          <p:cNvPr id="110" name="Google Shape;110;p62"/>
          <p:cNvSpPr txBox="1"/>
          <p:nvPr>
            <p:ph type="title"/>
          </p:nvPr>
        </p:nvSpPr>
        <p:spPr>
          <a:xfrm>
            <a:off x="2918550" y="3069688"/>
            <a:ext cx="3306900" cy="497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2700"/>
            </a:lvl1pPr>
            <a:lvl2pPr lvl="1" algn="ctr">
              <a:lnSpc>
                <a:spcPct val="100000"/>
              </a:lnSpc>
              <a:spcBef>
                <a:spcPts val="160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111" name="Google Shape;111;p62"/>
          <p:cNvSpPr txBox="1"/>
          <p:nvPr>
            <p:ph idx="1" type="subTitle"/>
          </p:nvPr>
        </p:nvSpPr>
        <p:spPr>
          <a:xfrm>
            <a:off x="1729600" y="1576100"/>
            <a:ext cx="5690700" cy="1008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4"/>
              </a:buClr>
              <a:buSzPts val="1400"/>
              <a:buNone/>
              <a:defRPr sz="2000"/>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112" name="Google Shape;112;p62"/>
          <p:cNvSpPr/>
          <p:nvPr/>
        </p:nvSpPr>
        <p:spPr>
          <a:xfrm rot="2577215">
            <a:off x="-1562482" y="2352797"/>
            <a:ext cx="3691695" cy="3078200"/>
          </a:xfrm>
          <a:custGeom>
            <a:rect b="b" l="l" r="r" t="t"/>
            <a:pathLst>
              <a:path extrusionOk="0" h="123129" w="147669">
                <a:moveTo>
                  <a:pt x="31010" y="0"/>
                </a:moveTo>
                <a:cubicBezTo>
                  <a:pt x="22223" y="0"/>
                  <a:pt x="13352" y="2897"/>
                  <a:pt x="8534" y="9462"/>
                </a:cubicBezTo>
                <a:cubicBezTo>
                  <a:pt x="1" y="21127"/>
                  <a:pt x="6265" y="42087"/>
                  <a:pt x="18049" y="51399"/>
                </a:cubicBezTo>
                <a:cubicBezTo>
                  <a:pt x="32016" y="62438"/>
                  <a:pt x="48338" y="52805"/>
                  <a:pt x="59444" y="65232"/>
                </a:cubicBezTo>
                <a:cubicBezTo>
                  <a:pt x="65133" y="71581"/>
                  <a:pt x="62508" y="75983"/>
                  <a:pt x="66910" y="87038"/>
                </a:cubicBezTo>
                <a:cubicBezTo>
                  <a:pt x="72905" y="102091"/>
                  <a:pt x="89414" y="123129"/>
                  <a:pt x="108407" y="123129"/>
                </a:cubicBezTo>
                <a:cubicBezTo>
                  <a:pt x="109260" y="123129"/>
                  <a:pt x="110118" y="123086"/>
                  <a:pt x="110981" y="122999"/>
                </a:cubicBezTo>
                <a:cubicBezTo>
                  <a:pt x="131636" y="120916"/>
                  <a:pt x="147669" y="93794"/>
                  <a:pt x="144588" y="71005"/>
                </a:cubicBezTo>
                <a:cubicBezTo>
                  <a:pt x="144215" y="68245"/>
                  <a:pt x="141828" y="52703"/>
                  <a:pt x="128876" y="42985"/>
                </a:cubicBezTo>
                <a:cubicBezTo>
                  <a:pt x="121915" y="37774"/>
                  <a:pt x="115429" y="36894"/>
                  <a:pt x="108805" y="36894"/>
                </a:cubicBezTo>
                <a:cubicBezTo>
                  <a:pt x="105421" y="36894"/>
                  <a:pt x="102001" y="37123"/>
                  <a:pt x="98464" y="37123"/>
                </a:cubicBezTo>
                <a:cubicBezTo>
                  <a:pt x="91981" y="37123"/>
                  <a:pt x="85101" y="36352"/>
                  <a:pt x="77323" y="31980"/>
                </a:cubicBezTo>
                <a:cubicBezTo>
                  <a:pt x="60561" y="22566"/>
                  <a:pt x="65505" y="12425"/>
                  <a:pt x="46644" y="3333"/>
                </a:cubicBezTo>
                <a:cubicBezTo>
                  <a:pt x="42182" y="1178"/>
                  <a:pt x="36613" y="0"/>
                  <a:pt x="310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62"/>
          <p:cNvSpPr/>
          <p:nvPr/>
        </p:nvSpPr>
        <p:spPr>
          <a:xfrm rot="5400000">
            <a:off x="-1093943" y="839798"/>
            <a:ext cx="2754613" cy="734616"/>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62"/>
          <p:cNvSpPr/>
          <p:nvPr/>
        </p:nvSpPr>
        <p:spPr>
          <a:xfrm flipH="1" rot="-2577215">
            <a:off x="7014793" y="2352797"/>
            <a:ext cx="3691695" cy="3078200"/>
          </a:xfrm>
          <a:custGeom>
            <a:rect b="b" l="l" r="r" t="t"/>
            <a:pathLst>
              <a:path extrusionOk="0" h="123129" w="147669">
                <a:moveTo>
                  <a:pt x="31010" y="0"/>
                </a:moveTo>
                <a:cubicBezTo>
                  <a:pt x="22223" y="0"/>
                  <a:pt x="13352" y="2897"/>
                  <a:pt x="8534" y="9462"/>
                </a:cubicBezTo>
                <a:cubicBezTo>
                  <a:pt x="1" y="21127"/>
                  <a:pt x="6265" y="42087"/>
                  <a:pt x="18049" y="51399"/>
                </a:cubicBezTo>
                <a:cubicBezTo>
                  <a:pt x="32016" y="62438"/>
                  <a:pt x="48338" y="52805"/>
                  <a:pt x="59444" y="65232"/>
                </a:cubicBezTo>
                <a:cubicBezTo>
                  <a:pt x="65133" y="71581"/>
                  <a:pt x="62508" y="75983"/>
                  <a:pt x="66910" y="87038"/>
                </a:cubicBezTo>
                <a:cubicBezTo>
                  <a:pt x="72905" y="102091"/>
                  <a:pt x="89414" y="123129"/>
                  <a:pt x="108407" y="123129"/>
                </a:cubicBezTo>
                <a:cubicBezTo>
                  <a:pt x="109260" y="123129"/>
                  <a:pt x="110118" y="123086"/>
                  <a:pt x="110981" y="122999"/>
                </a:cubicBezTo>
                <a:cubicBezTo>
                  <a:pt x="131636" y="120916"/>
                  <a:pt x="147669" y="93794"/>
                  <a:pt x="144588" y="71005"/>
                </a:cubicBezTo>
                <a:cubicBezTo>
                  <a:pt x="144215" y="68245"/>
                  <a:pt x="141828" y="52703"/>
                  <a:pt x="128876" y="42985"/>
                </a:cubicBezTo>
                <a:cubicBezTo>
                  <a:pt x="121915" y="37774"/>
                  <a:pt x="115429" y="36894"/>
                  <a:pt x="108805" y="36894"/>
                </a:cubicBezTo>
                <a:cubicBezTo>
                  <a:pt x="105421" y="36894"/>
                  <a:pt x="102001" y="37123"/>
                  <a:pt x="98464" y="37123"/>
                </a:cubicBezTo>
                <a:cubicBezTo>
                  <a:pt x="91981" y="37123"/>
                  <a:pt x="85101" y="36352"/>
                  <a:pt x="77323" y="31980"/>
                </a:cubicBezTo>
                <a:cubicBezTo>
                  <a:pt x="60561" y="22566"/>
                  <a:pt x="65505" y="12425"/>
                  <a:pt x="46644" y="3333"/>
                </a:cubicBezTo>
                <a:cubicBezTo>
                  <a:pt x="42182" y="1178"/>
                  <a:pt x="36613" y="0"/>
                  <a:pt x="310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62"/>
          <p:cNvSpPr/>
          <p:nvPr/>
        </p:nvSpPr>
        <p:spPr>
          <a:xfrm flipH="1" rot="-5400000">
            <a:off x="7483335" y="839798"/>
            <a:ext cx="2754613" cy="734616"/>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6" name="Shape 116"/>
        <p:cNvGrpSpPr/>
        <p:nvPr/>
      </p:nvGrpSpPr>
      <p:grpSpPr>
        <a:xfrm>
          <a:off x="0" y="0"/>
          <a:ext cx="0" cy="0"/>
          <a:chOff x="0" y="0"/>
          <a:chExt cx="0" cy="0"/>
        </a:xfrm>
      </p:grpSpPr>
      <p:sp>
        <p:nvSpPr>
          <p:cNvPr id="117" name="Google Shape;117;p63"/>
          <p:cNvSpPr txBox="1"/>
          <p:nvPr>
            <p:ph type="title"/>
          </p:nvPr>
        </p:nvSpPr>
        <p:spPr>
          <a:xfrm>
            <a:off x="4824975" y="1594200"/>
            <a:ext cx="4384200" cy="841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48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18" name="Google Shape;118;p63"/>
          <p:cNvSpPr txBox="1"/>
          <p:nvPr>
            <p:ph idx="2" type="title"/>
          </p:nvPr>
        </p:nvSpPr>
        <p:spPr>
          <a:xfrm>
            <a:off x="4824975" y="983475"/>
            <a:ext cx="1239900" cy="681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6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119" name="Google Shape;119;p63"/>
          <p:cNvSpPr txBox="1"/>
          <p:nvPr>
            <p:ph idx="1" type="subTitle"/>
          </p:nvPr>
        </p:nvSpPr>
        <p:spPr>
          <a:xfrm>
            <a:off x="4824975" y="2435988"/>
            <a:ext cx="2521800" cy="489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None/>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120" name="Google Shape;120;p63"/>
          <p:cNvSpPr/>
          <p:nvPr/>
        </p:nvSpPr>
        <p:spPr>
          <a:xfrm flipH="1" rot="5400000">
            <a:off x="6656780" y="3346755"/>
            <a:ext cx="2236050" cy="2928790"/>
          </a:xfrm>
          <a:custGeom>
            <a:rect b="b" l="l" r="r" t="t"/>
            <a:pathLst>
              <a:path extrusionOk="0" h="58702" w="34583">
                <a:moveTo>
                  <a:pt x="2690" y="0"/>
                </a:moveTo>
                <a:lnTo>
                  <a:pt x="0" y="58702"/>
                </a:lnTo>
                <a:cubicBezTo>
                  <a:pt x="5752" y="58642"/>
                  <a:pt x="11340" y="56814"/>
                  <a:pt x="16036" y="53500"/>
                </a:cubicBezTo>
                <a:cubicBezTo>
                  <a:pt x="20717" y="50156"/>
                  <a:pt x="24194" y="45386"/>
                  <a:pt x="25963" y="39917"/>
                </a:cubicBezTo>
                <a:cubicBezTo>
                  <a:pt x="28058" y="33289"/>
                  <a:pt x="27419" y="26171"/>
                  <a:pt x="27687" y="19231"/>
                </a:cubicBezTo>
                <a:cubicBezTo>
                  <a:pt x="27954" y="12305"/>
                  <a:pt x="29426" y="4830"/>
                  <a:pt x="34582" y="193"/>
                </a:cubicBezTo>
                <a:cubicBezTo>
                  <a:pt x="34300" y="193"/>
                  <a:pt x="33869" y="0"/>
                  <a:pt x="3358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63"/>
          <p:cNvSpPr/>
          <p:nvPr/>
        </p:nvSpPr>
        <p:spPr>
          <a:xfrm rot="1344787">
            <a:off x="-2700774" y="879338"/>
            <a:ext cx="6626633" cy="5525402"/>
          </a:xfrm>
          <a:custGeom>
            <a:rect b="b" l="l" r="r" t="t"/>
            <a:pathLst>
              <a:path extrusionOk="0" h="123129" w="147669">
                <a:moveTo>
                  <a:pt x="31010" y="0"/>
                </a:moveTo>
                <a:cubicBezTo>
                  <a:pt x="22223" y="0"/>
                  <a:pt x="13352" y="2897"/>
                  <a:pt x="8534" y="9462"/>
                </a:cubicBezTo>
                <a:cubicBezTo>
                  <a:pt x="1" y="21127"/>
                  <a:pt x="6265" y="42087"/>
                  <a:pt x="18049" y="51399"/>
                </a:cubicBezTo>
                <a:cubicBezTo>
                  <a:pt x="32016" y="62438"/>
                  <a:pt x="48338" y="52805"/>
                  <a:pt x="59444" y="65232"/>
                </a:cubicBezTo>
                <a:cubicBezTo>
                  <a:pt x="65133" y="71581"/>
                  <a:pt x="62508" y="75983"/>
                  <a:pt x="66910" y="87038"/>
                </a:cubicBezTo>
                <a:cubicBezTo>
                  <a:pt x="72905" y="102091"/>
                  <a:pt x="89414" y="123129"/>
                  <a:pt x="108407" y="123129"/>
                </a:cubicBezTo>
                <a:cubicBezTo>
                  <a:pt x="109260" y="123129"/>
                  <a:pt x="110118" y="123086"/>
                  <a:pt x="110981" y="122999"/>
                </a:cubicBezTo>
                <a:cubicBezTo>
                  <a:pt x="131636" y="120916"/>
                  <a:pt x="147669" y="93794"/>
                  <a:pt x="144588" y="71005"/>
                </a:cubicBezTo>
                <a:cubicBezTo>
                  <a:pt x="144215" y="68245"/>
                  <a:pt x="141828" y="52703"/>
                  <a:pt x="128876" y="42985"/>
                </a:cubicBezTo>
                <a:cubicBezTo>
                  <a:pt x="121915" y="37774"/>
                  <a:pt x="115429" y="36894"/>
                  <a:pt x="108805" y="36894"/>
                </a:cubicBezTo>
                <a:cubicBezTo>
                  <a:pt x="105421" y="36894"/>
                  <a:pt x="102001" y="37123"/>
                  <a:pt x="98464" y="37123"/>
                </a:cubicBezTo>
                <a:cubicBezTo>
                  <a:pt x="91981" y="37123"/>
                  <a:pt x="85101" y="36352"/>
                  <a:pt x="77323" y="31980"/>
                </a:cubicBezTo>
                <a:cubicBezTo>
                  <a:pt x="60561" y="22566"/>
                  <a:pt x="65505" y="12425"/>
                  <a:pt x="46644" y="3333"/>
                </a:cubicBezTo>
                <a:cubicBezTo>
                  <a:pt x="42182" y="1178"/>
                  <a:pt x="36613" y="0"/>
                  <a:pt x="310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_1">
    <p:spTree>
      <p:nvGrpSpPr>
        <p:cNvPr id="122" name="Shape 122"/>
        <p:cNvGrpSpPr/>
        <p:nvPr/>
      </p:nvGrpSpPr>
      <p:grpSpPr>
        <a:xfrm>
          <a:off x="0" y="0"/>
          <a:ext cx="0" cy="0"/>
          <a:chOff x="0" y="0"/>
          <a:chExt cx="0" cy="0"/>
        </a:xfrm>
      </p:grpSpPr>
      <p:grpSp>
        <p:nvGrpSpPr>
          <p:cNvPr id="123" name="Google Shape;123;p64"/>
          <p:cNvGrpSpPr/>
          <p:nvPr/>
        </p:nvGrpSpPr>
        <p:grpSpPr>
          <a:xfrm>
            <a:off x="1103246" y="-55337"/>
            <a:ext cx="7557329" cy="4755184"/>
            <a:chOff x="1103246" y="237891"/>
            <a:chExt cx="7557329" cy="4755184"/>
          </a:xfrm>
        </p:grpSpPr>
        <p:sp>
          <p:nvSpPr>
            <p:cNvPr id="124" name="Google Shape;124;p64"/>
            <p:cNvSpPr/>
            <p:nvPr/>
          </p:nvSpPr>
          <p:spPr>
            <a:xfrm rot="10800000">
              <a:off x="1103246" y="237891"/>
              <a:ext cx="7557329" cy="4755184"/>
            </a:xfrm>
            <a:custGeom>
              <a:rect b="b" l="l" r="r" t="t"/>
              <a:pathLst>
                <a:path extrusionOk="0" h="87637" w="142182">
                  <a:moveTo>
                    <a:pt x="82703" y="1"/>
                  </a:moveTo>
                  <a:cubicBezTo>
                    <a:pt x="64021" y="1"/>
                    <a:pt x="56921" y="17348"/>
                    <a:pt x="48510" y="25223"/>
                  </a:cubicBezTo>
                  <a:cubicBezTo>
                    <a:pt x="38756" y="34328"/>
                    <a:pt x="17718" y="25404"/>
                    <a:pt x="8872" y="42396"/>
                  </a:cubicBezTo>
                  <a:cubicBezTo>
                    <a:pt x="0" y="59387"/>
                    <a:pt x="19508" y="87403"/>
                    <a:pt x="19508" y="87403"/>
                  </a:cubicBezTo>
                  <a:lnTo>
                    <a:pt x="129808" y="87636"/>
                  </a:lnTo>
                  <a:cubicBezTo>
                    <a:pt x="129808" y="87636"/>
                    <a:pt x="142182" y="71086"/>
                    <a:pt x="141974" y="58116"/>
                  </a:cubicBezTo>
                  <a:cubicBezTo>
                    <a:pt x="141741" y="45145"/>
                    <a:pt x="128900" y="31137"/>
                    <a:pt x="122467" y="28180"/>
                  </a:cubicBezTo>
                  <a:cubicBezTo>
                    <a:pt x="116059" y="25197"/>
                    <a:pt x="118913" y="8647"/>
                    <a:pt x="92583" y="1435"/>
                  </a:cubicBezTo>
                  <a:cubicBezTo>
                    <a:pt x="88960" y="443"/>
                    <a:pt x="85684" y="1"/>
                    <a:pt x="8270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64"/>
            <p:cNvSpPr/>
            <p:nvPr/>
          </p:nvSpPr>
          <p:spPr>
            <a:xfrm>
              <a:off x="5084050" y="2928525"/>
              <a:ext cx="1791300" cy="14418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6" name="Google Shape;126;p64"/>
          <p:cNvSpPr txBox="1"/>
          <p:nvPr>
            <p:ph type="title"/>
          </p:nvPr>
        </p:nvSpPr>
        <p:spPr>
          <a:xfrm>
            <a:off x="2938205" y="997975"/>
            <a:ext cx="3267600" cy="7167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6000"/>
            </a:lvl1pPr>
            <a:lvl2pPr lvl="1" algn="ctr">
              <a:lnSpc>
                <a:spcPct val="100000"/>
              </a:lnSpc>
              <a:spcBef>
                <a:spcPts val="0"/>
              </a:spcBef>
              <a:spcAft>
                <a:spcPts val="0"/>
              </a:spcAft>
              <a:buSzPts val="3500"/>
              <a:buNone/>
              <a:defRPr>
                <a:latin typeface="Open Sans"/>
                <a:ea typeface="Open Sans"/>
                <a:cs typeface="Open Sans"/>
                <a:sym typeface="Open Sans"/>
              </a:defRPr>
            </a:lvl2pPr>
            <a:lvl3pPr lvl="2" algn="ctr">
              <a:lnSpc>
                <a:spcPct val="100000"/>
              </a:lnSpc>
              <a:spcBef>
                <a:spcPts val="0"/>
              </a:spcBef>
              <a:spcAft>
                <a:spcPts val="0"/>
              </a:spcAft>
              <a:buSzPts val="3500"/>
              <a:buNone/>
              <a:defRPr>
                <a:latin typeface="Open Sans"/>
                <a:ea typeface="Open Sans"/>
                <a:cs typeface="Open Sans"/>
                <a:sym typeface="Open Sans"/>
              </a:defRPr>
            </a:lvl3pPr>
            <a:lvl4pPr lvl="3" algn="ctr">
              <a:lnSpc>
                <a:spcPct val="100000"/>
              </a:lnSpc>
              <a:spcBef>
                <a:spcPts val="0"/>
              </a:spcBef>
              <a:spcAft>
                <a:spcPts val="0"/>
              </a:spcAft>
              <a:buSzPts val="3500"/>
              <a:buNone/>
              <a:defRPr>
                <a:latin typeface="Open Sans"/>
                <a:ea typeface="Open Sans"/>
                <a:cs typeface="Open Sans"/>
                <a:sym typeface="Open Sans"/>
              </a:defRPr>
            </a:lvl4pPr>
            <a:lvl5pPr lvl="4" algn="ctr">
              <a:lnSpc>
                <a:spcPct val="100000"/>
              </a:lnSpc>
              <a:spcBef>
                <a:spcPts val="0"/>
              </a:spcBef>
              <a:spcAft>
                <a:spcPts val="0"/>
              </a:spcAft>
              <a:buSzPts val="3500"/>
              <a:buNone/>
              <a:defRPr>
                <a:latin typeface="Open Sans"/>
                <a:ea typeface="Open Sans"/>
                <a:cs typeface="Open Sans"/>
                <a:sym typeface="Open Sans"/>
              </a:defRPr>
            </a:lvl5pPr>
            <a:lvl6pPr lvl="5" algn="ctr">
              <a:lnSpc>
                <a:spcPct val="100000"/>
              </a:lnSpc>
              <a:spcBef>
                <a:spcPts val="0"/>
              </a:spcBef>
              <a:spcAft>
                <a:spcPts val="0"/>
              </a:spcAft>
              <a:buSzPts val="3500"/>
              <a:buNone/>
              <a:defRPr>
                <a:latin typeface="Open Sans"/>
                <a:ea typeface="Open Sans"/>
                <a:cs typeface="Open Sans"/>
                <a:sym typeface="Open Sans"/>
              </a:defRPr>
            </a:lvl6pPr>
            <a:lvl7pPr lvl="6" algn="ctr">
              <a:lnSpc>
                <a:spcPct val="100000"/>
              </a:lnSpc>
              <a:spcBef>
                <a:spcPts val="0"/>
              </a:spcBef>
              <a:spcAft>
                <a:spcPts val="0"/>
              </a:spcAft>
              <a:buSzPts val="3500"/>
              <a:buNone/>
              <a:defRPr>
                <a:latin typeface="Open Sans"/>
                <a:ea typeface="Open Sans"/>
                <a:cs typeface="Open Sans"/>
                <a:sym typeface="Open Sans"/>
              </a:defRPr>
            </a:lvl7pPr>
            <a:lvl8pPr lvl="7" algn="ctr">
              <a:lnSpc>
                <a:spcPct val="100000"/>
              </a:lnSpc>
              <a:spcBef>
                <a:spcPts val="0"/>
              </a:spcBef>
              <a:spcAft>
                <a:spcPts val="0"/>
              </a:spcAft>
              <a:buSzPts val="3500"/>
              <a:buNone/>
              <a:defRPr>
                <a:latin typeface="Open Sans"/>
                <a:ea typeface="Open Sans"/>
                <a:cs typeface="Open Sans"/>
                <a:sym typeface="Open Sans"/>
              </a:defRPr>
            </a:lvl8pPr>
            <a:lvl9pPr lvl="8" algn="ctr">
              <a:lnSpc>
                <a:spcPct val="100000"/>
              </a:lnSpc>
              <a:spcBef>
                <a:spcPts val="0"/>
              </a:spcBef>
              <a:spcAft>
                <a:spcPts val="0"/>
              </a:spcAft>
              <a:buSzPts val="3500"/>
              <a:buNone/>
              <a:defRPr>
                <a:latin typeface="Open Sans"/>
                <a:ea typeface="Open Sans"/>
                <a:cs typeface="Open Sans"/>
                <a:sym typeface="Open Sans"/>
              </a:defRPr>
            </a:lvl9pPr>
          </a:lstStyle>
          <a:p/>
        </p:txBody>
      </p:sp>
      <p:sp>
        <p:nvSpPr>
          <p:cNvPr id="127" name="Google Shape;127;p64"/>
          <p:cNvSpPr txBox="1"/>
          <p:nvPr>
            <p:ph idx="1" type="subTitle"/>
          </p:nvPr>
        </p:nvSpPr>
        <p:spPr>
          <a:xfrm>
            <a:off x="2983301" y="1622325"/>
            <a:ext cx="3177300" cy="109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128" name="Google Shape;128;p64"/>
          <p:cNvSpPr txBox="1"/>
          <p:nvPr>
            <p:ph idx="2" type="subTitle"/>
          </p:nvPr>
        </p:nvSpPr>
        <p:spPr>
          <a:xfrm>
            <a:off x="2676905" y="3658900"/>
            <a:ext cx="3790200" cy="27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100"/>
            </a:lvl1pPr>
            <a:lvl2pPr lvl="1" algn="ctr">
              <a:lnSpc>
                <a:spcPct val="115000"/>
              </a:lnSpc>
              <a:spcBef>
                <a:spcPts val="160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129" name="Google Shape;129;p64"/>
          <p:cNvSpPr txBox="1"/>
          <p:nvPr/>
        </p:nvSpPr>
        <p:spPr>
          <a:xfrm>
            <a:off x="2676905" y="3077725"/>
            <a:ext cx="3790200" cy="716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n" sz="1100" u="none" cap="none" strike="noStrike">
                <a:solidFill>
                  <a:schemeClr val="dk2"/>
                </a:solidFill>
                <a:latin typeface="Roboto Medium"/>
                <a:ea typeface="Roboto Medium"/>
                <a:cs typeface="Roboto Medium"/>
                <a:sym typeface="Roboto Medium"/>
              </a:rPr>
              <a:t>CREDITS: This presentation template was created by </a:t>
            </a:r>
            <a:r>
              <a:rPr b="1" i="0" lang="en" sz="1100" u="none" cap="none" strike="noStrike">
                <a:solidFill>
                  <a:schemeClr val="dk2"/>
                </a:solidFill>
                <a:uFill>
                  <a:noFill/>
                </a:uFill>
                <a:latin typeface="Roboto"/>
                <a:ea typeface="Roboto"/>
                <a:cs typeface="Roboto"/>
                <a:sym typeface="Roboto"/>
                <a:hlinkClick r:id="rId2">
                  <a:extLst>
                    <a:ext uri="{A12FA001-AC4F-418D-AE19-62706E023703}">
                      <ahyp:hlinkClr val="tx"/>
                    </a:ext>
                  </a:extLst>
                </a:hlinkClick>
              </a:rPr>
              <a:t>Slidesgo</a:t>
            </a:r>
            <a:r>
              <a:rPr b="0" i="0" lang="en" sz="1100" u="none" cap="none" strike="noStrike">
                <a:solidFill>
                  <a:schemeClr val="dk2"/>
                </a:solidFill>
                <a:latin typeface="Roboto Medium"/>
                <a:ea typeface="Roboto Medium"/>
                <a:cs typeface="Roboto Medium"/>
                <a:sym typeface="Roboto Medium"/>
              </a:rPr>
              <a:t>, including icons by </a:t>
            </a:r>
            <a:r>
              <a:rPr b="1" i="0" lang="en" sz="1100" u="none" cap="none" strike="noStrike">
                <a:solidFill>
                  <a:schemeClr val="dk2"/>
                </a:solidFill>
                <a:uFill>
                  <a:noFill/>
                </a:uFill>
                <a:latin typeface="Roboto"/>
                <a:ea typeface="Roboto"/>
                <a:cs typeface="Roboto"/>
                <a:sym typeface="Roboto"/>
                <a:hlinkClick r:id="rId3">
                  <a:extLst>
                    <a:ext uri="{A12FA001-AC4F-418D-AE19-62706E023703}">
                      <ahyp:hlinkClr val="tx"/>
                    </a:ext>
                  </a:extLst>
                </a:hlinkClick>
              </a:rPr>
              <a:t>Flaticon</a:t>
            </a:r>
            <a:r>
              <a:rPr b="0" i="0" lang="en" sz="1100" u="none" cap="none" strike="noStrike">
                <a:solidFill>
                  <a:schemeClr val="dk2"/>
                </a:solidFill>
                <a:latin typeface="Roboto Medium"/>
                <a:ea typeface="Roboto Medium"/>
                <a:cs typeface="Roboto Medium"/>
                <a:sym typeface="Roboto Medium"/>
              </a:rPr>
              <a:t>, and infographics &amp; images by </a:t>
            </a:r>
            <a:r>
              <a:rPr b="1" i="0" lang="en" sz="1100" u="none" cap="none" strike="noStrike">
                <a:solidFill>
                  <a:schemeClr val="dk2"/>
                </a:solidFill>
                <a:uFill>
                  <a:noFill/>
                </a:uFill>
                <a:latin typeface="Roboto"/>
                <a:ea typeface="Roboto"/>
                <a:cs typeface="Roboto"/>
                <a:sym typeface="Roboto"/>
                <a:hlinkClick r:id="rId4">
                  <a:extLst>
                    <a:ext uri="{A12FA001-AC4F-418D-AE19-62706E023703}">
                      <ahyp:hlinkClr val="tx"/>
                    </a:ext>
                  </a:extLst>
                </a:hlinkClick>
              </a:rPr>
              <a:t>Freepik</a:t>
            </a:r>
            <a:endParaRPr b="1" i="0" sz="1100" u="none" cap="none" strike="noStrike">
              <a:solidFill>
                <a:schemeClr val="dk2"/>
              </a:solidFill>
              <a:latin typeface="Roboto"/>
              <a:ea typeface="Roboto"/>
              <a:cs typeface="Roboto"/>
              <a:sym typeface="Roboto"/>
            </a:endParaRPr>
          </a:p>
        </p:txBody>
      </p:sp>
      <p:grpSp>
        <p:nvGrpSpPr>
          <p:cNvPr id="130" name="Google Shape;130;p64"/>
          <p:cNvGrpSpPr/>
          <p:nvPr/>
        </p:nvGrpSpPr>
        <p:grpSpPr>
          <a:xfrm>
            <a:off x="647500" y="-95104"/>
            <a:ext cx="7848900" cy="1381223"/>
            <a:chOff x="647500" y="198125"/>
            <a:chExt cx="7848900" cy="1381223"/>
          </a:xfrm>
        </p:grpSpPr>
        <p:sp>
          <p:nvSpPr>
            <p:cNvPr id="131" name="Google Shape;131;p64"/>
            <p:cNvSpPr/>
            <p:nvPr/>
          </p:nvSpPr>
          <p:spPr>
            <a:xfrm>
              <a:off x="647500" y="198125"/>
              <a:ext cx="7848900" cy="1788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32" name="Google Shape;132;p64"/>
            <p:cNvGrpSpPr/>
            <p:nvPr/>
          </p:nvGrpSpPr>
          <p:grpSpPr>
            <a:xfrm rot="10800000">
              <a:off x="792872" y="273193"/>
              <a:ext cx="2044652" cy="1306155"/>
              <a:chOff x="5034225" y="2152600"/>
              <a:chExt cx="2318725" cy="1223450"/>
            </a:xfrm>
          </p:grpSpPr>
          <p:sp>
            <p:nvSpPr>
              <p:cNvPr id="133" name="Google Shape;133;p64"/>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64"/>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64"/>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64"/>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64"/>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64"/>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64"/>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64"/>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64"/>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64"/>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64"/>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64"/>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5" name="Google Shape;145;p64"/>
            <p:cNvGrpSpPr/>
            <p:nvPr/>
          </p:nvGrpSpPr>
          <p:grpSpPr>
            <a:xfrm flipH="1" rot="10800000">
              <a:off x="6313297" y="273193"/>
              <a:ext cx="2044652" cy="1306155"/>
              <a:chOff x="5034225" y="2152600"/>
              <a:chExt cx="2318725" cy="1223450"/>
            </a:xfrm>
          </p:grpSpPr>
          <p:sp>
            <p:nvSpPr>
              <p:cNvPr id="146" name="Google Shape;146;p64"/>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64"/>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64"/>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64"/>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64"/>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64"/>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64"/>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4"/>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64"/>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64"/>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64"/>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64"/>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58" name="Shape 158"/>
        <p:cNvGrpSpPr/>
        <p:nvPr/>
      </p:nvGrpSpPr>
      <p:grpSpPr>
        <a:xfrm>
          <a:off x="0" y="0"/>
          <a:ext cx="0" cy="0"/>
          <a:chOff x="0" y="0"/>
          <a:chExt cx="0" cy="0"/>
        </a:xfrm>
      </p:grpSpPr>
      <p:sp>
        <p:nvSpPr>
          <p:cNvPr id="159" name="Google Shape;159;p65"/>
          <p:cNvSpPr txBox="1"/>
          <p:nvPr>
            <p:ph type="title"/>
          </p:nvPr>
        </p:nvSpPr>
        <p:spPr>
          <a:xfrm>
            <a:off x="733975" y="361350"/>
            <a:ext cx="76761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
        <p:nvSpPr>
          <p:cNvPr id="160" name="Google Shape;160;p65"/>
          <p:cNvSpPr/>
          <p:nvPr/>
        </p:nvSpPr>
        <p:spPr>
          <a:xfrm>
            <a:off x="7443025" y="-419375"/>
            <a:ext cx="1757364" cy="1676425"/>
          </a:xfrm>
          <a:custGeom>
            <a:rect b="b" l="l" r="r" t="t"/>
            <a:pathLst>
              <a:path extrusionOk="0" h="67057" w="58613">
                <a:moveTo>
                  <a:pt x="0" y="1"/>
                </a:moveTo>
                <a:cubicBezTo>
                  <a:pt x="416" y="3255"/>
                  <a:pt x="1679" y="6436"/>
                  <a:pt x="4057" y="8665"/>
                </a:cubicBezTo>
                <a:cubicBezTo>
                  <a:pt x="6138" y="10641"/>
                  <a:pt x="8976" y="11800"/>
                  <a:pt x="10596" y="14163"/>
                </a:cubicBezTo>
                <a:cubicBezTo>
                  <a:pt x="11592" y="15635"/>
                  <a:pt x="12023" y="17418"/>
                  <a:pt x="12186" y="19186"/>
                </a:cubicBezTo>
                <a:cubicBezTo>
                  <a:pt x="12201" y="19231"/>
                  <a:pt x="12201" y="19261"/>
                  <a:pt x="12201" y="19290"/>
                </a:cubicBezTo>
                <a:cubicBezTo>
                  <a:pt x="12766" y="25443"/>
                  <a:pt x="10552" y="31462"/>
                  <a:pt x="8798" y="37376"/>
                </a:cubicBezTo>
                <a:cubicBezTo>
                  <a:pt x="7044" y="43336"/>
                  <a:pt x="5737" y="49875"/>
                  <a:pt x="8070" y="55626"/>
                </a:cubicBezTo>
                <a:cubicBezTo>
                  <a:pt x="10879" y="62536"/>
                  <a:pt x="18502" y="66593"/>
                  <a:pt x="25948" y="67009"/>
                </a:cubicBezTo>
                <a:cubicBezTo>
                  <a:pt x="26493" y="67041"/>
                  <a:pt x="27038" y="67056"/>
                  <a:pt x="27581" y="67056"/>
                </a:cubicBezTo>
                <a:cubicBezTo>
                  <a:pt x="34457" y="67056"/>
                  <a:pt x="41169" y="64608"/>
                  <a:pt x="47422" y="61674"/>
                </a:cubicBezTo>
                <a:cubicBezTo>
                  <a:pt x="50662" y="60159"/>
                  <a:pt x="53931" y="58479"/>
                  <a:pt x="57498" y="58182"/>
                </a:cubicBezTo>
                <a:cubicBezTo>
                  <a:pt x="57770" y="58160"/>
                  <a:pt x="58042" y="58146"/>
                  <a:pt x="58314" y="58146"/>
                </a:cubicBezTo>
                <a:cubicBezTo>
                  <a:pt x="58413" y="58146"/>
                  <a:pt x="58513" y="58148"/>
                  <a:pt x="58613" y="58152"/>
                </a:cubicBezTo>
                <a:lnTo>
                  <a:pt x="58613" y="1"/>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65"/>
          <p:cNvSpPr/>
          <p:nvPr/>
        </p:nvSpPr>
        <p:spPr>
          <a:xfrm>
            <a:off x="-35818" y="-30700"/>
            <a:ext cx="1690625" cy="1287745"/>
          </a:xfrm>
          <a:custGeom>
            <a:rect b="b" l="l" r="r" t="t"/>
            <a:pathLst>
              <a:path extrusionOk="0" h="31673" w="27851">
                <a:moveTo>
                  <a:pt x="1" y="1"/>
                </a:moveTo>
                <a:lnTo>
                  <a:pt x="1" y="31551"/>
                </a:lnTo>
                <a:cubicBezTo>
                  <a:pt x="690" y="31632"/>
                  <a:pt x="1383" y="31673"/>
                  <a:pt x="2077" y="31673"/>
                </a:cubicBezTo>
                <a:cubicBezTo>
                  <a:pt x="6200" y="31673"/>
                  <a:pt x="10308" y="30235"/>
                  <a:pt x="13272" y="27360"/>
                </a:cubicBezTo>
                <a:cubicBezTo>
                  <a:pt x="15665" y="25042"/>
                  <a:pt x="17270" y="22055"/>
                  <a:pt x="18548" y="18978"/>
                </a:cubicBezTo>
                <a:cubicBezTo>
                  <a:pt x="20792" y="13524"/>
                  <a:pt x="22129" y="7595"/>
                  <a:pt x="25532" y="2765"/>
                </a:cubicBezTo>
                <a:cubicBezTo>
                  <a:pt x="26231" y="1784"/>
                  <a:pt x="27004" y="863"/>
                  <a:pt x="2785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2" name="Shape 162"/>
        <p:cNvGrpSpPr/>
        <p:nvPr/>
      </p:nvGrpSpPr>
      <p:grpSpPr>
        <a:xfrm>
          <a:off x="0" y="0"/>
          <a:ext cx="0" cy="0"/>
          <a:chOff x="0" y="0"/>
          <a:chExt cx="0" cy="0"/>
        </a:xfrm>
      </p:grpSpPr>
      <p:sp>
        <p:nvSpPr>
          <p:cNvPr id="163" name="Google Shape;163;p66"/>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64" name="Shape 164"/>
        <p:cNvGrpSpPr/>
        <p:nvPr/>
      </p:nvGrpSpPr>
      <p:grpSpPr>
        <a:xfrm>
          <a:off x="0" y="0"/>
          <a:ext cx="0" cy="0"/>
          <a:chOff x="0" y="0"/>
          <a:chExt cx="0" cy="0"/>
        </a:xfrm>
      </p:grpSpPr>
      <p:sp>
        <p:nvSpPr>
          <p:cNvPr id="165" name="Google Shape;165;p67"/>
          <p:cNvSpPr txBox="1"/>
          <p:nvPr>
            <p:ph idx="1" type="body"/>
          </p:nvPr>
        </p:nvSpPr>
        <p:spPr>
          <a:xfrm>
            <a:off x="540000" y="3153225"/>
            <a:ext cx="4159200" cy="12657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dk1"/>
              </a:buClr>
              <a:buSzPts val="4500"/>
              <a:buFont typeface="Bebas Neue"/>
              <a:buNone/>
              <a:defRPr sz="4500">
                <a:solidFill>
                  <a:schemeClr val="dk1"/>
                </a:solidFill>
                <a:latin typeface="Bebas Neue"/>
                <a:ea typeface="Bebas Neue"/>
                <a:cs typeface="Bebas Neue"/>
                <a:sym typeface="Bebas Neue"/>
              </a:defRPr>
            </a:lvl1pPr>
          </a:lstStyle>
          <a:p/>
        </p:txBody>
      </p:sp>
      <p:sp>
        <p:nvSpPr>
          <p:cNvPr id="166" name="Google Shape;166;p67"/>
          <p:cNvSpPr/>
          <p:nvPr/>
        </p:nvSpPr>
        <p:spPr>
          <a:xfrm flipH="1">
            <a:off x="-319066" y="-386850"/>
            <a:ext cx="3098565" cy="2086870"/>
          </a:xfrm>
          <a:custGeom>
            <a:rect b="b" l="l" r="r" t="t"/>
            <a:pathLst>
              <a:path extrusionOk="0" h="47963" w="71215">
                <a:moveTo>
                  <a:pt x="21118" y="0"/>
                </a:moveTo>
                <a:lnTo>
                  <a:pt x="0" y="1635"/>
                </a:lnTo>
                <a:cubicBezTo>
                  <a:pt x="0" y="1635"/>
                  <a:pt x="0" y="4667"/>
                  <a:pt x="2081" y="14980"/>
                </a:cubicBezTo>
                <a:cubicBezTo>
                  <a:pt x="4176" y="25294"/>
                  <a:pt x="13271" y="26171"/>
                  <a:pt x="25799" y="29143"/>
                </a:cubicBezTo>
                <a:cubicBezTo>
                  <a:pt x="38327" y="32115"/>
                  <a:pt x="38253" y="47169"/>
                  <a:pt x="52861" y="47927"/>
                </a:cubicBezTo>
                <a:cubicBezTo>
                  <a:pt x="53317" y="47951"/>
                  <a:pt x="53763" y="47963"/>
                  <a:pt x="54198" y="47963"/>
                </a:cubicBezTo>
                <a:cubicBezTo>
                  <a:pt x="67700" y="47963"/>
                  <a:pt x="71215" y="36930"/>
                  <a:pt x="71215" y="36930"/>
                </a:cubicBezTo>
                <a:lnTo>
                  <a:pt x="70382" y="11562"/>
                </a:lnTo>
                <a:lnTo>
                  <a:pt x="68807" y="5558"/>
                </a:lnTo>
                <a:cubicBezTo>
                  <a:pt x="68807" y="5558"/>
                  <a:pt x="59874" y="3476"/>
                  <a:pt x="59275" y="3476"/>
                </a:cubicBezTo>
                <a:cubicBezTo>
                  <a:pt x="59265" y="3476"/>
                  <a:pt x="59257" y="3477"/>
                  <a:pt x="59251" y="3478"/>
                </a:cubicBezTo>
                <a:cubicBezTo>
                  <a:pt x="59249" y="3478"/>
                  <a:pt x="59244" y="3479"/>
                  <a:pt x="59236" y="3479"/>
                </a:cubicBezTo>
                <a:cubicBezTo>
                  <a:pt x="58312" y="3479"/>
                  <a:pt x="21118" y="0"/>
                  <a:pt x="211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67"/>
          <p:cNvSpPr/>
          <p:nvPr/>
        </p:nvSpPr>
        <p:spPr>
          <a:xfrm>
            <a:off x="3204100" y="-63425"/>
            <a:ext cx="2901437" cy="665165"/>
          </a:xfrm>
          <a:custGeom>
            <a:rect b="b" l="l" r="r" t="t"/>
            <a:pathLst>
              <a:path extrusionOk="0" h="17277" w="75362">
                <a:moveTo>
                  <a:pt x="0" y="0"/>
                </a:moveTo>
                <a:cubicBezTo>
                  <a:pt x="1457" y="2571"/>
                  <a:pt x="3314" y="4830"/>
                  <a:pt x="5826" y="6450"/>
                </a:cubicBezTo>
                <a:cubicBezTo>
                  <a:pt x="8652" y="8278"/>
                  <a:pt x="12000" y="9062"/>
                  <a:pt x="15385" y="9062"/>
                </a:cubicBezTo>
                <a:cubicBezTo>
                  <a:pt x="17448" y="9062"/>
                  <a:pt x="19524" y="8771"/>
                  <a:pt x="21505" y="8248"/>
                </a:cubicBezTo>
                <a:cubicBezTo>
                  <a:pt x="22396" y="8010"/>
                  <a:pt x="23273" y="7728"/>
                  <a:pt x="24150" y="7445"/>
                </a:cubicBezTo>
                <a:cubicBezTo>
                  <a:pt x="26616" y="6661"/>
                  <a:pt x="29082" y="5834"/>
                  <a:pt x="31604" y="5834"/>
                </a:cubicBezTo>
                <a:cubicBezTo>
                  <a:pt x="32045" y="5834"/>
                  <a:pt x="32488" y="5859"/>
                  <a:pt x="32933" y="5915"/>
                </a:cubicBezTo>
                <a:cubicBezTo>
                  <a:pt x="37659" y="6494"/>
                  <a:pt x="41255" y="10269"/>
                  <a:pt x="45193" y="12974"/>
                </a:cubicBezTo>
                <a:cubicBezTo>
                  <a:pt x="48834" y="15456"/>
                  <a:pt x="53099" y="17135"/>
                  <a:pt x="57513" y="17269"/>
                </a:cubicBezTo>
                <a:cubicBezTo>
                  <a:pt x="57695" y="17274"/>
                  <a:pt x="57877" y="17277"/>
                  <a:pt x="58059" y="17277"/>
                </a:cubicBezTo>
                <a:cubicBezTo>
                  <a:pt x="62283" y="17277"/>
                  <a:pt x="66560" y="15789"/>
                  <a:pt x="69580" y="12840"/>
                </a:cubicBezTo>
                <a:cubicBezTo>
                  <a:pt x="72538" y="9927"/>
                  <a:pt x="74054" y="5974"/>
                  <a:pt x="75361" y="1977"/>
                </a:cubicBezTo>
                <a:lnTo>
                  <a:pt x="7536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8" name="Google Shape;168;p67"/>
          <p:cNvGrpSpPr/>
          <p:nvPr/>
        </p:nvGrpSpPr>
        <p:grpSpPr>
          <a:xfrm>
            <a:off x="601021" y="3773647"/>
            <a:ext cx="7823070" cy="1508721"/>
            <a:chOff x="264250" y="2152600"/>
            <a:chExt cx="7098975" cy="1369075"/>
          </a:xfrm>
        </p:grpSpPr>
        <p:sp>
          <p:nvSpPr>
            <p:cNvPr id="169" name="Google Shape;169;p67"/>
            <p:cNvSpPr/>
            <p:nvPr/>
          </p:nvSpPr>
          <p:spPr>
            <a:xfrm>
              <a:off x="264250" y="3265875"/>
              <a:ext cx="7098975"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67"/>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67"/>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67"/>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67"/>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67"/>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67"/>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67"/>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67"/>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67"/>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67"/>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67"/>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67"/>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182" name="Shape 182"/>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4">
    <p:spTree>
      <p:nvGrpSpPr>
        <p:cNvPr id="183" name="Shape 183"/>
        <p:cNvGrpSpPr/>
        <p:nvPr/>
      </p:nvGrpSpPr>
      <p:grpSpPr>
        <a:xfrm>
          <a:off x="0" y="0"/>
          <a:ext cx="0" cy="0"/>
          <a:chOff x="0" y="0"/>
          <a:chExt cx="0" cy="0"/>
        </a:xfrm>
      </p:grpSpPr>
      <p:sp>
        <p:nvSpPr>
          <p:cNvPr id="184" name="Google Shape;184;p69"/>
          <p:cNvSpPr txBox="1"/>
          <p:nvPr>
            <p:ph idx="1" type="subTitle"/>
          </p:nvPr>
        </p:nvSpPr>
        <p:spPr>
          <a:xfrm>
            <a:off x="3710100" y="241175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185" name="Google Shape;185;p69"/>
          <p:cNvSpPr txBox="1"/>
          <p:nvPr>
            <p:ph idx="2" type="subTitle"/>
          </p:nvPr>
        </p:nvSpPr>
        <p:spPr>
          <a:xfrm>
            <a:off x="3618900" y="2821875"/>
            <a:ext cx="19062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186" name="Google Shape;186;p69"/>
          <p:cNvSpPr txBox="1"/>
          <p:nvPr>
            <p:ph idx="3" type="subTitle"/>
          </p:nvPr>
        </p:nvSpPr>
        <p:spPr>
          <a:xfrm>
            <a:off x="1150000" y="241175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187" name="Google Shape;187;p69"/>
          <p:cNvSpPr txBox="1"/>
          <p:nvPr>
            <p:ph idx="4" type="subTitle"/>
          </p:nvPr>
        </p:nvSpPr>
        <p:spPr>
          <a:xfrm>
            <a:off x="1058725" y="2821875"/>
            <a:ext cx="19062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188" name="Google Shape;188;p69"/>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ctr">
              <a:lnSpc>
                <a:spcPct val="100000"/>
              </a:lnSpc>
              <a:spcBef>
                <a:spcPts val="0"/>
              </a:spcBef>
              <a:spcAft>
                <a:spcPts val="0"/>
              </a:spcAft>
              <a:buClr>
                <a:schemeClr val="dk1"/>
              </a:buClr>
              <a:buSzPts val="3500"/>
              <a:buNone/>
              <a:defRPr sz="3500">
                <a:solidFill>
                  <a:schemeClr val="dk1"/>
                </a:solidFill>
              </a:defRPr>
            </a:lvl2pPr>
            <a:lvl3pPr lvl="2" algn="ctr">
              <a:lnSpc>
                <a:spcPct val="100000"/>
              </a:lnSpc>
              <a:spcBef>
                <a:spcPts val="0"/>
              </a:spcBef>
              <a:spcAft>
                <a:spcPts val="0"/>
              </a:spcAft>
              <a:buClr>
                <a:schemeClr val="dk1"/>
              </a:buClr>
              <a:buSzPts val="3500"/>
              <a:buNone/>
              <a:defRPr sz="3500">
                <a:solidFill>
                  <a:schemeClr val="dk1"/>
                </a:solidFill>
              </a:defRPr>
            </a:lvl3pPr>
            <a:lvl4pPr lvl="3" algn="ctr">
              <a:lnSpc>
                <a:spcPct val="100000"/>
              </a:lnSpc>
              <a:spcBef>
                <a:spcPts val="0"/>
              </a:spcBef>
              <a:spcAft>
                <a:spcPts val="0"/>
              </a:spcAft>
              <a:buClr>
                <a:schemeClr val="dk1"/>
              </a:buClr>
              <a:buSzPts val="3500"/>
              <a:buNone/>
              <a:defRPr sz="3500">
                <a:solidFill>
                  <a:schemeClr val="dk1"/>
                </a:solidFill>
              </a:defRPr>
            </a:lvl4pPr>
            <a:lvl5pPr lvl="4" algn="ctr">
              <a:lnSpc>
                <a:spcPct val="100000"/>
              </a:lnSpc>
              <a:spcBef>
                <a:spcPts val="0"/>
              </a:spcBef>
              <a:spcAft>
                <a:spcPts val="0"/>
              </a:spcAft>
              <a:buClr>
                <a:schemeClr val="dk1"/>
              </a:buClr>
              <a:buSzPts val="3500"/>
              <a:buNone/>
              <a:defRPr sz="3500">
                <a:solidFill>
                  <a:schemeClr val="dk1"/>
                </a:solidFill>
              </a:defRPr>
            </a:lvl5pPr>
            <a:lvl6pPr lvl="5" algn="ctr">
              <a:lnSpc>
                <a:spcPct val="100000"/>
              </a:lnSpc>
              <a:spcBef>
                <a:spcPts val="0"/>
              </a:spcBef>
              <a:spcAft>
                <a:spcPts val="0"/>
              </a:spcAft>
              <a:buClr>
                <a:schemeClr val="dk1"/>
              </a:buClr>
              <a:buSzPts val="3500"/>
              <a:buNone/>
              <a:defRPr sz="3500">
                <a:solidFill>
                  <a:schemeClr val="dk1"/>
                </a:solidFill>
              </a:defRPr>
            </a:lvl6pPr>
            <a:lvl7pPr lvl="6" algn="ctr">
              <a:lnSpc>
                <a:spcPct val="100000"/>
              </a:lnSpc>
              <a:spcBef>
                <a:spcPts val="0"/>
              </a:spcBef>
              <a:spcAft>
                <a:spcPts val="0"/>
              </a:spcAft>
              <a:buClr>
                <a:schemeClr val="dk1"/>
              </a:buClr>
              <a:buSzPts val="3500"/>
              <a:buNone/>
              <a:defRPr sz="3500">
                <a:solidFill>
                  <a:schemeClr val="dk1"/>
                </a:solidFill>
              </a:defRPr>
            </a:lvl7pPr>
            <a:lvl8pPr lvl="7" algn="ctr">
              <a:lnSpc>
                <a:spcPct val="100000"/>
              </a:lnSpc>
              <a:spcBef>
                <a:spcPts val="0"/>
              </a:spcBef>
              <a:spcAft>
                <a:spcPts val="0"/>
              </a:spcAft>
              <a:buClr>
                <a:schemeClr val="dk1"/>
              </a:buClr>
              <a:buSzPts val="3500"/>
              <a:buNone/>
              <a:defRPr sz="3500">
                <a:solidFill>
                  <a:schemeClr val="dk1"/>
                </a:solidFill>
              </a:defRPr>
            </a:lvl8pPr>
            <a:lvl9pPr lvl="8" algn="ctr">
              <a:lnSpc>
                <a:spcPct val="100000"/>
              </a:lnSpc>
              <a:spcBef>
                <a:spcPts val="0"/>
              </a:spcBef>
              <a:spcAft>
                <a:spcPts val="0"/>
              </a:spcAft>
              <a:buClr>
                <a:schemeClr val="dk1"/>
              </a:buClr>
              <a:buSzPts val="3500"/>
              <a:buNone/>
              <a:defRPr sz="3500">
                <a:solidFill>
                  <a:schemeClr val="dk1"/>
                </a:solidFill>
              </a:defRPr>
            </a:lvl9pPr>
          </a:lstStyle>
          <a:p/>
        </p:txBody>
      </p:sp>
      <p:sp>
        <p:nvSpPr>
          <p:cNvPr id="189" name="Google Shape;189;p69"/>
          <p:cNvSpPr txBox="1"/>
          <p:nvPr>
            <p:ph idx="5" type="subTitle"/>
          </p:nvPr>
        </p:nvSpPr>
        <p:spPr>
          <a:xfrm>
            <a:off x="6270200" y="241175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190" name="Google Shape;190;p69"/>
          <p:cNvSpPr txBox="1"/>
          <p:nvPr>
            <p:ph idx="6" type="subTitle"/>
          </p:nvPr>
        </p:nvSpPr>
        <p:spPr>
          <a:xfrm>
            <a:off x="6179000" y="2821875"/>
            <a:ext cx="19062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191" name="Google Shape;191;p69"/>
          <p:cNvSpPr/>
          <p:nvPr/>
        </p:nvSpPr>
        <p:spPr>
          <a:xfrm rot="-4500010">
            <a:off x="-3117917" y="1096142"/>
            <a:ext cx="6656644" cy="6692346"/>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69"/>
          <p:cNvSpPr/>
          <p:nvPr/>
        </p:nvSpPr>
        <p:spPr>
          <a:xfrm flipH="1">
            <a:off x="7560595" y="-48096"/>
            <a:ext cx="1685055" cy="1916296"/>
          </a:xfrm>
          <a:custGeom>
            <a:rect b="b" l="l" r="r" t="t"/>
            <a:pathLst>
              <a:path extrusionOk="0" h="31673" w="27851">
                <a:moveTo>
                  <a:pt x="1" y="1"/>
                </a:moveTo>
                <a:lnTo>
                  <a:pt x="1" y="31551"/>
                </a:lnTo>
                <a:cubicBezTo>
                  <a:pt x="690" y="31632"/>
                  <a:pt x="1383" y="31673"/>
                  <a:pt x="2077" y="31673"/>
                </a:cubicBezTo>
                <a:cubicBezTo>
                  <a:pt x="6200" y="31673"/>
                  <a:pt x="10308" y="30235"/>
                  <a:pt x="13272" y="27360"/>
                </a:cubicBezTo>
                <a:cubicBezTo>
                  <a:pt x="15665" y="25042"/>
                  <a:pt x="17270" y="22055"/>
                  <a:pt x="18548" y="18978"/>
                </a:cubicBezTo>
                <a:cubicBezTo>
                  <a:pt x="20792" y="13524"/>
                  <a:pt x="22129" y="7595"/>
                  <a:pt x="25532" y="2765"/>
                </a:cubicBezTo>
                <a:cubicBezTo>
                  <a:pt x="26231" y="1784"/>
                  <a:pt x="27004" y="863"/>
                  <a:pt x="2785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4" name="Shape 14"/>
        <p:cNvGrpSpPr/>
        <p:nvPr/>
      </p:nvGrpSpPr>
      <p:grpSpPr>
        <a:xfrm>
          <a:off x="0" y="0"/>
          <a:ext cx="0" cy="0"/>
          <a:chOff x="0" y="0"/>
          <a:chExt cx="0" cy="0"/>
        </a:xfrm>
      </p:grpSpPr>
      <p:sp>
        <p:nvSpPr>
          <p:cNvPr id="15" name="Google Shape;15;p52"/>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
        <p:nvSpPr>
          <p:cNvPr id="16" name="Google Shape;16;p52"/>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rgbClr val="434343"/>
              </a:buClr>
              <a:buSzPts val="1200"/>
              <a:buFont typeface="Livvic"/>
              <a:buAutoNum type="arabicPeriod"/>
              <a:defRPr sz="1300"/>
            </a:lvl1pPr>
            <a:lvl2pPr indent="-304800" lvl="1" marL="914400" algn="l">
              <a:lnSpc>
                <a:spcPct val="115000"/>
              </a:lnSpc>
              <a:spcBef>
                <a:spcPts val="0"/>
              </a:spcBef>
              <a:spcAft>
                <a:spcPts val="0"/>
              </a:spcAft>
              <a:buClr>
                <a:srgbClr val="434343"/>
              </a:buClr>
              <a:buSzPts val="1200"/>
              <a:buFont typeface="Roboto Condensed Light"/>
              <a:buAutoNum type="alphaLcPeriod"/>
              <a:defRPr/>
            </a:lvl2pPr>
            <a:lvl3pPr indent="-304800" lvl="2" marL="1371600" algn="l">
              <a:lnSpc>
                <a:spcPct val="115000"/>
              </a:lnSpc>
              <a:spcBef>
                <a:spcPts val="1600"/>
              </a:spcBef>
              <a:spcAft>
                <a:spcPts val="0"/>
              </a:spcAft>
              <a:buClr>
                <a:srgbClr val="434343"/>
              </a:buClr>
              <a:buSzPts val="1200"/>
              <a:buFont typeface="Roboto Condensed Light"/>
              <a:buAutoNum type="romanLcPeriod"/>
              <a:defRPr/>
            </a:lvl3pPr>
            <a:lvl4pPr indent="-304800" lvl="3" marL="1828800" algn="l">
              <a:lnSpc>
                <a:spcPct val="115000"/>
              </a:lnSpc>
              <a:spcBef>
                <a:spcPts val="1600"/>
              </a:spcBef>
              <a:spcAft>
                <a:spcPts val="0"/>
              </a:spcAft>
              <a:buClr>
                <a:srgbClr val="434343"/>
              </a:buClr>
              <a:buSzPts val="1200"/>
              <a:buFont typeface="Roboto Condensed Light"/>
              <a:buAutoNum type="arabicPeriod"/>
              <a:defRPr/>
            </a:lvl4pPr>
            <a:lvl5pPr indent="-304800" lvl="4" marL="2286000" algn="l">
              <a:lnSpc>
                <a:spcPct val="115000"/>
              </a:lnSpc>
              <a:spcBef>
                <a:spcPts val="1600"/>
              </a:spcBef>
              <a:spcAft>
                <a:spcPts val="0"/>
              </a:spcAft>
              <a:buClr>
                <a:srgbClr val="434343"/>
              </a:buClr>
              <a:buSzPts val="1200"/>
              <a:buFont typeface="Roboto Condensed Light"/>
              <a:buAutoNum type="alphaLcPeriod"/>
              <a:defRPr/>
            </a:lvl5pPr>
            <a:lvl6pPr indent="-304800" lvl="5" marL="2743200" algn="l">
              <a:lnSpc>
                <a:spcPct val="115000"/>
              </a:lnSpc>
              <a:spcBef>
                <a:spcPts val="1600"/>
              </a:spcBef>
              <a:spcAft>
                <a:spcPts val="0"/>
              </a:spcAft>
              <a:buClr>
                <a:srgbClr val="434343"/>
              </a:buClr>
              <a:buSzPts val="1200"/>
              <a:buFont typeface="Roboto Condensed Light"/>
              <a:buAutoNum type="romanLcPeriod"/>
              <a:defRPr/>
            </a:lvl6pPr>
            <a:lvl7pPr indent="-304800" lvl="6" marL="3200400" algn="l">
              <a:lnSpc>
                <a:spcPct val="115000"/>
              </a:lnSpc>
              <a:spcBef>
                <a:spcPts val="1600"/>
              </a:spcBef>
              <a:spcAft>
                <a:spcPts val="0"/>
              </a:spcAft>
              <a:buClr>
                <a:srgbClr val="434343"/>
              </a:buClr>
              <a:buSzPts val="1200"/>
              <a:buFont typeface="Roboto Condensed Light"/>
              <a:buAutoNum type="arabicPeriod"/>
              <a:defRPr/>
            </a:lvl7pPr>
            <a:lvl8pPr indent="-304800" lvl="7" marL="3657600" algn="l">
              <a:lnSpc>
                <a:spcPct val="115000"/>
              </a:lnSpc>
              <a:spcBef>
                <a:spcPts val="1600"/>
              </a:spcBef>
              <a:spcAft>
                <a:spcPts val="0"/>
              </a:spcAft>
              <a:buClr>
                <a:srgbClr val="434343"/>
              </a:buClr>
              <a:buSzPts val="1200"/>
              <a:buFont typeface="Roboto Condensed Light"/>
              <a:buAutoNum type="alphaLcPeriod"/>
              <a:defRPr/>
            </a:lvl8pPr>
            <a:lvl9pPr indent="-304800" lvl="8" marL="4114800" algn="l">
              <a:lnSpc>
                <a:spcPct val="115000"/>
              </a:lnSpc>
              <a:spcBef>
                <a:spcPts val="1600"/>
              </a:spcBef>
              <a:spcAft>
                <a:spcPts val="1600"/>
              </a:spcAft>
              <a:buClr>
                <a:srgbClr val="434343"/>
              </a:buClr>
              <a:buSzPts val="1200"/>
              <a:buFont typeface="Roboto Condensed Light"/>
              <a:buAutoNum type="romanLcPeriod"/>
              <a:defRPr/>
            </a:lvl9pPr>
          </a:lstStyle>
          <a:p/>
        </p:txBody>
      </p:sp>
      <p:sp>
        <p:nvSpPr>
          <p:cNvPr id="17" name="Google Shape;17;p52"/>
          <p:cNvSpPr/>
          <p:nvPr/>
        </p:nvSpPr>
        <p:spPr>
          <a:xfrm>
            <a:off x="7051125" y="-439195"/>
            <a:ext cx="2533830" cy="1706524"/>
          </a:xfrm>
          <a:custGeom>
            <a:rect b="b" l="l" r="r" t="t"/>
            <a:pathLst>
              <a:path extrusionOk="0" h="47963" w="71215">
                <a:moveTo>
                  <a:pt x="21118" y="0"/>
                </a:moveTo>
                <a:lnTo>
                  <a:pt x="0" y="1635"/>
                </a:lnTo>
                <a:cubicBezTo>
                  <a:pt x="0" y="1635"/>
                  <a:pt x="0" y="4667"/>
                  <a:pt x="2081" y="14980"/>
                </a:cubicBezTo>
                <a:cubicBezTo>
                  <a:pt x="4176" y="25294"/>
                  <a:pt x="13271" y="26171"/>
                  <a:pt x="25799" y="29143"/>
                </a:cubicBezTo>
                <a:cubicBezTo>
                  <a:pt x="38327" y="32115"/>
                  <a:pt x="38253" y="47169"/>
                  <a:pt x="52861" y="47927"/>
                </a:cubicBezTo>
                <a:cubicBezTo>
                  <a:pt x="53317" y="47951"/>
                  <a:pt x="53763" y="47963"/>
                  <a:pt x="54198" y="47963"/>
                </a:cubicBezTo>
                <a:cubicBezTo>
                  <a:pt x="67700" y="47963"/>
                  <a:pt x="71215" y="36930"/>
                  <a:pt x="71215" y="36930"/>
                </a:cubicBezTo>
                <a:lnTo>
                  <a:pt x="70382" y="11562"/>
                </a:lnTo>
                <a:lnTo>
                  <a:pt x="68807" y="5558"/>
                </a:lnTo>
                <a:cubicBezTo>
                  <a:pt x="68807" y="5558"/>
                  <a:pt x="59874" y="3476"/>
                  <a:pt x="59275" y="3476"/>
                </a:cubicBezTo>
                <a:cubicBezTo>
                  <a:pt x="59265" y="3476"/>
                  <a:pt x="59257" y="3477"/>
                  <a:pt x="59251" y="3478"/>
                </a:cubicBezTo>
                <a:cubicBezTo>
                  <a:pt x="59249" y="3478"/>
                  <a:pt x="59244" y="3479"/>
                  <a:pt x="59236" y="3479"/>
                </a:cubicBezTo>
                <a:cubicBezTo>
                  <a:pt x="58312" y="3479"/>
                  <a:pt x="21118" y="0"/>
                  <a:pt x="211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52"/>
          <p:cNvSpPr/>
          <p:nvPr/>
        </p:nvSpPr>
        <p:spPr>
          <a:xfrm rot="-5400000">
            <a:off x="7832375" y="2229525"/>
            <a:ext cx="2289025" cy="610450"/>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4_2">
    <p:spTree>
      <p:nvGrpSpPr>
        <p:cNvPr id="193" name="Shape 193"/>
        <p:cNvGrpSpPr/>
        <p:nvPr/>
      </p:nvGrpSpPr>
      <p:grpSpPr>
        <a:xfrm>
          <a:off x="0" y="0"/>
          <a:ext cx="0" cy="0"/>
          <a:chOff x="0" y="0"/>
          <a:chExt cx="0" cy="0"/>
        </a:xfrm>
      </p:grpSpPr>
      <p:sp>
        <p:nvSpPr>
          <p:cNvPr id="194" name="Google Shape;194;p70"/>
          <p:cNvSpPr txBox="1"/>
          <p:nvPr>
            <p:ph idx="1" type="subTitle"/>
          </p:nvPr>
        </p:nvSpPr>
        <p:spPr>
          <a:xfrm>
            <a:off x="2430050" y="154212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195" name="Google Shape;195;p70"/>
          <p:cNvSpPr txBox="1"/>
          <p:nvPr>
            <p:ph idx="2" type="subTitle"/>
          </p:nvPr>
        </p:nvSpPr>
        <p:spPr>
          <a:xfrm>
            <a:off x="2267400" y="1952250"/>
            <a:ext cx="2049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196" name="Google Shape;196;p70"/>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ctr">
              <a:lnSpc>
                <a:spcPct val="100000"/>
              </a:lnSpc>
              <a:spcBef>
                <a:spcPts val="0"/>
              </a:spcBef>
              <a:spcAft>
                <a:spcPts val="0"/>
              </a:spcAft>
              <a:buClr>
                <a:schemeClr val="dk1"/>
              </a:buClr>
              <a:buSzPts val="3500"/>
              <a:buNone/>
              <a:defRPr sz="3500">
                <a:solidFill>
                  <a:schemeClr val="dk1"/>
                </a:solidFill>
              </a:defRPr>
            </a:lvl2pPr>
            <a:lvl3pPr lvl="2" algn="ctr">
              <a:lnSpc>
                <a:spcPct val="100000"/>
              </a:lnSpc>
              <a:spcBef>
                <a:spcPts val="0"/>
              </a:spcBef>
              <a:spcAft>
                <a:spcPts val="0"/>
              </a:spcAft>
              <a:buClr>
                <a:schemeClr val="dk1"/>
              </a:buClr>
              <a:buSzPts val="3500"/>
              <a:buNone/>
              <a:defRPr sz="3500">
                <a:solidFill>
                  <a:schemeClr val="dk1"/>
                </a:solidFill>
              </a:defRPr>
            </a:lvl3pPr>
            <a:lvl4pPr lvl="3" algn="ctr">
              <a:lnSpc>
                <a:spcPct val="100000"/>
              </a:lnSpc>
              <a:spcBef>
                <a:spcPts val="0"/>
              </a:spcBef>
              <a:spcAft>
                <a:spcPts val="0"/>
              </a:spcAft>
              <a:buClr>
                <a:schemeClr val="dk1"/>
              </a:buClr>
              <a:buSzPts val="3500"/>
              <a:buNone/>
              <a:defRPr sz="3500">
                <a:solidFill>
                  <a:schemeClr val="dk1"/>
                </a:solidFill>
              </a:defRPr>
            </a:lvl4pPr>
            <a:lvl5pPr lvl="4" algn="ctr">
              <a:lnSpc>
                <a:spcPct val="100000"/>
              </a:lnSpc>
              <a:spcBef>
                <a:spcPts val="0"/>
              </a:spcBef>
              <a:spcAft>
                <a:spcPts val="0"/>
              </a:spcAft>
              <a:buClr>
                <a:schemeClr val="dk1"/>
              </a:buClr>
              <a:buSzPts val="3500"/>
              <a:buNone/>
              <a:defRPr sz="3500">
                <a:solidFill>
                  <a:schemeClr val="dk1"/>
                </a:solidFill>
              </a:defRPr>
            </a:lvl5pPr>
            <a:lvl6pPr lvl="5" algn="ctr">
              <a:lnSpc>
                <a:spcPct val="100000"/>
              </a:lnSpc>
              <a:spcBef>
                <a:spcPts val="0"/>
              </a:spcBef>
              <a:spcAft>
                <a:spcPts val="0"/>
              </a:spcAft>
              <a:buClr>
                <a:schemeClr val="dk1"/>
              </a:buClr>
              <a:buSzPts val="3500"/>
              <a:buNone/>
              <a:defRPr sz="3500">
                <a:solidFill>
                  <a:schemeClr val="dk1"/>
                </a:solidFill>
              </a:defRPr>
            </a:lvl6pPr>
            <a:lvl7pPr lvl="6" algn="ctr">
              <a:lnSpc>
                <a:spcPct val="100000"/>
              </a:lnSpc>
              <a:spcBef>
                <a:spcPts val="0"/>
              </a:spcBef>
              <a:spcAft>
                <a:spcPts val="0"/>
              </a:spcAft>
              <a:buClr>
                <a:schemeClr val="dk1"/>
              </a:buClr>
              <a:buSzPts val="3500"/>
              <a:buNone/>
              <a:defRPr sz="3500">
                <a:solidFill>
                  <a:schemeClr val="dk1"/>
                </a:solidFill>
              </a:defRPr>
            </a:lvl7pPr>
            <a:lvl8pPr lvl="7" algn="ctr">
              <a:lnSpc>
                <a:spcPct val="100000"/>
              </a:lnSpc>
              <a:spcBef>
                <a:spcPts val="0"/>
              </a:spcBef>
              <a:spcAft>
                <a:spcPts val="0"/>
              </a:spcAft>
              <a:buClr>
                <a:schemeClr val="dk1"/>
              </a:buClr>
              <a:buSzPts val="3500"/>
              <a:buNone/>
              <a:defRPr sz="3500">
                <a:solidFill>
                  <a:schemeClr val="dk1"/>
                </a:solidFill>
              </a:defRPr>
            </a:lvl8pPr>
            <a:lvl9pPr lvl="8" algn="ctr">
              <a:lnSpc>
                <a:spcPct val="100000"/>
              </a:lnSpc>
              <a:spcBef>
                <a:spcPts val="0"/>
              </a:spcBef>
              <a:spcAft>
                <a:spcPts val="0"/>
              </a:spcAft>
              <a:buClr>
                <a:schemeClr val="dk1"/>
              </a:buClr>
              <a:buSzPts val="3500"/>
              <a:buNone/>
              <a:defRPr sz="3500">
                <a:solidFill>
                  <a:schemeClr val="dk1"/>
                </a:solidFill>
              </a:defRPr>
            </a:lvl9pPr>
          </a:lstStyle>
          <a:p/>
        </p:txBody>
      </p:sp>
      <p:sp>
        <p:nvSpPr>
          <p:cNvPr id="197" name="Google Shape;197;p70"/>
          <p:cNvSpPr txBox="1"/>
          <p:nvPr>
            <p:ph idx="3" type="subTitle"/>
          </p:nvPr>
        </p:nvSpPr>
        <p:spPr>
          <a:xfrm>
            <a:off x="4990150" y="154212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198" name="Google Shape;198;p70"/>
          <p:cNvSpPr txBox="1"/>
          <p:nvPr>
            <p:ph idx="4" type="subTitle"/>
          </p:nvPr>
        </p:nvSpPr>
        <p:spPr>
          <a:xfrm>
            <a:off x="4827550" y="1952250"/>
            <a:ext cx="2049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199" name="Google Shape;199;p70"/>
          <p:cNvSpPr txBox="1"/>
          <p:nvPr>
            <p:ph idx="5" type="subTitle"/>
          </p:nvPr>
        </p:nvSpPr>
        <p:spPr>
          <a:xfrm>
            <a:off x="2430050" y="325910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00" name="Google Shape;200;p70"/>
          <p:cNvSpPr txBox="1"/>
          <p:nvPr>
            <p:ph idx="6" type="subTitle"/>
          </p:nvPr>
        </p:nvSpPr>
        <p:spPr>
          <a:xfrm>
            <a:off x="2267400" y="3669225"/>
            <a:ext cx="2049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01" name="Google Shape;201;p70"/>
          <p:cNvSpPr txBox="1"/>
          <p:nvPr>
            <p:ph idx="7" type="subTitle"/>
          </p:nvPr>
        </p:nvSpPr>
        <p:spPr>
          <a:xfrm>
            <a:off x="4990150" y="325910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02" name="Google Shape;202;p70"/>
          <p:cNvSpPr txBox="1"/>
          <p:nvPr>
            <p:ph idx="8" type="subTitle"/>
          </p:nvPr>
        </p:nvSpPr>
        <p:spPr>
          <a:xfrm>
            <a:off x="4827550" y="3669225"/>
            <a:ext cx="2049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4_1">
    <p:spTree>
      <p:nvGrpSpPr>
        <p:cNvPr id="203" name="Shape 203"/>
        <p:cNvGrpSpPr/>
        <p:nvPr/>
      </p:nvGrpSpPr>
      <p:grpSpPr>
        <a:xfrm>
          <a:off x="0" y="0"/>
          <a:ext cx="0" cy="0"/>
          <a:chOff x="0" y="0"/>
          <a:chExt cx="0" cy="0"/>
        </a:xfrm>
      </p:grpSpPr>
      <p:sp>
        <p:nvSpPr>
          <p:cNvPr id="204" name="Google Shape;204;p71"/>
          <p:cNvSpPr txBox="1"/>
          <p:nvPr>
            <p:ph idx="1" type="subTitle"/>
          </p:nvPr>
        </p:nvSpPr>
        <p:spPr>
          <a:xfrm>
            <a:off x="1150000" y="2806050"/>
            <a:ext cx="2916000" cy="733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205" name="Google Shape;205;p71"/>
          <p:cNvSpPr txBox="1"/>
          <p:nvPr>
            <p:ph type="title"/>
          </p:nvPr>
        </p:nvSpPr>
        <p:spPr>
          <a:xfrm>
            <a:off x="1150000" y="1612950"/>
            <a:ext cx="4156500" cy="1193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l">
              <a:lnSpc>
                <a:spcPct val="100000"/>
              </a:lnSpc>
              <a:spcBef>
                <a:spcPts val="0"/>
              </a:spcBef>
              <a:spcAft>
                <a:spcPts val="0"/>
              </a:spcAft>
              <a:buClr>
                <a:schemeClr val="dk1"/>
              </a:buClr>
              <a:buSzPts val="3500"/>
              <a:buNone/>
              <a:defRPr sz="3500">
                <a:solidFill>
                  <a:schemeClr val="dk1"/>
                </a:solidFill>
              </a:defRPr>
            </a:lvl2pPr>
            <a:lvl3pPr lvl="2" algn="l">
              <a:lnSpc>
                <a:spcPct val="100000"/>
              </a:lnSpc>
              <a:spcBef>
                <a:spcPts val="0"/>
              </a:spcBef>
              <a:spcAft>
                <a:spcPts val="0"/>
              </a:spcAft>
              <a:buClr>
                <a:schemeClr val="dk1"/>
              </a:buClr>
              <a:buSzPts val="3500"/>
              <a:buNone/>
              <a:defRPr sz="3500">
                <a:solidFill>
                  <a:schemeClr val="dk1"/>
                </a:solidFill>
              </a:defRPr>
            </a:lvl3pPr>
            <a:lvl4pPr lvl="3" algn="l">
              <a:lnSpc>
                <a:spcPct val="100000"/>
              </a:lnSpc>
              <a:spcBef>
                <a:spcPts val="0"/>
              </a:spcBef>
              <a:spcAft>
                <a:spcPts val="0"/>
              </a:spcAft>
              <a:buClr>
                <a:schemeClr val="dk1"/>
              </a:buClr>
              <a:buSzPts val="3500"/>
              <a:buNone/>
              <a:defRPr sz="3500">
                <a:solidFill>
                  <a:schemeClr val="dk1"/>
                </a:solidFill>
              </a:defRPr>
            </a:lvl4pPr>
            <a:lvl5pPr lvl="4" algn="l">
              <a:lnSpc>
                <a:spcPct val="100000"/>
              </a:lnSpc>
              <a:spcBef>
                <a:spcPts val="0"/>
              </a:spcBef>
              <a:spcAft>
                <a:spcPts val="0"/>
              </a:spcAft>
              <a:buClr>
                <a:schemeClr val="dk1"/>
              </a:buClr>
              <a:buSzPts val="3500"/>
              <a:buNone/>
              <a:defRPr sz="3500">
                <a:solidFill>
                  <a:schemeClr val="dk1"/>
                </a:solidFill>
              </a:defRPr>
            </a:lvl5pPr>
            <a:lvl6pPr lvl="5" algn="l">
              <a:lnSpc>
                <a:spcPct val="100000"/>
              </a:lnSpc>
              <a:spcBef>
                <a:spcPts val="0"/>
              </a:spcBef>
              <a:spcAft>
                <a:spcPts val="0"/>
              </a:spcAft>
              <a:buClr>
                <a:schemeClr val="dk1"/>
              </a:buClr>
              <a:buSzPts val="3500"/>
              <a:buNone/>
              <a:defRPr sz="3500">
                <a:solidFill>
                  <a:schemeClr val="dk1"/>
                </a:solidFill>
              </a:defRPr>
            </a:lvl6pPr>
            <a:lvl7pPr lvl="6" algn="l">
              <a:lnSpc>
                <a:spcPct val="100000"/>
              </a:lnSpc>
              <a:spcBef>
                <a:spcPts val="0"/>
              </a:spcBef>
              <a:spcAft>
                <a:spcPts val="0"/>
              </a:spcAft>
              <a:buClr>
                <a:schemeClr val="dk1"/>
              </a:buClr>
              <a:buSzPts val="3500"/>
              <a:buNone/>
              <a:defRPr sz="3500">
                <a:solidFill>
                  <a:schemeClr val="dk1"/>
                </a:solidFill>
              </a:defRPr>
            </a:lvl7pPr>
            <a:lvl8pPr lvl="7" algn="l">
              <a:lnSpc>
                <a:spcPct val="100000"/>
              </a:lnSpc>
              <a:spcBef>
                <a:spcPts val="0"/>
              </a:spcBef>
              <a:spcAft>
                <a:spcPts val="0"/>
              </a:spcAft>
              <a:buClr>
                <a:schemeClr val="dk1"/>
              </a:buClr>
              <a:buSzPts val="3500"/>
              <a:buNone/>
              <a:defRPr sz="3500">
                <a:solidFill>
                  <a:schemeClr val="dk1"/>
                </a:solidFill>
              </a:defRPr>
            </a:lvl8pPr>
            <a:lvl9pPr lvl="8" algn="l">
              <a:lnSpc>
                <a:spcPct val="100000"/>
              </a:lnSpc>
              <a:spcBef>
                <a:spcPts val="0"/>
              </a:spcBef>
              <a:spcAft>
                <a:spcPts val="0"/>
              </a:spcAft>
              <a:buClr>
                <a:schemeClr val="dk1"/>
              </a:buClr>
              <a:buSzPts val="3500"/>
              <a:buNone/>
              <a:defRPr sz="3500">
                <a:solidFill>
                  <a:schemeClr val="dk1"/>
                </a:solidFill>
              </a:defRPr>
            </a:lvl9pPr>
          </a:lstStyle>
          <a:p/>
        </p:txBody>
      </p:sp>
      <p:sp>
        <p:nvSpPr>
          <p:cNvPr id="206" name="Google Shape;206;p71"/>
          <p:cNvSpPr/>
          <p:nvPr/>
        </p:nvSpPr>
        <p:spPr>
          <a:xfrm flipH="1" rot="2989191">
            <a:off x="5036154" y="-83697"/>
            <a:ext cx="5859877" cy="6260854"/>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 name="Google Shape;207;p71"/>
          <p:cNvSpPr/>
          <p:nvPr/>
        </p:nvSpPr>
        <p:spPr>
          <a:xfrm>
            <a:off x="5347474" y="-668625"/>
            <a:ext cx="1183241" cy="1086692"/>
          </a:xfrm>
          <a:custGeom>
            <a:rect b="b" l="l" r="r" t="t"/>
            <a:pathLst>
              <a:path extrusionOk="0" h="64473" w="64473">
                <a:moveTo>
                  <a:pt x="32236" y="1"/>
                </a:moveTo>
                <a:cubicBezTo>
                  <a:pt x="14442" y="1"/>
                  <a:pt x="1" y="14426"/>
                  <a:pt x="1" y="32237"/>
                </a:cubicBezTo>
                <a:cubicBezTo>
                  <a:pt x="1" y="50031"/>
                  <a:pt x="14442" y="64472"/>
                  <a:pt x="32236" y="64472"/>
                </a:cubicBezTo>
                <a:cubicBezTo>
                  <a:pt x="50047" y="64472"/>
                  <a:pt x="64472" y="50031"/>
                  <a:pt x="64472" y="32237"/>
                </a:cubicBezTo>
                <a:cubicBezTo>
                  <a:pt x="64472" y="14426"/>
                  <a:pt x="50047" y="1"/>
                  <a:pt x="3223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1">
  <p:cSld name="CUSTOM_5_1">
    <p:spTree>
      <p:nvGrpSpPr>
        <p:cNvPr id="208" name="Shape 208"/>
        <p:cNvGrpSpPr/>
        <p:nvPr/>
      </p:nvGrpSpPr>
      <p:grpSpPr>
        <a:xfrm>
          <a:off x="0" y="0"/>
          <a:ext cx="0" cy="0"/>
          <a:chOff x="0" y="0"/>
          <a:chExt cx="0" cy="0"/>
        </a:xfrm>
      </p:grpSpPr>
      <p:sp>
        <p:nvSpPr>
          <p:cNvPr id="209" name="Google Shape;209;p72"/>
          <p:cNvSpPr txBox="1"/>
          <p:nvPr>
            <p:ph idx="1" type="subTitle"/>
          </p:nvPr>
        </p:nvSpPr>
        <p:spPr>
          <a:xfrm>
            <a:off x="3710075" y="190705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10" name="Google Shape;210;p72"/>
          <p:cNvSpPr txBox="1"/>
          <p:nvPr>
            <p:ph idx="2" type="subTitle"/>
          </p:nvPr>
        </p:nvSpPr>
        <p:spPr>
          <a:xfrm>
            <a:off x="3586475" y="2317175"/>
            <a:ext cx="1971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11" name="Google Shape;211;p72"/>
          <p:cNvSpPr txBox="1"/>
          <p:nvPr>
            <p:ph idx="3" type="subTitle"/>
          </p:nvPr>
        </p:nvSpPr>
        <p:spPr>
          <a:xfrm>
            <a:off x="997575" y="190705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12" name="Google Shape;212;p72"/>
          <p:cNvSpPr txBox="1"/>
          <p:nvPr>
            <p:ph idx="4" type="subTitle"/>
          </p:nvPr>
        </p:nvSpPr>
        <p:spPr>
          <a:xfrm>
            <a:off x="873975" y="2317175"/>
            <a:ext cx="1971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13" name="Google Shape;213;p72"/>
          <p:cNvSpPr txBox="1"/>
          <p:nvPr>
            <p:ph idx="5" type="subTitle"/>
          </p:nvPr>
        </p:nvSpPr>
        <p:spPr>
          <a:xfrm>
            <a:off x="3710075" y="361187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14" name="Google Shape;214;p72"/>
          <p:cNvSpPr txBox="1"/>
          <p:nvPr>
            <p:ph idx="6" type="subTitle"/>
          </p:nvPr>
        </p:nvSpPr>
        <p:spPr>
          <a:xfrm>
            <a:off x="3586475" y="4022000"/>
            <a:ext cx="1971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15" name="Google Shape;215;p72"/>
          <p:cNvSpPr txBox="1"/>
          <p:nvPr>
            <p:ph idx="7" type="subTitle"/>
          </p:nvPr>
        </p:nvSpPr>
        <p:spPr>
          <a:xfrm>
            <a:off x="997575" y="361187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16" name="Google Shape;216;p72"/>
          <p:cNvSpPr txBox="1"/>
          <p:nvPr>
            <p:ph idx="8" type="subTitle"/>
          </p:nvPr>
        </p:nvSpPr>
        <p:spPr>
          <a:xfrm>
            <a:off x="873975" y="4022000"/>
            <a:ext cx="1971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17" name="Google Shape;217;p72"/>
          <p:cNvSpPr txBox="1"/>
          <p:nvPr>
            <p:ph type="title"/>
          </p:nvPr>
        </p:nvSpPr>
        <p:spPr>
          <a:xfrm>
            <a:off x="1034700" y="361350"/>
            <a:ext cx="70746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ctr">
              <a:lnSpc>
                <a:spcPct val="100000"/>
              </a:lnSpc>
              <a:spcBef>
                <a:spcPts val="0"/>
              </a:spcBef>
              <a:spcAft>
                <a:spcPts val="0"/>
              </a:spcAft>
              <a:buClr>
                <a:schemeClr val="dk1"/>
              </a:buClr>
              <a:buSzPts val="3500"/>
              <a:buNone/>
              <a:defRPr sz="3500">
                <a:solidFill>
                  <a:schemeClr val="dk1"/>
                </a:solidFill>
              </a:defRPr>
            </a:lvl2pPr>
            <a:lvl3pPr lvl="2" algn="ctr">
              <a:lnSpc>
                <a:spcPct val="100000"/>
              </a:lnSpc>
              <a:spcBef>
                <a:spcPts val="0"/>
              </a:spcBef>
              <a:spcAft>
                <a:spcPts val="0"/>
              </a:spcAft>
              <a:buClr>
                <a:schemeClr val="dk1"/>
              </a:buClr>
              <a:buSzPts val="3500"/>
              <a:buNone/>
              <a:defRPr sz="3500">
                <a:solidFill>
                  <a:schemeClr val="dk1"/>
                </a:solidFill>
              </a:defRPr>
            </a:lvl3pPr>
            <a:lvl4pPr lvl="3" algn="ctr">
              <a:lnSpc>
                <a:spcPct val="100000"/>
              </a:lnSpc>
              <a:spcBef>
                <a:spcPts val="0"/>
              </a:spcBef>
              <a:spcAft>
                <a:spcPts val="0"/>
              </a:spcAft>
              <a:buClr>
                <a:schemeClr val="dk1"/>
              </a:buClr>
              <a:buSzPts val="3500"/>
              <a:buNone/>
              <a:defRPr sz="3500">
                <a:solidFill>
                  <a:schemeClr val="dk1"/>
                </a:solidFill>
              </a:defRPr>
            </a:lvl4pPr>
            <a:lvl5pPr lvl="4" algn="ctr">
              <a:lnSpc>
                <a:spcPct val="100000"/>
              </a:lnSpc>
              <a:spcBef>
                <a:spcPts val="0"/>
              </a:spcBef>
              <a:spcAft>
                <a:spcPts val="0"/>
              </a:spcAft>
              <a:buClr>
                <a:schemeClr val="dk1"/>
              </a:buClr>
              <a:buSzPts val="3500"/>
              <a:buNone/>
              <a:defRPr sz="3500">
                <a:solidFill>
                  <a:schemeClr val="dk1"/>
                </a:solidFill>
              </a:defRPr>
            </a:lvl5pPr>
            <a:lvl6pPr lvl="5" algn="ctr">
              <a:lnSpc>
                <a:spcPct val="100000"/>
              </a:lnSpc>
              <a:spcBef>
                <a:spcPts val="0"/>
              </a:spcBef>
              <a:spcAft>
                <a:spcPts val="0"/>
              </a:spcAft>
              <a:buClr>
                <a:schemeClr val="dk1"/>
              </a:buClr>
              <a:buSzPts val="3500"/>
              <a:buNone/>
              <a:defRPr sz="3500">
                <a:solidFill>
                  <a:schemeClr val="dk1"/>
                </a:solidFill>
              </a:defRPr>
            </a:lvl6pPr>
            <a:lvl7pPr lvl="6" algn="ctr">
              <a:lnSpc>
                <a:spcPct val="100000"/>
              </a:lnSpc>
              <a:spcBef>
                <a:spcPts val="0"/>
              </a:spcBef>
              <a:spcAft>
                <a:spcPts val="0"/>
              </a:spcAft>
              <a:buClr>
                <a:schemeClr val="dk1"/>
              </a:buClr>
              <a:buSzPts val="3500"/>
              <a:buNone/>
              <a:defRPr sz="3500">
                <a:solidFill>
                  <a:schemeClr val="dk1"/>
                </a:solidFill>
              </a:defRPr>
            </a:lvl7pPr>
            <a:lvl8pPr lvl="7" algn="ctr">
              <a:lnSpc>
                <a:spcPct val="100000"/>
              </a:lnSpc>
              <a:spcBef>
                <a:spcPts val="0"/>
              </a:spcBef>
              <a:spcAft>
                <a:spcPts val="0"/>
              </a:spcAft>
              <a:buClr>
                <a:schemeClr val="dk1"/>
              </a:buClr>
              <a:buSzPts val="3500"/>
              <a:buNone/>
              <a:defRPr sz="3500">
                <a:solidFill>
                  <a:schemeClr val="dk1"/>
                </a:solidFill>
              </a:defRPr>
            </a:lvl8pPr>
            <a:lvl9pPr lvl="8" algn="ctr">
              <a:lnSpc>
                <a:spcPct val="100000"/>
              </a:lnSpc>
              <a:spcBef>
                <a:spcPts val="0"/>
              </a:spcBef>
              <a:spcAft>
                <a:spcPts val="0"/>
              </a:spcAft>
              <a:buClr>
                <a:schemeClr val="dk1"/>
              </a:buClr>
              <a:buSzPts val="3500"/>
              <a:buNone/>
              <a:defRPr sz="3500">
                <a:solidFill>
                  <a:schemeClr val="dk1"/>
                </a:solidFill>
              </a:defRPr>
            </a:lvl9pPr>
          </a:lstStyle>
          <a:p/>
        </p:txBody>
      </p:sp>
      <p:sp>
        <p:nvSpPr>
          <p:cNvPr id="218" name="Google Shape;218;p72"/>
          <p:cNvSpPr txBox="1"/>
          <p:nvPr>
            <p:ph idx="9" type="subTitle"/>
          </p:nvPr>
        </p:nvSpPr>
        <p:spPr>
          <a:xfrm>
            <a:off x="6422575" y="190705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19" name="Google Shape;219;p72"/>
          <p:cNvSpPr txBox="1"/>
          <p:nvPr>
            <p:ph idx="13" type="subTitle"/>
          </p:nvPr>
        </p:nvSpPr>
        <p:spPr>
          <a:xfrm>
            <a:off x="6298975" y="2317175"/>
            <a:ext cx="1971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20" name="Google Shape;220;p72"/>
          <p:cNvSpPr txBox="1"/>
          <p:nvPr>
            <p:ph idx="14" type="subTitle"/>
          </p:nvPr>
        </p:nvSpPr>
        <p:spPr>
          <a:xfrm>
            <a:off x="6422575" y="361187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21" name="Google Shape;221;p72"/>
          <p:cNvSpPr txBox="1"/>
          <p:nvPr>
            <p:ph idx="15" type="subTitle"/>
          </p:nvPr>
        </p:nvSpPr>
        <p:spPr>
          <a:xfrm>
            <a:off x="6298975" y="4022000"/>
            <a:ext cx="19710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22" name="Google Shape;222;p72"/>
          <p:cNvSpPr/>
          <p:nvPr/>
        </p:nvSpPr>
        <p:spPr>
          <a:xfrm rot="5400000">
            <a:off x="-2373609" y="2019138"/>
            <a:ext cx="5335896" cy="1105228"/>
          </a:xfrm>
          <a:custGeom>
            <a:rect b="b" l="l" r="r" t="t"/>
            <a:pathLst>
              <a:path extrusionOk="0" h="28182" w="81930">
                <a:moveTo>
                  <a:pt x="23961" y="1"/>
                </a:moveTo>
                <a:cubicBezTo>
                  <a:pt x="8971" y="1"/>
                  <a:pt x="1" y="16293"/>
                  <a:pt x="1" y="16293"/>
                </a:cubicBezTo>
                <a:lnTo>
                  <a:pt x="2393" y="28182"/>
                </a:lnTo>
                <a:lnTo>
                  <a:pt x="81930" y="28182"/>
                </a:lnTo>
                <a:lnTo>
                  <a:pt x="81930" y="10140"/>
                </a:lnTo>
                <a:cubicBezTo>
                  <a:pt x="73093" y="10526"/>
                  <a:pt x="72496" y="16962"/>
                  <a:pt x="62162" y="16962"/>
                </a:cubicBezTo>
                <a:cubicBezTo>
                  <a:pt x="62138" y="16962"/>
                  <a:pt x="62114" y="16962"/>
                  <a:pt x="62090" y="16962"/>
                </a:cubicBezTo>
                <a:cubicBezTo>
                  <a:pt x="51747" y="16962"/>
                  <a:pt x="42518" y="3171"/>
                  <a:pt x="27598" y="317"/>
                </a:cubicBezTo>
                <a:cubicBezTo>
                  <a:pt x="26349" y="101"/>
                  <a:pt x="25137" y="1"/>
                  <a:pt x="2396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72"/>
          <p:cNvSpPr/>
          <p:nvPr/>
        </p:nvSpPr>
        <p:spPr>
          <a:xfrm rot="-5400000">
            <a:off x="6154641" y="2095513"/>
            <a:ext cx="5335896" cy="1105228"/>
          </a:xfrm>
          <a:custGeom>
            <a:rect b="b" l="l" r="r" t="t"/>
            <a:pathLst>
              <a:path extrusionOk="0" h="28182" w="81930">
                <a:moveTo>
                  <a:pt x="23961" y="1"/>
                </a:moveTo>
                <a:cubicBezTo>
                  <a:pt x="8971" y="1"/>
                  <a:pt x="1" y="16293"/>
                  <a:pt x="1" y="16293"/>
                </a:cubicBezTo>
                <a:lnTo>
                  <a:pt x="2393" y="28182"/>
                </a:lnTo>
                <a:lnTo>
                  <a:pt x="81930" y="28182"/>
                </a:lnTo>
                <a:lnTo>
                  <a:pt x="81930" y="10140"/>
                </a:lnTo>
                <a:cubicBezTo>
                  <a:pt x="73093" y="10526"/>
                  <a:pt x="72496" y="16962"/>
                  <a:pt x="62162" y="16962"/>
                </a:cubicBezTo>
                <a:cubicBezTo>
                  <a:pt x="62138" y="16962"/>
                  <a:pt x="62114" y="16962"/>
                  <a:pt x="62090" y="16962"/>
                </a:cubicBezTo>
                <a:cubicBezTo>
                  <a:pt x="51747" y="16962"/>
                  <a:pt x="42518" y="3171"/>
                  <a:pt x="27598" y="317"/>
                </a:cubicBezTo>
                <a:cubicBezTo>
                  <a:pt x="26349" y="101"/>
                  <a:pt x="25137" y="1"/>
                  <a:pt x="23961"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TWO_COLUMNS_1">
    <p:spTree>
      <p:nvGrpSpPr>
        <p:cNvPr id="224" name="Shape 224"/>
        <p:cNvGrpSpPr/>
        <p:nvPr/>
      </p:nvGrpSpPr>
      <p:grpSpPr>
        <a:xfrm>
          <a:off x="0" y="0"/>
          <a:ext cx="0" cy="0"/>
          <a:chOff x="0" y="0"/>
          <a:chExt cx="0" cy="0"/>
        </a:xfrm>
      </p:grpSpPr>
      <p:sp>
        <p:nvSpPr>
          <p:cNvPr id="225" name="Google Shape;225;p73"/>
          <p:cNvSpPr txBox="1"/>
          <p:nvPr>
            <p:ph type="title"/>
          </p:nvPr>
        </p:nvSpPr>
        <p:spPr>
          <a:xfrm>
            <a:off x="2349425" y="361350"/>
            <a:ext cx="44451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vl2pPr>
            <a:lvl3pPr lvl="2" algn="ctr">
              <a:lnSpc>
                <a:spcPct val="100000"/>
              </a:lnSpc>
              <a:spcBef>
                <a:spcPts val="0"/>
              </a:spcBef>
              <a:spcAft>
                <a:spcPts val="0"/>
              </a:spcAft>
              <a:buSzPts val="3500"/>
              <a:buNone/>
              <a:defRPr/>
            </a:lvl3pPr>
            <a:lvl4pPr lvl="3" algn="ctr">
              <a:lnSpc>
                <a:spcPct val="100000"/>
              </a:lnSpc>
              <a:spcBef>
                <a:spcPts val="0"/>
              </a:spcBef>
              <a:spcAft>
                <a:spcPts val="0"/>
              </a:spcAft>
              <a:buSzPts val="3500"/>
              <a:buNone/>
              <a:defRPr/>
            </a:lvl4pPr>
            <a:lvl5pPr lvl="4" algn="ctr">
              <a:lnSpc>
                <a:spcPct val="100000"/>
              </a:lnSpc>
              <a:spcBef>
                <a:spcPts val="0"/>
              </a:spcBef>
              <a:spcAft>
                <a:spcPts val="0"/>
              </a:spcAft>
              <a:buSzPts val="3500"/>
              <a:buNone/>
              <a:defRPr/>
            </a:lvl5pPr>
            <a:lvl6pPr lvl="5" algn="ctr">
              <a:lnSpc>
                <a:spcPct val="100000"/>
              </a:lnSpc>
              <a:spcBef>
                <a:spcPts val="0"/>
              </a:spcBef>
              <a:spcAft>
                <a:spcPts val="0"/>
              </a:spcAft>
              <a:buSzPts val="3500"/>
              <a:buNone/>
              <a:defRPr/>
            </a:lvl6pPr>
            <a:lvl7pPr lvl="6" algn="ctr">
              <a:lnSpc>
                <a:spcPct val="100000"/>
              </a:lnSpc>
              <a:spcBef>
                <a:spcPts val="0"/>
              </a:spcBef>
              <a:spcAft>
                <a:spcPts val="0"/>
              </a:spcAft>
              <a:buSzPts val="3500"/>
              <a:buNone/>
              <a:defRPr/>
            </a:lvl7pPr>
            <a:lvl8pPr lvl="7" algn="ctr">
              <a:lnSpc>
                <a:spcPct val="100000"/>
              </a:lnSpc>
              <a:spcBef>
                <a:spcPts val="0"/>
              </a:spcBef>
              <a:spcAft>
                <a:spcPts val="0"/>
              </a:spcAft>
              <a:buSzPts val="3500"/>
              <a:buNone/>
              <a:defRPr/>
            </a:lvl8pPr>
            <a:lvl9pPr lvl="8" algn="ctr">
              <a:lnSpc>
                <a:spcPct val="100000"/>
              </a:lnSpc>
              <a:spcBef>
                <a:spcPts val="0"/>
              </a:spcBef>
              <a:spcAft>
                <a:spcPts val="0"/>
              </a:spcAft>
              <a:buSzPts val="3500"/>
              <a:buNone/>
              <a:defRPr/>
            </a:lvl9pPr>
          </a:lstStyle>
          <a:p/>
        </p:txBody>
      </p:sp>
      <p:sp>
        <p:nvSpPr>
          <p:cNvPr id="226" name="Google Shape;226;p73"/>
          <p:cNvSpPr txBox="1"/>
          <p:nvPr>
            <p:ph idx="1" type="subTitle"/>
          </p:nvPr>
        </p:nvSpPr>
        <p:spPr>
          <a:xfrm>
            <a:off x="3710088" y="1819563"/>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27" name="Google Shape;227;p73"/>
          <p:cNvSpPr txBox="1"/>
          <p:nvPr>
            <p:ph idx="2" type="subTitle"/>
          </p:nvPr>
        </p:nvSpPr>
        <p:spPr>
          <a:xfrm>
            <a:off x="3230238" y="2229688"/>
            <a:ext cx="26835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28" name="Google Shape;228;p73"/>
          <p:cNvSpPr txBox="1"/>
          <p:nvPr>
            <p:ph idx="3" type="subTitle"/>
          </p:nvPr>
        </p:nvSpPr>
        <p:spPr>
          <a:xfrm>
            <a:off x="3710088" y="3214488"/>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29" name="Google Shape;229;p73"/>
          <p:cNvSpPr txBox="1"/>
          <p:nvPr>
            <p:ph idx="4" type="subTitle"/>
          </p:nvPr>
        </p:nvSpPr>
        <p:spPr>
          <a:xfrm>
            <a:off x="3230250" y="3624613"/>
            <a:ext cx="26835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2">
  <p:cSld name="CUSTOM_4_2_1">
    <p:spTree>
      <p:nvGrpSpPr>
        <p:cNvPr id="230" name="Shape 230"/>
        <p:cNvGrpSpPr/>
        <p:nvPr/>
      </p:nvGrpSpPr>
      <p:grpSpPr>
        <a:xfrm>
          <a:off x="0" y="0"/>
          <a:ext cx="0" cy="0"/>
          <a:chOff x="0" y="0"/>
          <a:chExt cx="0" cy="0"/>
        </a:xfrm>
      </p:grpSpPr>
      <p:sp>
        <p:nvSpPr>
          <p:cNvPr id="231" name="Google Shape;231;p74"/>
          <p:cNvSpPr txBox="1"/>
          <p:nvPr>
            <p:ph idx="1" type="subTitle"/>
          </p:nvPr>
        </p:nvSpPr>
        <p:spPr>
          <a:xfrm>
            <a:off x="2430050" y="1721200"/>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32" name="Google Shape;232;p74"/>
          <p:cNvSpPr txBox="1"/>
          <p:nvPr>
            <p:ph idx="2" type="subTitle"/>
          </p:nvPr>
        </p:nvSpPr>
        <p:spPr>
          <a:xfrm>
            <a:off x="2430050" y="2131325"/>
            <a:ext cx="1859700" cy="618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233" name="Google Shape;233;p74"/>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ctr">
              <a:lnSpc>
                <a:spcPct val="100000"/>
              </a:lnSpc>
              <a:spcBef>
                <a:spcPts val="0"/>
              </a:spcBef>
              <a:spcAft>
                <a:spcPts val="0"/>
              </a:spcAft>
              <a:buClr>
                <a:schemeClr val="dk1"/>
              </a:buClr>
              <a:buSzPts val="3500"/>
              <a:buNone/>
              <a:defRPr sz="3500">
                <a:solidFill>
                  <a:schemeClr val="dk1"/>
                </a:solidFill>
              </a:defRPr>
            </a:lvl2pPr>
            <a:lvl3pPr lvl="2" algn="ctr">
              <a:lnSpc>
                <a:spcPct val="100000"/>
              </a:lnSpc>
              <a:spcBef>
                <a:spcPts val="0"/>
              </a:spcBef>
              <a:spcAft>
                <a:spcPts val="0"/>
              </a:spcAft>
              <a:buClr>
                <a:schemeClr val="dk1"/>
              </a:buClr>
              <a:buSzPts val="3500"/>
              <a:buNone/>
              <a:defRPr sz="3500">
                <a:solidFill>
                  <a:schemeClr val="dk1"/>
                </a:solidFill>
              </a:defRPr>
            </a:lvl3pPr>
            <a:lvl4pPr lvl="3" algn="ctr">
              <a:lnSpc>
                <a:spcPct val="100000"/>
              </a:lnSpc>
              <a:spcBef>
                <a:spcPts val="0"/>
              </a:spcBef>
              <a:spcAft>
                <a:spcPts val="0"/>
              </a:spcAft>
              <a:buClr>
                <a:schemeClr val="dk1"/>
              </a:buClr>
              <a:buSzPts val="3500"/>
              <a:buNone/>
              <a:defRPr sz="3500">
                <a:solidFill>
                  <a:schemeClr val="dk1"/>
                </a:solidFill>
              </a:defRPr>
            </a:lvl4pPr>
            <a:lvl5pPr lvl="4" algn="ctr">
              <a:lnSpc>
                <a:spcPct val="100000"/>
              </a:lnSpc>
              <a:spcBef>
                <a:spcPts val="0"/>
              </a:spcBef>
              <a:spcAft>
                <a:spcPts val="0"/>
              </a:spcAft>
              <a:buClr>
                <a:schemeClr val="dk1"/>
              </a:buClr>
              <a:buSzPts val="3500"/>
              <a:buNone/>
              <a:defRPr sz="3500">
                <a:solidFill>
                  <a:schemeClr val="dk1"/>
                </a:solidFill>
              </a:defRPr>
            </a:lvl5pPr>
            <a:lvl6pPr lvl="5" algn="ctr">
              <a:lnSpc>
                <a:spcPct val="100000"/>
              </a:lnSpc>
              <a:spcBef>
                <a:spcPts val="0"/>
              </a:spcBef>
              <a:spcAft>
                <a:spcPts val="0"/>
              </a:spcAft>
              <a:buClr>
                <a:schemeClr val="dk1"/>
              </a:buClr>
              <a:buSzPts val="3500"/>
              <a:buNone/>
              <a:defRPr sz="3500">
                <a:solidFill>
                  <a:schemeClr val="dk1"/>
                </a:solidFill>
              </a:defRPr>
            </a:lvl6pPr>
            <a:lvl7pPr lvl="6" algn="ctr">
              <a:lnSpc>
                <a:spcPct val="100000"/>
              </a:lnSpc>
              <a:spcBef>
                <a:spcPts val="0"/>
              </a:spcBef>
              <a:spcAft>
                <a:spcPts val="0"/>
              </a:spcAft>
              <a:buClr>
                <a:schemeClr val="dk1"/>
              </a:buClr>
              <a:buSzPts val="3500"/>
              <a:buNone/>
              <a:defRPr sz="3500">
                <a:solidFill>
                  <a:schemeClr val="dk1"/>
                </a:solidFill>
              </a:defRPr>
            </a:lvl7pPr>
            <a:lvl8pPr lvl="7" algn="ctr">
              <a:lnSpc>
                <a:spcPct val="100000"/>
              </a:lnSpc>
              <a:spcBef>
                <a:spcPts val="0"/>
              </a:spcBef>
              <a:spcAft>
                <a:spcPts val="0"/>
              </a:spcAft>
              <a:buClr>
                <a:schemeClr val="dk1"/>
              </a:buClr>
              <a:buSzPts val="3500"/>
              <a:buNone/>
              <a:defRPr sz="3500">
                <a:solidFill>
                  <a:schemeClr val="dk1"/>
                </a:solidFill>
              </a:defRPr>
            </a:lvl8pPr>
            <a:lvl9pPr lvl="8" algn="ctr">
              <a:lnSpc>
                <a:spcPct val="100000"/>
              </a:lnSpc>
              <a:spcBef>
                <a:spcPts val="0"/>
              </a:spcBef>
              <a:spcAft>
                <a:spcPts val="0"/>
              </a:spcAft>
              <a:buClr>
                <a:schemeClr val="dk1"/>
              </a:buClr>
              <a:buSzPts val="3500"/>
              <a:buNone/>
              <a:defRPr sz="3500">
                <a:solidFill>
                  <a:schemeClr val="dk1"/>
                </a:solidFill>
              </a:defRPr>
            </a:lvl9pPr>
          </a:lstStyle>
          <a:p/>
        </p:txBody>
      </p:sp>
      <p:sp>
        <p:nvSpPr>
          <p:cNvPr id="234" name="Google Shape;234;p74"/>
          <p:cNvSpPr txBox="1"/>
          <p:nvPr>
            <p:ph idx="3" type="subTitle"/>
          </p:nvPr>
        </p:nvSpPr>
        <p:spPr>
          <a:xfrm>
            <a:off x="4990150" y="1721200"/>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35" name="Google Shape;235;p74"/>
          <p:cNvSpPr txBox="1"/>
          <p:nvPr>
            <p:ph idx="4" type="subTitle"/>
          </p:nvPr>
        </p:nvSpPr>
        <p:spPr>
          <a:xfrm>
            <a:off x="4990150" y="2131325"/>
            <a:ext cx="1859700" cy="618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236" name="Google Shape;236;p74"/>
          <p:cNvSpPr txBox="1"/>
          <p:nvPr>
            <p:ph idx="5" type="subTitle"/>
          </p:nvPr>
        </p:nvSpPr>
        <p:spPr>
          <a:xfrm>
            <a:off x="2430050" y="3438175"/>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l">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37" name="Google Shape;237;p74"/>
          <p:cNvSpPr txBox="1"/>
          <p:nvPr>
            <p:ph idx="6" type="subTitle"/>
          </p:nvPr>
        </p:nvSpPr>
        <p:spPr>
          <a:xfrm>
            <a:off x="2430050" y="3848300"/>
            <a:ext cx="1859700" cy="618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238" name="Google Shape;238;p74"/>
          <p:cNvSpPr txBox="1"/>
          <p:nvPr>
            <p:ph idx="7" type="subTitle"/>
          </p:nvPr>
        </p:nvSpPr>
        <p:spPr>
          <a:xfrm>
            <a:off x="4990150" y="3438175"/>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l">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39" name="Google Shape;239;p74"/>
          <p:cNvSpPr txBox="1"/>
          <p:nvPr>
            <p:ph idx="8" type="subTitle"/>
          </p:nvPr>
        </p:nvSpPr>
        <p:spPr>
          <a:xfrm>
            <a:off x="4990150" y="3848300"/>
            <a:ext cx="1859700" cy="618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240" name="Google Shape;240;p74"/>
          <p:cNvSpPr/>
          <p:nvPr/>
        </p:nvSpPr>
        <p:spPr>
          <a:xfrm rot="10800000">
            <a:off x="6058675" y="2634100"/>
            <a:ext cx="4054105" cy="3875200"/>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74"/>
          <p:cNvSpPr/>
          <p:nvPr/>
        </p:nvSpPr>
        <p:spPr>
          <a:xfrm>
            <a:off x="-1128250" y="-1241100"/>
            <a:ext cx="4054105" cy="3875200"/>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9">
    <p:spTree>
      <p:nvGrpSpPr>
        <p:cNvPr id="242" name="Shape 242"/>
        <p:cNvGrpSpPr/>
        <p:nvPr/>
      </p:nvGrpSpPr>
      <p:grpSpPr>
        <a:xfrm>
          <a:off x="0" y="0"/>
          <a:ext cx="0" cy="0"/>
          <a:chOff x="0" y="0"/>
          <a:chExt cx="0" cy="0"/>
        </a:xfrm>
      </p:grpSpPr>
      <p:sp>
        <p:nvSpPr>
          <p:cNvPr id="243" name="Google Shape;243;p75"/>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atin typeface="Roboto"/>
                <a:ea typeface="Roboto"/>
                <a:cs typeface="Roboto"/>
                <a:sym typeface="Roboto"/>
              </a:defRPr>
            </a:lvl2pPr>
            <a:lvl3pPr lvl="2" algn="ctr">
              <a:lnSpc>
                <a:spcPct val="100000"/>
              </a:lnSpc>
              <a:spcBef>
                <a:spcPts val="0"/>
              </a:spcBef>
              <a:spcAft>
                <a:spcPts val="0"/>
              </a:spcAft>
              <a:buSzPts val="3500"/>
              <a:buNone/>
              <a:defRPr>
                <a:latin typeface="Roboto"/>
                <a:ea typeface="Roboto"/>
                <a:cs typeface="Roboto"/>
                <a:sym typeface="Roboto"/>
              </a:defRPr>
            </a:lvl3pPr>
            <a:lvl4pPr lvl="3" algn="ctr">
              <a:lnSpc>
                <a:spcPct val="100000"/>
              </a:lnSpc>
              <a:spcBef>
                <a:spcPts val="0"/>
              </a:spcBef>
              <a:spcAft>
                <a:spcPts val="0"/>
              </a:spcAft>
              <a:buSzPts val="3500"/>
              <a:buNone/>
              <a:defRPr>
                <a:latin typeface="Roboto"/>
                <a:ea typeface="Roboto"/>
                <a:cs typeface="Roboto"/>
                <a:sym typeface="Roboto"/>
              </a:defRPr>
            </a:lvl4pPr>
            <a:lvl5pPr lvl="4" algn="ctr">
              <a:lnSpc>
                <a:spcPct val="100000"/>
              </a:lnSpc>
              <a:spcBef>
                <a:spcPts val="0"/>
              </a:spcBef>
              <a:spcAft>
                <a:spcPts val="0"/>
              </a:spcAft>
              <a:buSzPts val="3500"/>
              <a:buNone/>
              <a:defRPr>
                <a:latin typeface="Roboto"/>
                <a:ea typeface="Roboto"/>
                <a:cs typeface="Roboto"/>
                <a:sym typeface="Roboto"/>
              </a:defRPr>
            </a:lvl5pPr>
            <a:lvl6pPr lvl="5" algn="ctr">
              <a:lnSpc>
                <a:spcPct val="100000"/>
              </a:lnSpc>
              <a:spcBef>
                <a:spcPts val="0"/>
              </a:spcBef>
              <a:spcAft>
                <a:spcPts val="0"/>
              </a:spcAft>
              <a:buSzPts val="3500"/>
              <a:buNone/>
              <a:defRPr>
                <a:latin typeface="Roboto"/>
                <a:ea typeface="Roboto"/>
                <a:cs typeface="Roboto"/>
                <a:sym typeface="Roboto"/>
              </a:defRPr>
            </a:lvl6pPr>
            <a:lvl7pPr lvl="6" algn="ctr">
              <a:lnSpc>
                <a:spcPct val="100000"/>
              </a:lnSpc>
              <a:spcBef>
                <a:spcPts val="0"/>
              </a:spcBef>
              <a:spcAft>
                <a:spcPts val="0"/>
              </a:spcAft>
              <a:buSzPts val="3500"/>
              <a:buNone/>
              <a:defRPr>
                <a:latin typeface="Roboto"/>
                <a:ea typeface="Roboto"/>
                <a:cs typeface="Roboto"/>
                <a:sym typeface="Roboto"/>
              </a:defRPr>
            </a:lvl7pPr>
            <a:lvl8pPr lvl="7" algn="ctr">
              <a:lnSpc>
                <a:spcPct val="100000"/>
              </a:lnSpc>
              <a:spcBef>
                <a:spcPts val="0"/>
              </a:spcBef>
              <a:spcAft>
                <a:spcPts val="0"/>
              </a:spcAft>
              <a:buSzPts val="3500"/>
              <a:buNone/>
              <a:defRPr>
                <a:latin typeface="Roboto"/>
                <a:ea typeface="Roboto"/>
                <a:cs typeface="Roboto"/>
                <a:sym typeface="Roboto"/>
              </a:defRPr>
            </a:lvl8pPr>
            <a:lvl9pPr lvl="8" algn="ctr">
              <a:lnSpc>
                <a:spcPct val="100000"/>
              </a:lnSpc>
              <a:spcBef>
                <a:spcPts val="0"/>
              </a:spcBef>
              <a:spcAft>
                <a:spcPts val="0"/>
              </a:spcAft>
              <a:buSzPts val="3500"/>
              <a:buNone/>
              <a:defRPr>
                <a:latin typeface="Roboto"/>
                <a:ea typeface="Roboto"/>
                <a:cs typeface="Roboto"/>
                <a:sym typeface="Roboto"/>
              </a:defRPr>
            </a:lvl9pPr>
          </a:lstStyle>
          <a:p/>
        </p:txBody>
      </p:sp>
      <p:sp>
        <p:nvSpPr>
          <p:cNvPr id="244" name="Google Shape;244;p75"/>
          <p:cNvSpPr/>
          <p:nvPr/>
        </p:nvSpPr>
        <p:spPr>
          <a:xfrm flipH="1" rot="4724760">
            <a:off x="6427084" y="-1440819"/>
            <a:ext cx="4301616" cy="3627934"/>
          </a:xfrm>
          <a:custGeom>
            <a:rect b="b" l="l" r="r" t="t"/>
            <a:pathLst>
              <a:path extrusionOk="0" h="123129" w="147669">
                <a:moveTo>
                  <a:pt x="31010" y="0"/>
                </a:moveTo>
                <a:cubicBezTo>
                  <a:pt x="22223" y="0"/>
                  <a:pt x="13352" y="2897"/>
                  <a:pt x="8534" y="9462"/>
                </a:cubicBezTo>
                <a:cubicBezTo>
                  <a:pt x="1" y="21127"/>
                  <a:pt x="6265" y="42087"/>
                  <a:pt x="18049" y="51399"/>
                </a:cubicBezTo>
                <a:cubicBezTo>
                  <a:pt x="32016" y="62438"/>
                  <a:pt x="48338" y="52805"/>
                  <a:pt x="59444" y="65232"/>
                </a:cubicBezTo>
                <a:cubicBezTo>
                  <a:pt x="65133" y="71581"/>
                  <a:pt x="62508" y="75983"/>
                  <a:pt x="66910" y="87038"/>
                </a:cubicBezTo>
                <a:cubicBezTo>
                  <a:pt x="72905" y="102091"/>
                  <a:pt x="89414" y="123129"/>
                  <a:pt x="108407" y="123129"/>
                </a:cubicBezTo>
                <a:cubicBezTo>
                  <a:pt x="109260" y="123129"/>
                  <a:pt x="110118" y="123086"/>
                  <a:pt x="110981" y="122999"/>
                </a:cubicBezTo>
                <a:cubicBezTo>
                  <a:pt x="131636" y="120916"/>
                  <a:pt x="147669" y="93794"/>
                  <a:pt x="144588" y="71005"/>
                </a:cubicBezTo>
                <a:cubicBezTo>
                  <a:pt x="144215" y="68245"/>
                  <a:pt x="141828" y="52703"/>
                  <a:pt x="128876" y="42985"/>
                </a:cubicBezTo>
                <a:cubicBezTo>
                  <a:pt x="121915" y="37774"/>
                  <a:pt x="115429" y="36894"/>
                  <a:pt x="108805" y="36894"/>
                </a:cubicBezTo>
                <a:cubicBezTo>
                  <a:pt x="105421" y="36894"/>
                  <a:pt x="102001" y="37123"/>
                  <a:pt x="98464" y="37123"/>
                </a:cubicBezTo>
                <a:cubicBezTo>
                  <a:pt x="91981" y="37123"/>
                  <a:pt x="85101" y="36352"/>
                  <a:pt x="77323" y="31980"/>
                </a:cubicBezTo>
                <a:cubicBezTo>
                  <a:pt x="60561" y="22566"/>
                  <a:pt x="65505" y="12425"/>
                  <a:pt x="46644" y="3333"/>
                </a:cubicBezTo>
                <a:cubicBezTo>
                  <a:pt x="42182" y="1178"/>
                  <a:pt x="36613" y="0"/>
                  <a:pt x="310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75"/>
          <p:cNvSpPr/>
          <p:nvPr/>
        </p:nvSpPr>
        <p:spPr>
          <a:xfrm flipH="1" rot="-5990088">
            <a:off x="-1991209" y="2603866"/>
            <a:ext cx="4733315" cy="4241302"/>
          </a:xfrm>
          <a:custGeom>
            <a:rect b="b" l="l" r="r" t="t"/>
            <a:pathLst>
              <a:path extrusionOk="0" h="123129" w="147669">
                <a:moveTo>
                  <a:pt x="31010" y="0"/>
                </a:moveTo>
                <a:cubicBezTo>
                  <a:pt x="22223" y="0"/>
                  <a:pt x="13352" y="2897"/>
                  <a:pt x="8534" y="9462"/>
                </a:cubicBezTo>
                <a:cubicBezTo>
                  <a:pt x="1" y="21127"/>
                  <a:pt x="6265" y="42087"/>
                  <a:pt x="18049" y="51399"/>
                </a:cubicBezTo>
                <a:cubicBezTo>
                  <a:pt x="32016" y="62438"/>
                  <a:pt x="48338" y="52805"/>
                  <a:pt x="59444" y="65232"/>
                </a:cubicBezTo>
                <a:cubicBezTo>
                  <a:pt x="65133" y="71581"/>
                  <a:pt x="62508" y="75983"/>
                  <a:pt x="66910" y="87038"/>
                </a:cubicBezTo>
                <a:cubicBezTo>
                  <a:pt x="72905" y="102091"/>
                  <a:pt x="89414" y="123129"/>
                  <a:pt x="108407" y="123129"/>
                </a:cubicBezTo>
                <a:cubicBezTo>
                  <a:pt x="109260" y="123129"/>
                  <a:pt x="110118" y="123086"/>
                  <a:pt x="110981" y="122999"/>
                </a:cubicBezTo>
                <a:cubicBezTo>
                  <a:pt x="131636" y="120916"/>
                  <a:pt x="147669" y="93794"/>
                  <a:pt x="144588" y="71005"/>
                </a:cubicBezTo>
                <a:cubicBezTo>
                  <a:pt x="144215" y="68245"/>
                  <a:pt x="141828" y="52703"/>
                  <a:pt x="128876" y="42985"/>
                </a:cubicBezTo>
                <a:cubicBezTo>
                  <a:pt x="121915" y="37774"/>
                  <a:pt x="115429" y="36894"/>
                  <a:pt x="108805" y="36894"/>
                </a:cubicBezTo>
                <a:cubicBezTo>
                  <a:pt x="105421" y="36894"/>
                  <a:pt x="102001" y="37123"/>
                  <a:pt x="98464" y="37123"/>
                </a:cubicBezTo>
                <a:cubicBezTo>
                  <a:pt x="91981" y="37123"/>
                  <a:pt x="85101" y="36352"/>
                  <a:pt x="77323" y="31980"/>
                </a:cubicBezTo>
                <a:cubicBezTo>
                  <a:pt x="60561" y="22566"/>
                  <a:pt x="65505" y="12425"/>
                  <a:pt x="46644" y="3333"/>
                </a:cubicBezTo>
                <a:cubicBezTo>
                  <a:pt x="42182" y="1178"/>
                  <a:pt x="36613" y="0"/>
                  <a:pt x="310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3">
  <p:cSld name="CUSTOM_4_2_1_2">
    <p:spTree>
      <p:nvGrpSpPr>
        <p:cNvPr id="246" name="Shape 246"/>
        <p:cNvGrpSpPr/>
        <p:nvPr/>
      </p:nvGrpSpPr>
      <p:grpSpPr>
        <a:xfrm>
          <a:off x="0" y="0"/>
          <a:ext cx="0" cy="0"/>
          <a:chOff x="0" y="0"/>
          <a:chExt cx="0" cy="0"/>
        </a:xfrm>
      </p:grpSpPr>
      <p:sp>
        <p:nvSpPr>
          <p:cNvPr id="247" name="Google Shape;247;p76"/>
          <p:cNvSpPr txBox="1"/>
          <p:nvPr>
            <p:ph idx="1" type="subTitle"/>
          </p:nvPr>
        </p:nvSpPr>
        <p:spPr>
          <a:xfrm>
            <a:off x="3710088" y="132655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48" name="Google Shape;248;p76"/>
          <p:cNvSpPr txBox="1"/>
          <p:nvPr>
            <p:ph idx="2" type="subTitle"/>
          </p:nvPr>
        </p:nvSpPr>
        <p:spPr>
          <a:xfrm>
            <a:off x="2997575" y="1736675"/>
            <a:ext cx="31488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49" name="Google Shape;249;p76"/>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ctr">
              <a:lnSpc>
                <a:spcPct val="100000"/>
              </a:lnSpc>
              <a:spcBef>
                <a:spcPts val="0"/>
              </a:spcBef>
              <a:spcAft>
                <a:spcPts val="0"/>
              </a:spcAft>
              <a:buClr>
                <a:schemeClr val="dk1"/>
              </a:buClr>
              <a:buSzPts val="3500"/>
              <a:buNone/>
              <a:defRPr sz="3500">
                <a:solidFill>
                  <a:schemeClr val="dk1"/>
                </a:solidFill>
              </a:defRPr>
            </a:lvl2pPr>
            <a:lvl3pPr lvl="2" algn="ctr">
              <a:lnSpc>
                <a:spcPct val="100000"/>
              </a:lnSpc>
              <a:spcBef>
                <a:spcPts val="0"/>
              </a:spcBef>
              <a:spcAft>
                <a:spcPts val="0"/>
              </a:spcAft>
              <a:buClr>
                <a:schemeClr val="dk1"/>
              </a:buClr>
              <a:buSzPts val="3500"/>
              <a:buNone/>
              <a:defRPr sz="3500">
                <a:solidFill>
                  <a:schemeClr val="dk1"/>
                </a:solidFill>
              </a:defRPr>
            </a:lvl3pPr>
            <a:lvl4pPr lvl="3" algn="ctr">
              <a:lnSpc>
                <a:spcPct val="100000"/>
              </a:lnSpc>
              <a:spcBef>
                <a:spcPts val="0"/>
              </a:spcBef>
              <a:spcAft>
                <a:spcPts val="0"/>
              </a:spcAft>
              <a:buClr>
                <a:schemeClr val="dk1"/>
              </a:buClr>
              <a:buSzPts val="3500"/>
              <a:buNone/>
              <a:defRPr sz="3500">
                <a:solidFill>
                  <a:schemeClr val="dk1"/>
                </a:solidFill>
              </a:defRPr>
            </a:lvl4pPr>
            <a:lvl5pPr lvl="4" algn="ctr">
              <a:lnSpc>
                <a:spcPct val="100000"/>
              </a:lnSpc>
              <a:spcBef>
                <a:spcPts val="0"/>
              </a:spcBef>
              <a:spcAft>
                <a:spcPts val="0"/>
              </a:spcAft>
              <a:buClr>
                <a:schemeClr val="dk1"/>
              </a:buClr>
              <a:buSzPts val="3500"/>
              <a:buNone/>
              <a:defRPr sz="3500">
                <a:solidFill>
                  <a:schemeClr val="dk1"/>
                </a:solidFill>
              </a:defRPr>
            </a:lvl5pPr>
            <a:lvl6pPr lvl="5" algn="ctr">
              <a:lnSpc>
                <a:spcPct val="100000"/>
              </a:lnSpc>
              <a:spcBef>
                <a:spcPts val="0"/>
              </a:spcBef>
              <a:spcAft>
                <a:spcPts val="0"/>
              </a:spcAft>
              <a:buClr>
                <a:schemeClr val="dk1"/>
              </a:buClr>
              <a:buSzPts val="3500"/>
              <a:buNone/>
              <a:defRPr sz="3500">
                <a:solidFill>
                  <a:schemeClr val="dk1"/>
                </a:solidFill>
              </a:defRPr>
            </a:lvl6pPr>
            <a:lvl7pPr lvl="6" algn="ctr">
              <a:lnSpc>
                <a:spcPct val="100000"/>
              </a:lnSpc>
              <a:spcBef>
                <a:spcPts val="0"/>
              </a:spcBef>
              <a:spcAft>
                <a:spcPts val="0"/>
              </a:spcAft>
              <a:buClr>
                <a:schemeClr val="dk1"/>
              </a:buClr>
              <a:buSzPts val="3500"/>
              <a:buNone/>
              <a:defRPr sz="3500">
                <a:solidFill>
                  <a:schemeClr val="dk1"/>
                </a:solidFill>
              </a:defRPr>
            </a:lvl7pPr>
            <a:lvl8pPr lvl="7" algn="ctr">
              <a:lnSpc>
                <a:spcPct val="100000"/>
              </a:lnSpc>
              <a:spcBef>
                <a:spcPts val="0"/>
              </a:spcBef>
              <a:spcAft>
                <a:spcPts val="0"/>
              </a:spcAft>
              <a:buClr>
                <a:schemeClr val="dk1"/>
              </a:buClr>
              <a:buSzPts val="3500"/>
              <a:buNone/>
              <a:defRPr sz="3500">
                <a:solidFill>
                  <a:schemeClr val="dk1"/>
                </a:solidFill>
              </a:defRPr>
            </a:lvl8pPr>
            <a:lvl9pPr lvl="8" algn="ctr">
              <a:lnSpc>
                <a:spcPct val="100000"/>
              </a:lnSpc>
              <a:spcBef>
                <a:spcPts val="0"/>
              </a:spcBef>
              <a:spcAft>
                <a:spcPts val="0"/>
              </a:spcAft>
              <a:buClr>
                <a:schemeClr val="dk1"/>
              </a:buClr>
              <a:buSzPts val="3500"/>
              <a:buNone/>
              <a:defRPr sz="3500">
                <a:solidFill>
                  <a:schemeClr val="dk1"/>
                </a:solidFill>
              </a:defRPr>
            </a:lvl9pPr>
          </a:lstStyle>
          <a:p/>
        </p:txBody>
      </p:sp>
      <p:sp>
        <p:nvSpPr>
          <p:cNvPr id="250" name="Google Shape;250;p76"/>
          <p:cNvSpPr txBox="1"/>
          <p:nvPr>
            <p:ph idx="3" type="subTitle"/>
          </p:nvPr>
        </p:nvSpPr>
        <p:spPr>
          <a:xfrm flipH="1">
            <a:off x="3710088" y="2461913"/>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51" name="Google Shape;251;p76"/>
          <p:cNvSpPr txBox="1"/>
          <p:nvPr>
            <p:ph idx="4" type="subTitle"/>
          </p:nvPr>
        </p:nvSpPr>
        <p:spPr>
          <a:xfrm flipH="1">
            <a:off x="2997588" y="2872050"/>
            <a:ext cx="31488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52" name="Google Shape;252;p76"/>
          <p:cNvSpPr txBox="1"/>
          <p:nvPr>
            <p:ph idx="5" type="subTitle"/>
          </p:nvPr>
        </p:nvSpPr>
        <p:spPr>
          <a:xfrm flipH="1">
            <a:off x="3710088" y="357477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53" name="Google Shape;253;p76"/>
          <p:cNvSpPr txBox="1"/>
          <p:nvPr>
            <p:ph idx="6" type="subTitle"/>
          </p:nvPr>
        </p:nvSpPr>
        <p:spPr>
          <a:xfrm flipH="1">
            <a:off x="2997600" y="3984900"/>
            <a:ext cx="31488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54" name="Google Shape;254;p76"/>
          <p:cNvSpPr/>
          <p:nvPr/>
        </p:nvSpPr>
        <p:spPr>
          <a:xfrm rot="10026794">
            <a:off x="6022337" y="1608075"/>
            <a:ext cx="4488423" cy="4290413"/>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76"/>
          <p:cNvSpPr/>
          <p:nvPr/>
        </p:nvSpPr>
        <p:spPr>
          <a:xfrm rot="-4653190">
            <a:off x="-1693493" y="1569818"/>
            <a:ext cx="4834748" cy="4396834"/>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7">
    <p:spTree>
      <p:nvGrpSpPr>
        <p:cNvPr id="256" name="Shape 256"/>
        <p:cNvGrpSpPr/>
        <p:nvPr/>
      </p:nvGrpSpPr>
      <p:grpSpPr>
        <a:xfrm>
          <a:off x="0" y="0"/>
          <a:ext cx="0" cy="0"/>
          <a:chOff x="0" y="0"/>
          <a:chExt cx="0" cy="0"/>
        </a:xfrm>
      </p:grpSpPr>
      <p:sp>
        <p:nvSpPr>
          <p:cNvPr id="257" name="Google Shape;257;p77"/>
          <p:cNvSpPr txBox="1"/>
          <p:nvPr>
            <p:ph idx="1" type="subTitle"/>
          </p:nvPr>
        </p:nvSpPr>
        <p:spPr>
          <a:xfrm>
            <a:off x="1150000" y="2803850"/>
            <a:ext cx="2639700" cy="583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258" name="Google Shape;258;p77"/>
          <p:cNvSpPr txBox="1"/>
          <p:nvPr>
            <p:ph type="title"/>
          </p:nvPr>
        </p:nvSpPr>
        <p:spPr>
          <a:xfrm>
            <a:off x="1150000" y="1610750"/>
            <a:ext cx="1643700" cy="1193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l">
              <a:lnSpc>
                <a:spcPct val="100000"/>
              </a:lnSpc>
              <a:spcBef>
                <a:spcPts val="0"/>
              </a:spcBef>
              <a:spcAft>
                <a:spcPts val="0"/>
              </a:spcAft>
              <a:buClr>
                <a:schemeClr val="dk1"/>
              </a:buClr>
              <a:buSzPts val="3500"/>
              <a:buNone/>
              <a:defRPr sz="3500">
                <a:solidFill>
                  <a:schemeClr val="dk1"/>
                </a:solidFill>
              </a:defRPr>
            </a:lvl2pPr>
            <a:lvl3pPr lvl="2" algn="l">
              <a:lnSpc>
                <a:spcPct val="100000"/>
              </a:lnSpc>
              <a:spcBef>
                <a:spcPts val="0"/>
              </a:spcBef>
              <a:spcAft>
                <a:spcPts val="0"/>
              </a:spcAft>
              <a:buClr>
                <a:schemeClr val="dk1"/>
              </a:buClr>
              <a:buSzPts val="3500"/>
              <a:buNone/>
              <a:defRPr sz="3500">
                <a:solidFill>
                  <a:schemeClr val="dk1"/>
                </a:solidFill>
              </a:defRPr>
            </a:lvl3pPr>
            <a:lvl4pPr lvl="3" algn="l">
              <a:lnSpc>
                <a:spcPct val="100000"/>
              </a:lnSpc>
              <a:spcBef>
                <a:spcPts val="0"/>
              </a:spcBef>
              <a:spcAft>
                <a:spcPts val="0"/>
              </a:spcAft>
              <a:buClr>
                <a:schemeClr val="dk1"/>
              </a:buClr>
              <a:buSzPts val="3500"/>
              <a:buNone/>
              <a:defRPr sz="3500">
                <a:solidFill>
                  <a:schemeClr val="dk1"/>
                </a:solidFill>
              </a:defRPr>
            </a:lvl4pPr>
            <a:lvl5pPr lvl="4" algn="l">
              <a:lnSpc>
                <a:spcPct val="100000"/>
              </a:lnSpc>
              <a:spcBef>
                <a:spcPts val="0"/>
              </a:spcBef>
              <a:spcAft>
                <a:spcPts val="0"/>
              </a:spcAft>
              <a:buClr>
                <a:schemeClr val="dk1"/>
              </a:buClr>
              <a:buSzPts val="3500"/>
              <a:buNone/>
              <a:defRPr sz="3500">
                <a:solidFill>
                  <a:schemeClr val="dk1"/>
                </a:solidFill>
              </a:defRPr>
            </a:lvl5pPr>
            <a:lvl6pPr lvl="5" algn="l">
              <a:lnSpc>
                <a:spcPct val="100000"/>
              </a:lnSpc>
              <a:spcBef>
                <a:spcPts val="0"/>
              </a:spcBef>
              <a:spcAft>
                <a:spcPts val="0"/>
              </a:spcAft>
              <a:buClr>
                <a:schemeClr val="dk1"/>
              </a:buClr>
              <a:buSzPts val="3500"/>
              <a:buNone/>
              <a:defRPr sz="3500">
                <a:solidFill>
                  <a:schemeClr val="dk1"/>
                </a:solidFill>
              </a:defRPr>
            </a:lvl6pPr>
            <a:lvl7pPr lvl="6" algn="l">
              <a:lnSpc>
                <a:spcPct val="100000"/>
              </a:lnSpc>
              <a:spcBef>
                <a:spcPts val="0"/>
              </a:spcBef>
              <a:spcAft>
                <a:spcPts val="0"/>
              </a:spcAft>
              <a:buClr>
                <a:schemeClr val="dk1"/>
              </a:buClr>
              <a:buSzPts val="3500"/>
              <a:buNone/>
              <a:defRPr sz="3500">
                <a:solidFill>
                  <a:schemeClr val="dk1"/>
                </a:solidFill>
              </a:defRPr>
            </a:lvl7pPr>
            <a:lvl8pPr lvl="7" algn="l">
              <a:lnSpc>
                <a:spcPct val="100000"/>
              </a:lnSpc>
              <a:spcBef>
                <a:spcPts val="0"/>
              </a:spcBef>
              <a:spcAft>
                <a:spcPts val="0"/>
              </a:spcAft>
              <a:buClr>
                <a:schemeClr val="dk1"/>
              </a:buClr>
              <a:buSzPts val="3500"/>
              <a:buNone/>
              <a:defRPr sz="3500">
                <a:solidFill>
                  <a:schemeClr val="dk1"/>
                </a:solidFill>
              </a:defRPr>
            </a:lvl8pPr>
            <a:lvl9pPr lvl="8" algn="l">
              <a:lnSpc>
                <a:spcPct val="100000"/>
              </a:lnSpc>
              <a:spcBef>
                <a:spcPts val="0"/>
              </a:spcBef>
              <a:spcAft>
                <a:spcPts val="0"/>
              </a:spcAft>
              <a:buClr>
                <a:schemeClr val="dk1"/>
              </a:buClr>
              <a:buSzPts val="3500"/>
              <a:buNone/>
              <a:defRPr sz="3500">
                <a:solidFill>
                  <a:schemeClr val="dk1"/>
                </a:solidFill>
              </a:defRPr>
            </a:lvl9pPr>
          </a:lstStyle>
          <a:p/>
        </p:txBody>
      </p:sp>
      <p:sp>
        <p:nvSpPr>
          <p:cNvPr id="259" name="Google Shape;259;p77"/>
          <p:cNvSpPr/>
          <p:nvPr/>
        </p:nvSpPr>
        <p:spPr>
          <a:xfrm>
            <a:off x="3335225" y="-462000"/>
            <a:ext cx="7152348" cy="6067489"/>
          </a:xfrm>
          <a:custGeom>
            <a:rect b="b" l="l" r="r" t="t"/>
            <a:pathLst>
              <a:path extrusionOk="0" h="123129" w="147669">
                <a:moveTo>
                  <a:pt x="31010" y="0"/>
                </a:moveTo>
                <a:cubicBezTo>
                  <a:pt x="22223" y="0"/>
                  <a:pt x="13352" y="2897"/>
                  <a:pt x="8534" y="9462"/>
                </a:cubicBezTo>
                <a:cubicBezTo>
                  <a:pt x="1" y="21127"/>
                  <a:pt x="6265" y="42087"/>
                  <a:pt x="18049" y="51399"/>
                </a:cubicBezTo>
                <a:cubicBezTo>
                  <a:pt x="32016" y="62438"/>
                  <a:pt x="48338" y="52805"/>
                  <a:pt x="59444" y="65232"/>
                </a:cubicBezTo>
                <a:cubicBezTo>
                  <a:pt x="65133" y="71581"/>
                  <a:pt x="62508" y="75983"/>
                  <a:pt x="66910" y="87038"/>
                </a:cubicBezTo>
                <a:cubicBezTo>
                  <a:pt x="72905" y="102091"/>
                  <a:pt x="89414" y="123129"/>
                  <a:pt x="108407" y="123129"/>
                </a:cubicBezTo>
                <a:cubicBezTo>
                  <a:pt x="109260" y="123129"/>
                  <a:pt x="110118" y="123086"/>
                  <a:pt x="110981" y="122999"/>
                </a:cubicBezTo>
                <a:cubicBezTo>
                  <a:pt x="131636" y="120916"/>
                  <a:pt x="147669" y="93794"/>
                  <a:pt x="144588" y="71005"/>
                </a:cubicBezTo>
                <a:cubicBezTo>
                  <a:pt x="144215" y="68245"/>
                  <a:pt x="141828" y="52703"/>
                  <a:pt x="128876" y="42985"/>
                </a:cubicBezTo>
                <a:cubicBezTo>
                  <a:pt x="121915" y="37774"/>
                  <a:pt x="115429" y="36894"/>
                  <a:pt x="108805" y="36894"/>
                </a:cubicBezTo>
                <a:cubicBezTo>
                  <a:pt x="105421" y="36894"/>
                  <a:pt x="102001" y="37123"/>
                  <a:pt x="98464" y="37123"/>
                </a:cubicBezTo>
                <a:cubicBezTo>
                  <a:pt x="91981" y="37123"/>
                  <a:pt x="85101" y="36352"/>
                  <a:pt x="77323" y="31980"/>
                </a:cubicBezTo>
                <a:cubicBezTo>
                  <a:pt x="60561" y="22566"/>
                  <a:pt x="65505" y="12425"/>
                  <a:pt x="46644" y="3333"/>
                </a:cubicBezTo>
                <a:cubicBezTo>
                  <a:pt x="42182" y="1178"/>
                  <a:pt x="36613" y="0"/>
                  <a:pt x="3101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p77"/>
          <p:cNvSpPr/>
          <p:nvPr/>
        </p:nvSpPr>
        <p:spPr>
          <a:xfrm flipH="1">
            <a:off x="7691144" y="-371750"/>
            <a:ext cx="1728106" cy="1193075"/>
          </a:xfrm>
          <a:custGeom>
            <a:rect b="b" l="l" r="r" t="t"/>
            <a:pathLst>
              <a:path extrusionOk="0" h="51598" w="74737">
                <a:moveTo>
                  <a:pt x="33705" y="0"/>
                </a:moveTo>
                <a:cubicBezTo>
                  <a:pt x="28058" y="312"/>
                  <a:pt x="22396" y="654"/>
                  <a:pt x="16853" y="1798"/>
                </a:cubicBezTo>
                <a:cubicBezTo>
                  <a:pt x="11310" y="2957"/>
                  <a:pt x="5870" y="4964"/>
                  <a:pt x="1353" y="8367"/>
                </a:cubicBezTo>
                <a:cubicBezTo>
                  <a:pt x="1070" y="8560"/>
                  <a:pt x="832" y="8798"/>
                  <a:pt x="639" y="9080"/>
                </a:cubicBezTo>
                <a:cubicBezTo>
                  <a:pt x="387" y="9481"/>
                  <a:pt x="372" y="9972"/>
                  <a:pt x="357" y="10433"/>
                </a:cubicBezTo>
                <a:cubicBezTo>
                  <a:pt x="0" y="24357"/>
                  <a:pt x="7995" y="37792"/>
                  <a:pt x="6182" y="51598"/>
                </a:cubicBezTo>
                <a:cubicBezTo>
                  <a:pt x="10849" y="48165"/>
                  <a:pt x="16986" y="47556"/>
                  <a:pt x="22782" y="47511"/>
                </a:cubicBezTo>
                <a:cubicBezTo>
                  <a:pt x="23011" y="47510"/>
                  <a:pt x="23240" y="47509"/>
                  <a:pt x="23469" y="47509"/>
                </a:cubicBezTo>
                <a:cubicBezTo>
                  <a:pt x="28055" y="47509"/>
                  <a:pt x="32640" y="47793"/>
                  <a:pt x="37198" y="48373"/>
                </a:cubicBezTo>
                <a:cubicBezTo>
                  <a:pt x="39868" y="48708"/>
                  <a:pt x="42563" y="49144"/>
                  <a:pt x="45246" y="49144"/>
                </a:cubicBezTo>
                <a:cubicBezTo>
                  <a:pt x="46132" y="49144"/>
                  <a:pt x="47016" y="49097"/>
                  <a:pt x="47898" y="48982"/>
                </a:cubicBezTo>
                <a:cubicBezTo>
                  <a:pt x="53129" y="48284"/>
                  <a:pt x="57899" y="45208"/>
                  <a:pt x="61079" y="41002"/>
                </a:cubicBezTo>
                <a:cubicBezTo>
                  <a:pt x="64260" y="36781"/>
                  <a:pt x="65894" y="31535"/>
                  <a:pt x="66192" y="26260"/>
                </a:cubicBezTo>
                <a:cubicBezTo>
                  <a:pt x="66296" y="24179"/>
                  <a:pt x="66221" y="22099"/>
                  <a:pt x="66429" y="20033"/>
                </a:cubicBezTo>
                <a:cubicBezTo>
                  <a:pt x="67069" y="14148"/>
                  <a:pt x="70070" y="8798"/>
                  <a:pt x="74737" y="5172"/>
                </a:cubicBezTo>
                <a:lnTo>
                  <a:pt x="33705"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7_1">
    <p:spTree>
      <p:nvGrpSpPr>
        <p:cNvPr id="261" name="Shape 261"/>
        <p:cNvGrpSpPr/>
        <p:nvPr/>
      </p:nvGrpSpPr>
      <p:grpSpPr>
        <a:xfrm>
          <a:off x="0" y="0"/>
          <a:ext cx="0" cy="0"/>
          <a:chOff x="0" y="0"/>
          <a:chExt cx="0" cy="0"/>
        </a:xfrm>
      </p:grpSpPr>
      <p:sp>
        <p:nvSpPr>
          <p:cNvPr id="262" name="Google Shape;262;p78"/>
          <p:cNvSpPr txBox="1"/>
          <p:nvPr>
            <p:ph idx="1" type="subTitle"/>
          </p:nvPr>
        </p:nvSpPr>
        <p:spPr>
          <a:xfrm flipH="1">
            <a:off x="5066325" y="2803150"/>
            <a:ext cx="2916000" cy="7335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400"/>
            </a:lvl1pPr>
            <a:lvl2pPr lvl="1" algn="r">
              <a:lnSpc>
                <a:spcPct val="115000"/>
              </a:lnSpc>
              <a:spcBef>
                <a:spcPts val="0"/>
              </a:spcBef>
              <a:spcAft>
                <a:spcPts val="0"/>
              </a:spcAft>
              <a:buSzPts val="1400"/>
              <a:buNone/>
              <a:defRPr/>
            </a:lvl2pPr>
            <a:lvl3pPr lvl="2" algn="r">
              <a:lnSpc>
                <a:spcPct val="115000"/>
              </a:lnSpc>
              <a:spcBef>
                <a:spcPts val="1600"/>
              </a:spcBef>
              <a:spcAft>
                <a:spcPts val="0"/>
              </a:spcAft>
              <a:buSzPts val="1400"/>
              <a:buNone/>
              <a:defRPr/>
            </a:lvl3pPr>
            <a:lvl4pPr lvl="3" algn="r">
              <a:lnSpc>
                <a:spcPct val="115000"/>
              </a:lnSpc>
              <a:spcBef>
                <a:spcPts val="1600"/>
              </a:spcBef>
              <a:spcAft>
                <a:spcPts val="0"/>
              </a:spcAft>
              <a:buSzPts val="1400"/>
              <a:buNone/>
              <a:defRPr/>
            </a:lvl4pPr>
            <a:lvl5pPr lvl="4" algn="r">
              <a:lnSpc>
                <a:spcPct val="115000"/>
              </a:lnSpc>
              <a:spcBef>
                <a:spcPts val="1600"/>
              </a:spcBef>
              <a:spcAft>
                <a:spcPts val="0"/>
              </a:spcAft>
              <a:buSzPts val="1400"/>
              <a:buNone/>
              <a:defRPr/>
            </a:lvl5pPr>
            <a:lvl6pPr lvl="5" algn="r">
              <a:lnSpc>
                <a:spcPct val="115000"/>
              </a:lnSpc>
              <a:spcBef>
                <a:spcPts val="1600"/>
              </a:spcBef>
              <a:spcAft>
                <a:spcPts val="0"/>
              </a:spcAft>
              <a:buSzPts val="1400"/>
              <a:buNone/>
              <a:defRPr/>
            </a:lvl6pPr>
            <a:lvl7pPr lvl="6" algn="r">
              <a:lnSpc>
                <a:spcPct val="115000"/>
              </a:lnSpc>
              <a:spcBef>
                <a:spcPts val="1600"/>
              </a:spcBef>
              <a:spcAft>
                <a:spcPts val="0"/>
              </a:spcAft>
              <a:buSzPts val="1400"/>
              <a:buNone/>
              <a:defRPr/>
            </a:lvl7pPr>
            <a:lvl8pPr lvl="7" algn="r">
              <a:lnSpc>
                <a:spcPct val="115000"/>
              </a:lnSpc>
              <a:spcBef>
                <a:spcPts val="1600"/>
              </a:spcBef>
              <a:spcAft>
                <a:spcPts val="0"/>
              </a:spcAft>
              <a:buSzPts val="1400"/>
              <a:buNone/>
              <a:defRPr/>
            </a:lvl8pPr>
            <a:lvl9pPr lvl="8" algn="r">
              <a:lnSpc>
                <a:spcPct val="115000"/>
              </a:lnSpc>
              <a:spcBef>
                <a:spcPts val="1600"/>
              </a:spcBef>
              <a:spcAft>
                <a:spcPts val="1600"/>
              </a:spcAft>
              <a:buSzPts val="1400"/>
              <a:buNone/>
              <a:defRPr/>
            </a:lvl9pPr>
          </a:lstStyle>
          <a:p/>
        </p:txBody>
      </p:sp>
      <p:sp>
        <p:nvSpPr>
          <p:cNvPr id="263" name="Google Shape;263;p78"/>
          <p:cNvSpPr txBox="1"/>
          <p:nvPr>
            <p:ph type="title"/>
          </p:nvPr>
        </p:nvSpPr>
        <p:spPr>
          <a:xfrm flipH="1">
            <a:off x="6432825" y="1610050"/>
            <a:ext cx="1549500" cy="11931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r">
              <a:lnSpc>
                <a:spcPct val="100000"/>
              </a:lnSpc>
              <a:spcBef>
                <a:spcPts val="0"/>
              </a:spcBef>
              <a:spcAft>
                <a:spcPts val="0"/>
              </a:spcAft>
              <a:buClr>
                <a:schemeClr val="dk1"/>
              </a:buClr>
              <a:buSzPts val="3500"/>
              <a:buNone/>
              <a:defRPr sz="3500">
                <a:solidFill>
                  <a:schemeClr val="dk1"/>
                </a:solidFill>
              </a:defRPr>
            </a:lvl2pPr>
            <a:lvl3pPr lvl="2" algn="r">
              <a:lnSpc>
                <a:spcPct val="100000"/>
              </a:lnSpc>
              <a:spcBef>
                <a:spcPts val="0"/>
              </a:spcBef>
              <a:spcAft>
                <a:spcPts val="0"/>
              </a:spcAft>
              <a:buClr>
                <a:schemeClr val="dk1"/>
              </a:buClr>
              <a:buSzPts val="3500"/>
              <a:buNone/>
              <a:defRPr sz="3500">
                <a:solidFill>
                  <a:schemeClr val="dk1"/>
                </a:solidFill>
              </a:defRPr>
            </a:lvl3pPr>
            <a:lvl4pPr lvl="3" algn="r">
              <a:lnSpc>
                <a:spcPct val="100000"/>
              </a:lnSpc>
              <a:spcBef>
                <a:spcPts val="0"/>
              </a:spcBef>
              <a:spcAft>
                <a:spcPts val="0"/>
              </a:spcAft>
              <a:buClr>
                <a:schemeClr val="dk1"/>
              </a:buClr>
              <a:buSzPts val="3500"/>
              <a:buNone/>
              <a:defRPr sz="3500">
                <a:solidFill>
                  <a:schemeClr val="dk1"/>
                </a:solidFill>
              </a:defRPr>
            </a:lvl4pPr>
            <a:lvl5pPr lvl="4" algn="r">
              <a:lnSpc>
                <a:spcPct val="100000"/>
              </a:lnSpc>
              <a:spcBef>
                <a:spcPts val="0"/>
              </a:spcBef>
              <a:spcAft>
                <a:spcPts val="0"/>
              </a:spcAft>
              <a:buClr>
                <a:schemeClr val="dk1"/>
              </a:buClr>
              <a:buSzPts val="3500"/>
              <a:buNone/>
              <a:defRPr sz="3500">
                <a:solidFill>
                  <a:schemeClr val="dk1"/>
                </a:solidFill>
              </a:defRPr>
            </a:lvl5pPr>
            <a:lvl6pPr lvl="5" algn="r">
              <a:lnSpc>
                <a:spcPct val="100000"/>
              </a:lnSpc>
              <a:spcBef>
                <a:spcPts val="0"/>
              </a:spcBef>
              <a:spcAft>
                <a:spcPts val="0"/>
              </a:spcAft>
              <a:buClr>
                <a:schemeClr val="dk1"/>
              </a:buClr>
              <a:buSzPts val="3500"/>
              <a:buNone/>
              <a:defRPr sz="3500">
                <a:solidFill>
                  <a:schemeClr val="dk1"/>
                </a:solidFill>
              </a:defRPr>
            </a:lvl6pPr>
            <a:lvl7pPr lvl="6" algn="r">
              <a:lnSpc>
                <a:spcPct val="100000"/>
              </a:lnSpc>
              <a:spcBef>
                <a:spcPts val="0"/>
              </a:spcBef>
              <a:spcAft>
                <a:spcPts val="0"/>
              </a:spcAft>
              <a:buClr>
                <a:schemeClr val="dk1"/>
              </a:buClr>
              <a:buSzPts val="3500"/>
              <a:buNone/>
              <a:defRPr sz="3500">
                <a:solidFill>
                  <a:schemeClr val="dk1"/>
                </a:solidFill>
              </a:defRPr>
            </a:lvl7pPr>
            <a:lvl8pPr lvl="7" algn="r">
              <a:lnSpc>
                <a:spcPct val="100000"/>
              </a:lnSpc>
              <a:spcBef>
                <a:spcPts val="0"/>
              </a:spcBef>
              <a:spcAft>
                <a:spcPts val="0"/>
              </a:spcAft>
              <a:buClr>
                <a:schemeClr val="dk1"/>
              </a:buClr>
              <a:buSzPts val="3500"/>
              <a:buNone/>
              <a:defRPr sz="3500">
                <a:solidFill>
                  <a:schemeClr val="dk1"/>
                </a:solidFill>
              </a:defRPr>
            </a:lvl8pPr>
            <a:lvl9pPr lvl="8" algn="r">
              <a:lnSpc>
                <a:spcPct val="100000"/>
              </a:lnSpc>
              <a:spcBef>
                <a:spcPts val="0"/>
              </a:spcBef>
              <a:spcAft>
                <a:spcPts val="0"/>
              </a:spcAft>
              <a:buClr>
                <a:schemeClr val="dk1"/>
              </a:buClr>
              <a:buSzPts val="3500"/>
              <a:buNone/>
              <a:defRPr sz="3500">
                <a:solidFill>
                  <a:schemeClr val="dk1"/>
                </a:solidFill>
              </a:defRPr>
            </a:lvl9pPr>
          </a:lstStyle>
          <a:p/>
        </p:txBody>
      </p:sp>
      <p:sp>
        <p:nvSpPr>
          <p:cNvPr id="264" name="Google Shape;264;p78"/>
          <p:cNvSpPr/>
          <p:nvPr/>
        </p:nvSpPr>
        <p:spPr>
          <a:xfrm rot="3090657">
            <a:off x="-573359" y="-3045939"/>
            <a:ext cx="5148194" cy="5500472"/>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p78"/>
          <p:cNvSpPr/>
          <p:nvPr/>
        </p:nvSpPr>
        <p:spPr>
          <a:xfrm rot="-7155781">
            <a:off x="-149452" y="3308962"/>
            <a:ext cx="3884151" cy="4149934"/>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CUSTOM_8">
    <p:spTree>
      <p:nvGrpSpPr>
        <p:cNvPr id="266" name="Shape 266"/>
        <p:cNvGrpSpPr/>
        <p:nvPr/>
      </p:nvGrpSpPr>
      <p:grpSpPr>
        <a:xfrm>
          <a:off x="0" y="0"/>
          <a:ext cx="0" cy="0"/>
          <a:chOff x="0" y="0"/>
          <a:chExt cx="0" cy="0"/>
        </a:xfrm>
      </p:grpSpPr>
      <p:sp>
        <p:nvSpPr>
          <p:cNvPr id="267" name="Google Shape;267;p79"/>
          <p:cNvSpPr txBox="1"/>
          <p:nvPr>
            <p:ph idx="1" type="subTitle"/>
          </p:nvPr>
        </p:nvSpPr>
        <p:spPr>
          <a:xfrm>
            <a:off x="1829313" y="3574775"/>
            <a:ext cx="23901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68" name="Google Shape;268;p79"/>
          <p:cNvSpPr txBox="1"/>
          <p:nvPr>
            <p:ph idx="2" type="subTitle"/>
          </p:nvPr>
        </p:nvSpPr>
        <p:spPr>
          <a:xfrm>
            <a:off x="1647225" y="3984900"/>
            <a:ext cx="27543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69" name="Google Shape;269;p79"/>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ctr">
              <a:lnSpc>
                <a:spcPct val="100000"/>
              </a:lnSpc>
              <a:spcBef>
                <a:spcPts val="0"/>
              </a:spcBef>
              <a:spcAft>
                <a:spcPts val="0"/>
              </a:spcAft>
              <a:buClr>
                <a:schemeClr val="dk1"/>
              </a:buClr>
              <a:buSzPts val="3500"/>
              <a:buNone/>
              <a:defRPr sz="3500">
                <a:solidFill>
                  <a:schemeClr val="dk1"/>
                </a:solidFill>
              </a:defRPr>
            </a:lvl2pPr>
            <a:lvl3pPr lvl="2" algn="ctr">
              <a:lnSpc>
                <a:spcPct val="100000"/>
              </a:lnSpc>
              <a:spcBef>
                <a:spcPts val="0"/>
              </a:spcBef>
              <a:spcAft>
                <a:spcPts val="0"/>
              </a:spcAft>
              <a:buClr>
                <a:schemeClr val="dk1"/>
              </a:buClr>
              <a:buSzPts val="3500"/>
              <a:buNone/>
              <a:defRPr sz="3500">
                <a:solidFill>
                  <a:schemeClr val="dk1"/>
                </a:solidFill>
              </a:defRPr>
            </a:lvl3pPr>
            <a:lvl4pPr lvl="3" algn="ctr">
              <a:lnSpc>
                <a:spcPct val="100000"/>
              </a:lnSpc>
              <a:spcBef>
                <a:spcPts val="0"/>
              </a:spcBef>
              <a:spcAft>
                <a:spcPts val="0"/>
              </a:spcAft>
              <a:buClr>
                <a:schemeClr val="dk1"/>
              </a:buClr>
              <a:buSzPts val="3500"/>
              <a:buNone/>
              <a:defRPr sz="3500">
                <a:solidFill>
                  <a:schemeClr val="dk1"/>
                </a:solidFill>
              </a:defRPr>
            </a:lvl4pPr>
            <a:lvl5pPr lvl="4" algn="ctr">
              <a:lnSpc>
                <a:spcPct val="100000"/>
              </a:lnSpc>
              <a:spcBef>
                <a:spcPts val="0"/>
              </a:spcBef>
              <a:spcAft>
                <a:spcPts val="0"/>
              </a:spcAft>
              <a:buClr>
                <a:schemeClr val="dk1"/>
              </a:buClr>
              <a:buSzPts val="3500"/>
              <a:buNone/>
              <a:defRPr sz="3500">
                <a:solidFill>
                  <a:schemeClr val="dk1"/>
                </a:solidFill>
              </a:defRPr>
            </a:lvl5pPr>
            <a:lvl6pPr lvl="5" algn="ctr">
              <a:lnSpc>
                <a:spcPct val="100000"/>
              </a:lnSpc>
              <a:spcBef>
                <a:spcPts val="0"/>
              </a:spcBef>
              <a:spcAft>
                <a:spcPts val="0"/>
              </a:spcAft>
              <a:buClr>
                <a:schemeClr val="dk1"/>
              </a:buClr>
              <a:buSzPts val="3500"/>
              <a:buNone/>
              <a:defRPr sz="3500">
                <a:solidFill>
                  <a:schemeClr val="dk1"/>
                </a:solidFill>
              </a:defRPr>
            </a:lvl6pPr>
            <a:lvl7pPr lvl="6" algn="ctr">
              <a:lnSpc>
                <a:spcPct val="100000"/>
              </a:lnSpc>
              <a:spcBef>
                <a:spcPts val="0"/>
              </a:spcBef>
              <a:spcAft>
                <a:spcPts val="0"/>
              </a:spcAft>
              <a:buClr>
                <a:schemeClr val="dk1"/>
              </a:buClr>
              <a:buSzPts val="3500"/>
              <a:buNone/>
              <a:defRPr sz="3500">
                <a:solidFill>
                  <a:schemeClr val="dk1"/>
                </a:solidFill>
              </a:defRPr>
            </a:lvl7pPr>
            <a:lvl8pPr lvl="7" algn="ctr">
              <a:lnSpc>
                <a:spcPct val="100000"/>
              </a:lnSpc>
              <a:spcBef>
                <a:spcPts val="0"/>
              </a:spcBef>
              <a:spcAft>
                <a:spcPts val="0"/>
              </a:spcAft>
              <a:buClr>
                <a:schemeClr val="dk1"/>
              </a:buClr>
              <a:buSzPts val="3500"/>
              <a:buNone/>
              <a:defRPr sz="3500">
                <a:solidFill>
                  <a:schemeClr val="dk1"/>
                </a:solidFill>
              </a:defRPr>
            </a:lvl8pPr>
            <a:lvl9pPr lvl="8" algn="ctr">
              <a:lnSpc>
                <a:spcPct val="100000"/>
              </a:lnSpc>
              <a:spcBef>
                <a:spcPts val="0"/>
              </a:spcBef>
              <a:spcAft>
                <a:spcPts val="0"/>
              </a:spcAft>
              <a:buClr>
                <a:schemeClr val="dk1"/>
              </a:buClr>
              <a:buSzPts val="3500"/>
              <a:buNone/>
              <a:defRPr sz="3500">
                <a:solidFill>
                  <a:schemeClr val="dk1"/>
                </a:solidFill>
              </a:defRPr>
            </a:lvl9pPr>
          </a:lstStyle>
          <a:p/>
        </p:txBody>
      </p:sp>
      <p:sp>
        <p:nvSpPr>
          <p:cNvPr id="270" name="Google Shape;270;p79"/>
          <p:cNvSpPr txBox="1"/>
          <p:nvPr>
            <p:ph idx="3" type="subTitle"/>
          </p:nvPr>
        </p:nvSpPr>
        <p:spPr>
          <a:xfrm>
            <a:off x="4924588" y="3574775"/>
            <a:ext cx="23901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71" name="Google Shape;271;p79"/>
          <p:cNvSpPr txBox="1"/>
          <p:nvPr>
            <p:ph idx="4" type="subTitle"/>
          </p:nvPr>
        </p:nvSpPr>
        <p:spPr>
          <a:xfrm>
            <a:off x="4742550" y="3984900"/>
            <a:ext cx="27543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272" name="Google Shape;272;p79"/>
          <p:cNvSpPr/>
          <p:nvPr/>
        </p:nvSpPr>
        <p:spPr>
          <a:xfrm flipH="1" rot="5400000">
            <a:off x="-561548" y="3945603"/>
            <a:ext cx="1643749" cy="697195"/>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79"/>
          <p:cNvSpPr/>
          <p:nvPr/>
        </p:nvSpPr>
        <p:spPr>
          <a:xfrm rot="-5400000">
            <a:off x="8061800" y="3945603"/>
            <a:ext cx="1643749" cy="697195"/>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79"/>
          <p:cNvSpPr/>
          <p:nvPr/>
        </p:nvSpPr>
        <p:spPr>
          <a:xfrm flipH="1" rot="5400000">
            <a:off x="7138536" y="843336"/>
            <a:ext cx="2988857" cy="1127022"/>
          </a:xfrm>
          <a:custGeom>
            <a:rect b="b" l="l" r="r" t="t"/>
            <a:pathLst>
              <a:path extrusionOk="0" h="17277" w="75362">
                <a:moveTo>
                  <a:pt x="0" y="0"/>
                </a:moveTo>
                <a:cubicBezTo>
                  <a:pt x="1457" y="2571"/>
                  <a:pt x="3314" y="4830"/>
                  <a:pt x="5826" y="6450"/>
                </a:cubicBezTo>
                <a:cubicBezTo>
                  <a:pt x="8652" y="8278"/>
                  <a:pt x="12000" y="9062"/>
                  <a:pt x="15385" y="9062"/>
                </a:cubicBezTo>
                <a:cubicBezTo>
                  <a:pt x="17448" y="9062"/>
                  <a:pt x="19524" y="8771"/>
                  <a:pt x="21505" y="8248"/>
                </a:cubicBezTo>
                <a:cubicBezTo>
                  <a:pt x="22396" y="8010"/>
                  <a:pt x="23273" y="7728"/>
                  <a:pt x="24150" y="7445"/>
                </a:cubicBezTo>
                <a:cubicBezTo>
                  <a:pt x="26616" y="6661"/>
                  <a:pt x="29082" y="5834"/>
                  <a:pt x="31604" y="5834"/>
                </a:cubicBezTo>
                <a:cubicBezTo>
                  <a:pt x="32045" y="5834"/>
                  <a:pt x="32488" y="5859"/>
                  <a:pt x="32933" y="5915"/>
                </a:cubicBezTo>
                <a:cubicBezTo>
                  <a:pt x="37659" y="6494"/>
                  <a:pt x="41255" y="10269"/>
                  <a:pt x="45193" y="12974"/>
                </a:cubicBezTo>
                <a:cubicBezTo>
                  <a:pt x="48834" y="15456"/>
                  <a:pt x="53099" y="17135"/>
                  <a:pt x="57513" y="17269"/>
                </a:cubicBezTo>
                <a:cubicBezTo>
                  <a:pt x="57695" y="17274"/>
                  <a:pt x="57877" y="17277"/>
                  <a:pt x="58059" y="17277"/>
                </a:cubicBezTo>
                <a:cubicBezTo>
                  <a:pt x="62283" y="17277"/>
                  <a:pt x="66560" y="15789"/>
                  <a:pt x="69580" y="12840"/>
                </a:cubicBezTo>
                <a:cubicBezTo>
                  <a:pt x="72538" y="9927"/>
                  <a:pt x="74054" y="5974"/>
                  <a:pt x="75361" y="1977"/>
                </a:cubicBezTo>
                <a:lnTo>
                  <a:pt x="7536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p79"/>
          <p:cNvSpPr/>
          <p:nvPr/>
        </p:nvSpPr>
        <p:spPr>
          <a:xfrm rot="-5400000">
            <a:off x="-983393" y="843336"/>
            <a:ext cx="2988857" cy="1127022"/>
          </a:xfrm>
          <a:custGeom>
            <a:rect b="b" l="l" r="r" t="t"/>
            <a:pathLst>
              <a:path extrusionOk="0" h="17277" w="75362">
                <a:moveTo>
                  <a:pt x="0" y="0"/>
                </a:moveTo>
                <a:cubicBezTo>
                  <a:pt x="1457" y="2571"/>
                  <a:pt x="3314" y="4830"/>
                  <a:pt x="5826" y="6450"/>
                </a:cubicBezTo>
                <a:cubicBezTo>
                  <a:pt x="8652" y="8278"/>
                  <a:pt x="12000" y="9062"/>
                  <a:pt x="15385" y="9062"/>
                </a:cubicBezTo>
                <a:cubicBezTo>
                  <a:pt x="17448" y="9062"/>
                  <a:pt x="19524" y="8771"/>
                  <a:pt x="21505" y="8248"/>
                </a:cubicBezTo>
                <a:cubicBezTo>
                  <a:pt x="22396" y="8010"/>
                  <a:pt x="23273" y="7728"/>
                  <a:pt x="24150" y="7445"/>
                </a:cubicBezTo>
                <a:cubicBezTo>
                  <a:pt x="26616" y="6661"/>
                  <a:pt x="29082" y="5834"/>
                  <a:pt x="31604" y="5834"/>
                </a:cubicBezTo>
                <a:cubicBezTo>
                  <a:pt x="32045" y="5834"/>
                  <a:pt x="32488" y="5859"/>
                  <a:pt x="32933" y="5915"/>
                </a:cubicBezTo>
                <a:cubicBezTo>
                  <a:pt x="37659" y="6494"/>
                  <a:pt x="41255" y="10269"/>
                  <a:pt x="45193" y="12974"/>
                </a:cubicBezTo>
                <a:cubicBezTo>
                  <a:pt x="48834" y="15456"/>
                  <a:pt x="53099" y="17135"/>
                  <a:pt x="57513" y="17269"/>
                </a:cubicBezTo>
                <a:cubicBezTo>
                  <a:pt x="57695" y="17274"/>
                  <a:pt x="57877" y="17277"/>
                  <a:pt x="58059" y="17277"/>
                </a:cubicBezTo>
                <a:cubicBezTo>
                  <a:pt x="62283" y="17277"/>
                  <a:pt x="66560" y="15789"/>
                  <a:pt x="69580" y="12840"/>
                </a:cubicBezTo>
                <a:cubicBezTo>
                  <a:pt x="72538" y="9927"/>
                  <a:pt x="74054" y="5974"/>
                  <a:pt x="75361" y="1977"/>
                </a:cubicBezTo>
                <a:lnTo>
                  <a:pt x="7536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2">
  <p:cSld name="CUSTOM_4_2_1_1">
    <p:spTree>
      <p:nvGrpSpPr>
        <p:cNvPr id="19" name="Shape 19"/>
        <p:cNvGrpSpPr/>
        <p:nvPr/>
      </p:nvGrpSpPr>
      <p:grpSpPr>
        <a:xfrm>
          <a:off x="0" y="0"/>
          <a:ext cx="0" cy="0"/>
          <a:chOff x="0" y="0"/>
          <a:chExt cx="0" cy="0"/>
        </a:xfrm>
      </p:grpSpPr>
      <p:sp>
        <p:nvSpPr>
          <p:cNvPr id="20" name="Google Shape;20;p53"/>
          <p:cNvSpPr txBox="1"/>
          <p:nvPr>
            <p:ph idx="1" type="subTitle"/>
          </p:nvPr>
        </p:nvSpPr>
        <p:spPr>
          <a:xfrm>
            <a:off x="1917175" y="1371400"/>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1" name="Google Shape;21;p53"/>
          <p:cNvSpPr txBox="1"/>
          <p:nvPr>
            <p:ph idx="2" type="subTitle"/>
          </p:nvPr>
        </p:nvSpPr>
        <p:spPr>
          <a:xfrm>
            <a:off x="1917175" y="1781525"/>
            <a:ext cx="2194800" cy="618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22" name="Google Shape;22;p53"/>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1pPr>
            <a:lvl2pPr lvl="1" algn="ctr">
              <a:lnSpc>
                <a:spcPct val="100000"/>
              </a:lnSpc>
              <a:spcBef>
                <a:spcPts val="0"/>
              </a:spcBef>
              <a:spcAft>
                <a:spcPts val="0"/>
              </a:spcAft>
              <a:buClr>
                <a:schemeClr val="dk1"/>
              </a:buClr>
              <a:buSzPts val="3500"/>
              <a:buNone/>
              <a:defRPr sz="3500">
                <a:solidFill>
                  <a:schemeClr val="dk1"/>
                </a:solidFill>
              </a:defRPr>
            </a:lvl2pPr>
            <a:lvl3pPr lvl="2" algn="ctr">
              <a:lnSpc>
                <a:spcPct val="100000"/>
              </a:lnSpc>
              <a:spcBef>
                <a:spcPts val="0"/>
              </a:spcBef>
              <a:spcAft>
                <a:spcPts val="0"/>
              </a:spcAft>
              <a:buClr>
                <a:schemeClr val="dk1"/>
              </a:buClr>
              <a:buSzPts val="3500"/>
              <a:buNone/>
              <a:defRPr sz="3500">
                <a:solidFill>
                  <a:schemeClr val="dk1"/>
                </a:solidFill>
              </a:defRPr>
            </a:lvl3pPr>
            <a:lvl4pPr lvl="3" algn="ctr">
              <a:lnSpc>
                <a:spcPct val="100000"/>
              </a:lnSpc>
              <a:spcBef>
                <a:spcPts val="0"/>
              </a:spcBef>
              <a:spcAft>
                <a:spcPts val="0"/>
              </a:spcAft>
              <a:buClr>
                <a:schemeClr val="dk1"/>
              </a:buClr>
              <a:buSzPts val="3500"/>
              <a:buNone/>
              <a:defRPr sz="3500">
                <a:solidFill>
                  <a:schemeClr val="dk1"/>
                </a:solidFill>
              </a:defRPr>
            </a:lvl4pPr>
            <a:lvl5pPr lvl="4" algn="ctr">
              <a:lnSpc>
                <a:spcPct val="100000"/>
              </a:lnSpc>
              <a:spcBef>
                <a:spcPts val="0"/>
              </a:spcBef>
              <a:spcAft>
                <a:spcPts val="0"/>
              </a:spcAft>
              <a:buClr>
                <a:schemeClr val="dk1"/>
              </a:buClr>
              <a:buSzPts val="3500"/>
              <a:buNone/>
              <a:defRPr sz="3500">
                <a:solidFill>
                  <a:schemeClr val="dk1"/>
                </a:solidFill>
              </a:defRPr>
            </a:lvl5pPr>
            <a:lvl6pPr lvl="5" algn="ctr">
              <a:lnSpc>
                <a:spcPct val="100000"/>
              </a:lnSpc>
              <a:spcBef>
                <a:spcPts val="0"/>
              </a:spcBef>
              <a:spcAft>
                <a:spcPts val="0"/>
              </a:spcAft>
              <a:buClr>
                <a:schemeClr val="dk1"/>
              </a:buClr>
              <a:buSzPts val="3500"/>
              <a:buNone/>
              <a:defRPr sz="3500">
                <a:solidFill>
                  <a:schemeClr val="dk1"/>
                </a:solidFill>
              </a:defRPr>
            </a:lvl6pPr>
            <a:lvl7pPr lvl="6" algn="ctr">
              <a:lnSpc>
                <a:spcPct val="100000"/>
              </a:lnSpc>
              <a:spcBef>
                <a:spcPts val="0"/>
              </a:spcBef>
              <a:spcAft>
                <a:spcPts val="0"/>
              </a:spcAft>
              <a:buClr>
                <a:schemeClr val="dk1"/>
              </a:buClr>
              <a:buSzPts val="3500"/>
              <a:buNone/>
              <a:defRPr sz="3500">
                <a:solidFill>
                  <a:schemeClr val="dk1"/>
                </a:solidFill>
              </a:defRPr>
            </a:lvl7pPr>
            <a:lvl8pPr lvl="7" algn="ctr">
              <a:lnSpc>
                <a:spcPct val="100000"/>
              </a:lnSpc>
              <a:spcBef>
                <a:spcPts val="0"/>
              </a:spcBef>
              <a:spcAft>
                <a:spcPts val="0"/>
              </a:spcAft>
              <a:buClr>
                <a:schemeClr val="dk1"/>
              </a:buClr>
              <a:buSzPts val="3500"/>
              <a:buNone/>
              <a:defRPr sz="3500">
                <a:solidFill>
                  <a:schemeClr val="dk1"/>
                </a:solidFill>
              </a:defRPr>
            </a:lvl8pPr>
            <a:lvl9pPr lvl="8" algn="ctr">
              <a:lnSpc>
                <a:spcPct val="100000"/>
              </a:lnSpc>
              <a:spcBef>
                <a:spcPts val="0"/>
              </a:spcBef>
              <a:spcAft>
                <a:spcPts val="0"/>
              </a:spcAft>
              <a:buClr>
                <a:schemeClr val="dk1"/>
              </a:buClr>
              <a:buSzPts val="3500"/>
              <a:buNone/>
              <a:defRPr sz="3500">
                <a:solidFill>
                  <a:schemeClr val="dk1"/>
                </a:solidFill>
              </a:defRPr>
            </a:lvl9pPr>
          </a:lstStyle>
          <a:p/>
        </p:txBody>
      </p:sp>
      <p:sp>
        <p:nvSpPr>
          <p:cNvPr id="23" name="Google Shape;23;p53"/>
          <p:cNvSpPr txBox="1"/>
          <p:nvPr>
            <p:ph idx="3" type="subTitle"/>
          </p:nvPr>
        </p:nvSpPr>
        <p:spPr>
          <a:xfrm>
            <a:off x="1917175" y="2523500"/>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l">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4" name="Google Shape;24;p53"/>
          <p:cNvSpPr txBox="1"/>
          <p:nvPr>
            <p:ph idx="4" type="subTitle"/>
          </p:nvPr>
        </p:nvSpPr>
        <p:spPr>
          <a:xfrm>
            <a:off x="1917175" y="2933625"/>
            <a:ext cx="2194800" cy="618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25" name="Google Shape;25;p53"/>
          <p:cNvSpPr txBox="1"/>
          <p:nvPr>
            <p:ph idx="5" type="subTitle"/>
          </p:nvPr>
        </p:nvSpPr>
        <p:spPr>
          <a:xfrm>
            <a:off x="1917175" y="3675600"/>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l">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l">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6" name="Google Shape;26;p53"/>
          <p:cNvSpPr txBox="1"/>
          <p:nvPr>
            <p:ph idx="6" type="subTitle"/>
          </p:nvPr>
        </p:nvSpPr>
        <p:spPr>
          <a:xfrm>
            <a:off x="1917175" y="4085725"/>
            <a:ext cx="2194800" cy="618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l">
              <a:lnSpc>
                <a:spcPct val="115000"/>
              </a:lnSpc>
              <a:spcBef>
                <a:spcPts val="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27" name="Google Shape;27;p53"/>
          <p:cNvSpPr/>
          <p:nvPr/>
        </p:nvSpPr>
        <p:spPr>
          <a:xfrm>
            <a:off x="-404450" y="-143275"/>
            <a:ext cx="1652376" cy="2804782"/>
          </a:xfrm>
          <a:custGeom>
            <a:rect b="b" l="l" r="r" t="t"/>
            <a:pathLst>
              <a:path extrusionOk="0" h="58702" w="34583">
                <a:moveTo>
                  <a:pt x="2690" y="0"/>
                </a:moveTo>
                <a:lnTo>
                  <a:pt x="0" y="58702"/>
                </a:lnTo>
                <a:cubicBezTo>
                  <a:pt x="5752" y="58642"/>
                  <a:pt x="11340" y="56814"/>
                  <a:pt x="16036" y="53500"/>
                </a:cubicBezTo>
                <a:cubicBezTo>
                  <a:pt x="20717" y="50156"/>
                  <a:pt x="24194" y="45386"/>
                  <a:pt x="25963" y="39917"/>
                </a:cubicBezTo>
                <a:cubicBezTo>
                  <a:pt x="28058" y="33289"/>
                  <a:pt x="27419" y="26171"/>
                  <a:pt x="27687" y="19231"/>
                </a:cubicBezTo>
                <a:cubicBezTo>
                  <a:pt x="27954" y="12305"/>
                  <a:pt x="29426" y="4830"/>
                  <a:pt x="34582" y="193"/>
                </a:cubicBezTo>
                <a:cubicBezTo>
                  <a:pt x="34300" y="193"/>
                  <a:pt x="33869" y="0"/>
                  <a:pt x="3358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53"/>
          <p:cNvSpPr/>
          <p:nvPr/>
        </p:nvSpPr>
        <p:spPr>
          <a:xfrm rot="10800000">
            <a:off x="8309849" y="2578864"/>
            <a:ext cx="1280176" cy="2628235"/>
          </a:xfrm>
          <a:custGeom>
            <a:rect b="b" l="l" r="r" t="t"/>
            <a:pathLst>
              <a:path extrusionOk="0" h="58702" w="34583">
                <a:moveTo>
                  <a:pt x="2690" y="0"/>
                </a:moveTo>
                <a:lnTo>
                  <a:pt x="0" y="58702"/>
                </a:lnTo>
                <a:cubicBezTo>
                  <a:pt x="5752" y="58642"/>
                  <a:pt x="11340" y="56814"/>
                  <a:pt x="16036" y="53500"/>
                </a:cubicBezTo>
                <a:cubicBezTo>
                  <a:pt x="20717" y="50156"/>
                  <a:pt x="24194" y="45386"/>
                  <a:pt x="25963" y="39917"/>
                </a:cubicBezTo>
                <a:cubicBezTo>
                  <a:pt x="28058" y="33289"/>
                  <a:pt x="27419" y="26171"/>
                  <a:pt x="27687" y="19231"/>
                </a:cubicBezTo>
                <a:cubicBezTo>
                  <a:pt x="27954" y="12305"/>
                  <a:pt x="29426" y="4830"/>
                  <a:pt x="34582" y="193"/>
                </a:cubicBezTo>
                <a:cubicBezTo>
                  <a:pt x="34300" y="193"/>
                  <a:pt x="33869" y="0"/>
                  <a:pt x="3358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53"/>
          <p:cNvSpPr/>
          <p:nvPr/>
        </p:nvSpPr>
        <p:spPr>
          <a:xfrm rot="10800000">
            <a:off x="8737703" y="934057"/>
            <a:ext cx="1009647" cy="1228694"/>
          </a:xfrm>
          <a:custGeom>
            <a:rect b="b" l="l" r="r" t="t"/>
            <a:pathLst>
              <a:path extrusionOk="0" h="64473" w="64473">
                <a:moveTo>
                  <a:pt x="32236" y="1"/>
                </a:moveTo>
                <a:cubicBezTo>
                  <a:pt x="14442" y="1"/>
                  <a:pt x="1" y="14426"/>
                  <a:pt x="1" y="32237"/>
                </a:cubicBezTo>
                <a:cubicBezTo>
                  <a:pt x="1" y="50031"/>
                  <a:pt x="14442" y="64472"/>
                  <a:pt x="32236" y="64472"/>
                </a:cubicBezTo>
                <a:cubicBezTo>
                  <a:pt x="50047" y="64472"/>
                  <a:pt x="64472" y="50031"/>
                  <a:pt x="64472" y="32237"/>
                </a:cubicBezTo>
                <a:cubicBezTo>
                  <a:pt x="64472" y="14426"/>
                  <a:pt x="50047" y="1"/>
                  <a:pt x="3223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53"/>
          <p:cNvSpPr/>
          <p:nvPr/>
        </p:nvSpPr>
        <p:spPr>
          <a:xfrm>
            <a:off x="-734475" y="3061075"/>
            <a:ext cx="1122314" cy="1366022"/>
          </a:xfrm>
          <a:custGeom>
            <a:rect b="b" l="l" r="r" t="t"/>
            <a:pathLst>
              <a:path extrusionOk="0" h="64473" w="64473">
                <a:moveTo>
                  <a:pt x="32236" y="1"/>
                </a:moveTo>
                <a:cubicBezTo>
                  <a:pt x="14442" y="1"/>
                  <a:pt x="1" y="14426"/>
                  <a:pt x="1" y="32237"/>
                </a:cubicBezTo>
                <a:cubicBezTo>
                  <a:pt x="1" y="50031"/>
                  <a:pt x="14442" y="64472"/>
                  <a:pt x="32236" y="64472"/>
                </a:cubicBezTo>
                <a:cubicBezTo>
                  <a:pt x="50047" y="64472"/>
                  <a:pt x="64472" y="50031"/>
                  <a:pt x="64472" y="32237"/>
                </a:cubicBezTo>
                <a:cubicBezTo>
                  <a:pt x="64472" y="14426"/>
                  <a:pt x="50047" y="1"/>
                  <a:pt x="3223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5">
  <p:cSld name="CUSTOM_10_1">
    <p:spTree>
      <p:nvGrpSpPr>
        <p:cNvPr id="276" name="Shape 276"/>
        <p:cNvGrpSpPr/>
        <p:nvPr/>
      </p:nvGrpSpPr>
      <p:grpSpPr>
        <a:xfrm>
          <a:off x="0" y="0"/>
          <a:ext cx="0" cy="0"/>
          <a:chOff x="0" y="0"/>
          <a:chExt cx="0" cy="0"/>
        </a:xfrm>
      </p:grpSpPr>
      <p:sp>
        <p:nvSpPr>
          <p:cNvPr id="277" name="Google Shape;277;p80"/>
          <p:cNvSpPr txBox="1"/>
          <p:nvPr>
            <p:ph type="title"/>
          </p:nvPr>
        </p:nvSpPr>
        <p:spPr>
          <a:xfrm>
            <a:off x="2392650" y="361350"/>
            <a:ext cx="4358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atin typeface="Roboto"/>
                <a:ea typeface="Roboto"/>
                <a:cs typeface="Roboto"/>
                <a:sym typeface="Roboto"/>
              </a:defRPr>
            </a:lvl2pPr>
            <a:lvl3pPr lvl="2" algn="ctr">
              <a:lnSpc>
                <a:spcPct val="100000"/>
              </a:lnSpc>
              <a:spcBef>
                <a:spcPts val="0"/>
              </a:spcBef>
              <a:spcAft>
                <a:spcPts val="0"/>
              </a:spcAft>
              <a:buSzPts val="3500"/>
              <a:buNone/>
              <a:defRPr>
                <a:latin typeface="Roboto"/>
                <a:ea typeface="Roboto"/>
                <a:cs typeface="Roboto"/>
                <a:sym typeface="Roboto"/>
              </a:defRPr>
            </a:lvl3pPr>
            <a:lvl4pPr lvl="3" algn="ctr">
              <a:lnSpc>
                <a:spcPct val="100000"/>
              </a:lnSpc>
              <a:spcBef>
                <a:spcPts val="0"/>
              </a:spcBef>
              <a:spcAft>
                <a:spcPts val="0"/>
              </a:spcAft>
              <a:buSzPts val="3500"/>
              <a:buNone/>
              <a:defRPr>
                <a:latin typeface="Roboto"/>
                <a:ea typeface="Roboto"/>
                <a:cs typeface="Roboto"/>
                <a:sym typeface="Roboto"/>
              </a:defRPr>
            </a:lvl4pPr>
            <a:lvl5pPr lvl="4" algn="ctr">
              <a:lnSpc>
                <a:spcPct val="100000"/>
              </a:lnSpc>
              <a:spcBef>
                <a:spcPts val="0"/>
              </a:spcBef>
              <a:spcAft>
                <a:spcPts val="0"/>
              </a:spcAft>
              <a:buSzPts val="3500"/>
              <a:buNone/>
              <a:defRPr>
                <a:latin typeface="Roboto"/>
                <a:ea typeface="Roboto"/>
                <a:cs typeface="Roboto"/>
                <a:sym typeface="Roboto"/>
              </a:defRPr>
            </a:lvl5pPr>
            <a:lvl6pPr lvl="5" algn="ctr">
              <a:lnSpc>
                <a:spcPct val="100000"/>
              </a:lnSpc>
              <a:spcBef>
                <a:spcPts val="0"/>
              </a:spcBef>
              <a:spcAft>
                <a:spcPts val="0"/>
              </a:spcAft>
              <a:buSzPts val="3500"/>
              <a:buNone/>
              <a:defRPr>
                <a:latin typeface="Roboto"/>
                <a:ea typeface="Roboto"/>
                <a:cs typeface="Roboto"/>
                <a:sym typeface="Roboto"/>
              </a:defRPr>
            </a:lvl6pPr>
            <a:lvl7pPr lvl="6" algn="ctr">
              <a:lnSpc>
                <a:spcPct val="100000"/>
              </a:lnSpc>
              <a:spcBef>
                <a:spcPts val="0"/>
              </a:spcBef>
              <a:spcAft>
                <a:spcPts val="0"/>
              </a:spcAft>
              <a:buSzPts val="3500"/>
              <a:buNone/>
              <a:defRPr>
                <a:latin typeface="Roboto"/>
                <a:ea typeface="Roboto"/>
                <a:cs typeface="Roboto"/>
                <a:sym typeface="Roboto"/>
              </a:defRPr>
            </a:lvl7pPr>
            <a:lvl8pPr lvl="7" algn="ctr">
              <a:lnSpc>
                <a:spcPct val="100000"/>
              </a:lnSpc>
              <a:spcBef>
                <a:spcPts val="0"/>
              </a:spcBef>
              <a:spcAft>
                <a:spcPts val="0"/>
              </a:spcAft>
              <a:buSzPts val="3500"/>
              <a:buNone/>
              <a:defRPr>
                <a:latin typeface="Roboto"/>
                <a:ea typeface="Roboto"/>
                <a:cs typeface="Roboto"/>
                <a:sym typeface="Roboto"/>
              </a:defRPr>
            </a:lvl8pPr>
            <a:lvl9pPr lvl="8" algn="ctr">
              <a:lnSpc>
                <a:spcPct val="100000"/>
              </a:lnSpc>
              <a:spcBef>
                <a:spcPts val="0"/>
              </a:spcBef>
              <a:spcAft>
                <a:spcPts val="0"/>
              </a:spcAft>
              <a:buSzPts val="3500"/>
              <a:buNone/>
              <a:defRPr>
                <a:latin typeface="Roboto"/>
                <a:ea typeface="Roboto"/>
                <a:cs typeface="Roboto"/>
                <a:sym typeface="Roboto"/>
              </a:defRPr>
            </a:lvl9pPr>
          </a:lstStyle>
          <a:p/>
        </p:txBody>
      </p:sp>
      <p:sp>
        <p:nvSpPr>
          <p:cNvPr id="278" name="Google Shape;278;p80"/>
          <p:cNvSpPr txBox="1"/>
          <p:nvPr>
            <p:ph idx="1" type="subTitle"/>
          </p:nvPr>
        </p:nvSpPr>
        <p:spPr>
          <a:xfrm>
            <a:off x="1026350" y="1371400"/>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79" name="Google Shape;279;p80"/>
          <p:cNvSpPr txBox="1"/>
          <p:nvPr>
            <p:ph idx="2" type="subTitle"/>
          </p:nvPr>
        </p:nvSpPr>
        <p:spPr>
          <a:xfrm>
            <a:off x="878425" y="1781525"/>
            <a:ext cx="5139000" cy="2158500"/>
          </a:xfrm>
          <a:prstGeom prst="rect">
            <a:avLst/>
          </a:prstGeom>
          <a:noFill/>
          <a:ln>
            <a:noFill/>
          </a:ln>
        </p:spPr>
        <p:txBody>
          <a:bodyPr anchorCtr="0" anchor="t" bIns="91425" lIns="91425" spcFirstLastPara="1" rIns="91425" wrap="square" tIns="91425">
            <a:noAutofit/>
          </a:bodyPr>
          <a:lstStyle>
            <a:lvl1pPr lvl="0" marR="50800" algn="l">
              <a:lnSpc>
                <a:spcPct val="100000"/>
              </a:lnSpc>
              <a:spcBef>
                <a:spcPts val="0"/>
              </a:spcBef>
              <a:spcAft>
                <a:spcPts val="0"/>
              </a:spcAft>
              <a:buSzPts val="1400"/>
              <a:buChar char="●"/>
              <a:defRPr sz="1400"/>
            </a:lvl1pPr>
            <a:lvl2pPr lvl="1" algn="l">
              <a:lnSpc>
                <a:spcPct val="115000"/>
              </a:lnSpc>
              <a:spcBef>
                <a:spcPts val="1000"/>
              </a:spcBef>
              <a:spcAft>
                <a:spcPts val="0"/>
              </a:spcAft>
              <a:buSzPts val="1400"/>
              <a:buChar char="○"/>
              <a:defRPr/>
            </a:lvl2pPr>
            <a:lvl3pPr lvl="2" algn="l">
              <a:lnSpc>
                <a:spcPct val="115000"/>
              </a:lnSpc>
              <a:spcBef>
                <a:spcPts val="1600"/>
              </a:spcBef>
              <a:spcAft>
                <a:spcPts val="0"/>
              </a:spcAft>
              <a:buSzPts val="1400"/>
              <a:buChar char="■"/>
              <a:defRPr/>
            </a:lvl3pPr>
            <a:lvl4pPr lvl="3" algn="l">
              <a:lnSpc>
                <a:spcPct val="115000"/>
              </a:lnSpc>
              <a:spcBef>
                <a:spcPts val="1600"/>
              </a:spcBef>
              <a:spcAft>
                <a:spcPts val="0"/>
              </a:spcAft>
              <a:buSzPts val="1400"/>
              <a:buChar char="●"/>
              <a:defRPr/>
            </a:lvl4pPr>
            <a:lvl5pPr lvl="4" algn="l">
              <a:lnSpc>
                <a:spcPct val="115000"/>
              </a:lnSpc>
              <a:spcBef>
                <a:spcPts val="1600"/>
              </a:spcBef>
              <a:spcAft>
                <a:spcPts val="0"/>
              </a:spcAft>
              <a:buSzPts val="1400"/>
              <a:buChar char="○"/>
              <a:defRPr/>
            </a:lvl5pPr>
            <a:lvl6pPr lvl="5" algn="l">
              <a:lnSpc>
                <a:spcPct val="115000"/>
              </a:lnSpc>
              <a:spcBef>
                <a:spcPts val="1600"/>
              </a:spcBef>
              <a:spcAft>
                <a:spcPts val="0"/>
              </a:spcAft>
              <a:buSzPts val="1400"/>
              <a:buChar char="■"/>
              <a:defRPr/>
            </a:lvl6pPr>
            <a:lvl7pPr lvl="6" algn="l">
              <a:lnSpc>
                <a:spcPct val="115000"/>
              </a:lnSpc>
              <a:spcBef>
                <a:spcPts val="1600"/>
              </a:spcBef>
              <a:spcAft>
                <a:spcPts val="0"/>
              </a:spcAft>
              <a:buSzPts val="1400"/>
              <a:buChar char="●"/>
              <a:defRPr/>
            </a:lvl7pPr>
            <a:lvl8pPr lvl="7" algn="l">
              <a:lnSpc>
                <a:spcPct val="115000"/>
              </a:lnSpc>
              <a:spcBef>
                <a:spcPts val="1600"/>
              </a:spcBef>
              <a:spcAft>
                <a:spcPts val="0"/>
              </a:spcAft>
              <a:buSzPts val="1400"/>
              <a:buChar char="○"/>
              <a:defRPr/>
            </a:lvl8pPr>
            <a:lvl9pPr lvl="8" algn="l">
              <a:lnSpc>
                <a:spcPct val="115000"/>
              </a:lnSpc>
              <a:spcBef>
                <a:spcPts val="1600"/>
              </a:spcBef>
              <a:spcAft>
                <a:spcPts val="1600"/>
              </a:spcAft>
              <a:buSzPts val="1400"/>
              <a:buChar char="■"/>
              <a:defRPr/>
            </a:lvl9pPr>
          </a:lstStyle>
          <a:p/>
        </p:txBody>
      </p:sp>
      <p:sp>
        <p:nvSpPr>
          <p:cNvPr id="280" name="Google Shape;280;p80"/>
          <p:cNvSpPr/>
          <p:nvPr/>
        </p:nvSpPr>
        <p:spPr>
          <a:xfrm>
            <a:off x="4516300" y="2891287"/>
            <a:ext cx="7492636" cy="4468172"/>
          </a:xfrm>
          <a:custGeom>
            <a:rect b="b" l="l" r="r" t="t"/>
            <a:pathLst>
              <a:path extrusionOk="0" h="87637" w="142182">
                <a:moveTo>
                  <a:pt x="82703" y="1"/>
                </a:moveTo>
                <a:cubicBezTo>
                  <a:pt x="64021" y="1"/>
                  <a:pt x="56921" y="17348"/>
                  <a:pt x="48510" y="25223"/>
                </a:cubicBezTo>
                <a:cubicBezTo>
                  <a:pt x="38756" y="34328"/>
                  <a:pt x="17718" y="25404"/>
                  <a:pt x="8872" y="42396"/>
                </a:cubicBezTo>
                <a:cubicBezTo>
                  <a:pt x="0" y="59387"/>
                  <a:pt x="19508" y="87403"/>
                  <a:pt x="19508" y="87403"/>
                </a:cubicBezTo>
                <a:lnTo>
                  <a:pt x="129808" y="87636"/>
                </a:lnTo>
                <a:cubicBezTo>
                  <a:pt x="129808" y="87636"/>
                  <a:pt x="142182" y="71086"/>
                  <a:pt x="141974" y="58116"/>
                </a:cubicBezTo>
                <a:cubicBezTo>
                  <a:pt x="141741" y="45145"/>
                  <a:pt x="128900" y="31137"/>
                  <a:pt x="122467" y="28180"/>
                </a:cubicBezTo>
                <a:cubicBezTo>
                  <a:pt x="116059" y="25197"/>
                  <a:pt x="118913" y="8647"/>
                  <a:pt x="92583" y="1435"/>
                </a:cubicBezTo>
                <a:cubicBezTo>
                  <a:pt x="88960" y="443"/>
                  <a:pt x="85684" y="1"/>
                  <a:pt x="8270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p80"/>
          <p:cNvSpPr/>
          <p:nvPr/>
        </p:nvSpPr>
        <p:spPr>
          <a:xfrm flipH="1">
            <a:off x="-279679" y="-141200"/>
            <a:ext cx="1975504" cy="1342964"/>
          </a:xfrm>
          <a:custGeom>
            <a:rect b="b" l="l" r="r" t="t"/>
            <a:pathLst>
              <a:path extrusionOk="0" h="47963" w="71215">
                <a:moveTo>
                  <a:pt x="21118" y="0"/>
                </a:moveTo>
                <a:lnTo>
                  <a:pt x="0" y="1635"/>
                </a:lnTo>
                <a:cubicBezTo>
                  <a:pt x="0" y="1635"/>
                  <a:pt x="0" y="4667"/>
                  <a:pt x="2081" y="14980"/>
                </a:cubicBezTo>
                <a:cubicBezTo>
                  <a:pt x="4176" y="25294"/>
                  <a:pt x="13271" y="26171"/>
                  <a:pt x="25799" y="29143"/>
                </a:cubicBezTo>
                <a:cubicBezTo>
                  <a:pt x="38327" y="32115"/>
                  <a:pt x="38253" y="47169"/>
                  <a:pt x="52861" y="47927"/>
                </a:cubicBezTo>
                <a:cubicBezTo>
                  <a:pt x="53317" y="47951"/>
                  <a:pt x="53763" y="47963"/>
                  <a:pt x="54198" y="47963"/>
                </a:cubicBezTo>
                <a:cubicBezTo>
                  <a:pt x="67700" y="47963"/>
                  <a:pt x="71215" y="36930"/>
                  <a:pt x="71215" y="36930"/>
                </a:cubicBezTo>
                <a:lnTo>
                  <a:pt x="70382" y="11562"/>
                </a:lnTo>
                <a:lnTo>
                  <a:pt x="68807" y="5558"/>
                </a:lnTo>
                <a:cubicBezTo>
                  <a:pt x="68807" y="5558"/>
                  <a:pt x="59874" y="3476"/>
                  <a:pt x="59275" y="3476"/>
                </a:cubicBezTo>
                <a:cubicBezTo>
                  <a:pt x="59265" y="3476"/>
                  <a:pt x="59257" y="3477"/>
                  <a:pt x="59251" y="3478"/>
                </a:cubicBezTo>
                <a:cubicBezTo>
                  <a:pt x="59249" y="3478"/>
                  <a:pt x="59244" y="3479"/>
                  <a:pt x="59236" y="3479"/>
                </a:cubicBezTo>
                <a:cubicBezTo>
                  <a:pt x="58312" y="3479"/>
                  <a:pt x="21118" y="0"/>
                  <a:pt x="211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3">
  <p:cSld name="CUSTOM_10">
    <p:spTree>
      <p:nvGrpSpPr>
        <p:cNvPr id="282" name="Shape 282"/>
        <p:cNvGrpSpPr/>
        <p:nvPr/>
      </p:nvGrpSpPr>
      <p:grpSpPr>
        <a:xfrm>
          <a:off x="0" y="0"/>
          <a:ext cx="0" cy="0"/>
          <a:chOff x="0" y="0"/>
          <a:chExt cx="0" cy="0"/>
        </a:xfrm>
      </p:grpSpPr>
      <p:sp>
        <p:nvSpPr>
          <p:cNvPr id="283" name="Google Shape;283;p81"/>
          <p:cNvSpPr txBox="1"/>
          <p:nvPr>
            <p:ph type="title"/>
          </p:nvPr>
        </p:nvSpPr>
        <p:spPr>
          <a:xfrm>
            <a:off x="2392650" y="361350"/>
            <a:ext cx="43587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a:latin typeface="Roboto"/>
                <a:ea typeface="Roboto"/>
                <a:cs typeface="Roboto"/>
                <a:sym typeface="Roboto"/>
              </a:defRPr>
            </a:lvl2pPr>
            <a:lvl3pPr lvl="2" algn="ctr">
              <a:lnSpc>
                <a:spcPct val="100000"/>
              </a:lnSpc>
              <a:spcBef>
                <a:spcPts val="0"/>
              </a:spcBef>
              <a:spcAft>
                <a:spcPts val="0"/>
              </a:spcAft>
              <a:buSzPts val="3500"/>
              <a:buNone/>
              <a:defRPr>
                <a:latin typeface="Roboto"/>
                <a:ea typeface="Roboto"/>
                <a:cs typeface="Roboto"/>
                <a:sym typeface="Roboto"/>
              </a:defRPr>
            </a:lvl3pPr>
            <a:lvl4pPr lvl="3" algn="ctr">
              <a:lnSpc>
                <a:spcPct val="100000"/>
              </a:lnSpc>
              <a:spcBef>
                <a:spcPts val="0"/>
              </a:spcBef>
              <a:spcAft>
                <a:spcPts val="0"/>
              </a:spcAft>
              <a:buSzPts val="3500"/>
              <a:buNone/>
              <a:defRPr>
                <a:latin typeface="Roboto"/>
                <a:ea typeface="Roboto"/>
                <a:cs typeface="Roboto"/>
                <a:sym typeface="Roboto"/>
              </a:defRPr>
            </a:lvl4pPr>
            <a:lvl5pPr lvl="4" algn="ctr">
              <a:lnSpc>
                <a:spcPct val="100000"/>
              </a:lnSpc>
              <a:spcBef>
                <a:spcPts val="0"/>
              </a:spcBef>
              <a:spcAft>
                <a:spcPts val="0"/>
              </a:spcAft>
              <a:buSzPts val="3500"/>
              <a:buNone/>
              <a:defRPr>
                <a:latin typeface="Roboto"/>
                <a:ea typeface="Roboto"/>
                <a:cs typeface="Roboto"/>
                <a:sym typeface="Roboto"/>
              </a:defRPr>
            </a:lvl5pPr>
            <a:lvl6pPr lvl="5" algn="ctr">
              <a:lnSpc>
                <a:spcPct val="100000"/>
              </a:lnSpc>
              <a:spcBef>
                <a:spcPts val="0"/>
              </a:spcBef>
              <a:spcAft>
                <a:spcPts val="0"/>
              </a:spcAft>
              <a:buSzPts val="3500"/>
              <a:buNone/>
              <a:defRPr>
                <a:latin typeface="Roboto"/>
                <a:ea typeface="Roboto"/>
                <a:cs typeface="Roboto"/>
                <a:sym typeface="Roboto"/>
              </a:defRPr>
            </a:lvl6pPr>
            <a:lvl7pPr lvl="6" algn="ctr">
              <a:lnSpc>
                <a:spcPct val="100000"/>
              </a:lnSpc>
              <a:spcBef>
                <a:spcPts val="0"/>
              </a:spcBef>
              <a:spcAft>
                <a:spcPts val="0"/>
              </a:spcAft>
              <a:buSzPts val="3500"/>
              <a:buNone/>
              <a:defRPr>
                <a:latin typeface="Roboto"/>
                <a:ea typeface="Roboto"/>
                <a:cs typeface="Roboto"/>
                <a:sym typeface="Roboto"/>
              </a:defRPr>
            </a:lvl7pPr>
            <a:lvl8pPr lvl="7" algn="ctr">
              <a:lnSpc>
                <a:spcPct val="100000"/>
              </a:lnSpc>
              <a:spcBef>
                <a:spcPts val="0"/>
              </a:spcBef>
              <a:spcAft>
                <a:spcPts val="0"/>
              </a:spcAft>
              <a:buSzPts val="3500"/>
              <a:buNone/>
              <a:defRPr>
                <a:latin typeface="Roboto"/>
                <a:ea typeface="Roboto"/>
                <a:cs typeface="Roboto"/>
                <a:sym typeface="Roboto"/>
              </a:defRPr>
            </a:lvl8pPr>
            <a:lvl9pPr lvl="8" algn="ctr">
              <a:lnSpc>
                <a:spcPct val="100000"/>
              </a:lnSpc>
              <a:spcBef>
                <a:spcPts val="0"/>
              </a:spcBef>
              <a:spcAft>
                <a:spcPts val="0"/>
              </a:spcAft>
              <a:buSzPts val="3500"/>
              <a:buNone/>
              <a:defRPr>
                <a:latin typeface="Roboto"/>
                <a:ea typeface="Roboto"/>
                <a:cs typeface="Roboto"/>
                <a:sym typeface="Roboto"/>
              </a:defRPr>
            </a:lvl9pPr>
          </a:lstStyle>
          <a:p/>
        </p:txBody>
      </p:sp>
      <p:sp>
        <p:nvSpPr>
          <p:cNvPr id="284" name="Google Shape;284;p81"/>
          <p:cNvSpPr txBox="1"/>
          <p:nvPr>
            <p:ph idx="1" type="subTitle"/>
          </p:nvPr>
        </p:nvSpPr>
        <p:spPr>
          <a:xfrm>
            <a:off x="1026350" y="1371400"/>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85" name="Google Shape;285;p81"/>
          <p:cNvSpPr txBox="1"/>
          <p:nvPr>
            <p:ph idx="2" type="subTitle"/>
          </p:nvPr>
        </p:nvSpPr>
        <p:spPr>
          <a:xfrm>
            <a:off x="878425" y="1781525"/>
            <a:ext cx="3162600" cy="2789700"/>
          </a:xfrm>
          <a:prstGeom prst="rect">
            <a:avLst/>
          </a:prstGeom>
          <a:noFill/>
          <a:ln>
            <a:noFill/>
          </a:ln>
        </p:spPr>
        <p:txBody>
          <a:bodyPr anchorCtr="0" anchor="t" bIns="91425" lIns="91425" spcFirstLastPara="1" rIns="91425" wrap="square" tIns="91425">
            <a:noAutofit/>
          </a:bodyPr>
          <a:lstStyle>
            <a:lvl1pPr lvl="0" marR="50800" algn="l">
              <a:lnSpc>
                <a:spcPct val="100000"/>
              </a:lnSpc>
              <a:spcBef>
                <a:spcPts val="0"/>
              </a:spcBef>
              <a:spcAft>
                <a:spcPts val="0"/>
              </a:spcAft>
              <a:buSzPts val="1400"/>
              <a:buChar char="●"/>
              <a:defRPr sz="1400"/>
            </a:lvl1pPr>
            <a:lvl2pPr lvl="1" algn="l">
              <a:lnSpc>
                <a:spcPct val="115000"/>
              </a:lnSpc>
              <a:spcBef>
                <a:spcPts val="1000"/>
              </a:spcBef>
              <a:spcAft>
                <a:spcPts val="0"/>
              </a:spcAft>
              <a:buSzPts val="1400"/>
              <a:buChar char="○"/>
              <a:defRPr/>
            </a:lvl2pPr>
            <a:lvl3pPr lvl="2" algn="l">
              <a:lnSpc>
                <a:spcPct val="115000"/>
              </a:lnSpc>
              <a:spcBef>
                <a:spcPts val="1600"/>
              </a:spcBef>
              <a:spcAft>
                <a:spcPts val="0"/>
              </a:spcAft>
              <a:buSzPts val="1400"/>
              <a:buChar char="■"/>
              <a:defRPr/>
            </a:lvl3pPr>
            <a:lvl4pPr lvl="3" algn="l">
              <a:lnSpc>
                <a:spcPct val="115000"/>
              </a:lnSpc>
              <a:spcBef>
                <a:spcPts val="1600"/>
              </a:spcBef>
              <a:spcAft>
                <a:spcPts val="0"/>
              </a:spcAft>
              <a:buSzPts val="1400"/>
              <a:buChar char="●"/>
              <a:defRPr/>
            </a:lvl4pPr>
            <a:lvl5pPr lvl="4" algn="l">
              <a:lnSpc>
                <a:spcPct val="115000"/>
              </a:lnSpc>
              <a:spcBef>
                <a:spcPts val="1600"/>
              </a:spcBef>
              <a:spcAft>
                <a:spcPts val="0"/>
              </a:spcAft>
              <a:buSzPts val="1400"/>
              <a:buChar char="○"/>
              <a:defRPr/>
            </a:lvl5pPr>
            <a:lvl6pPr lvl="5" algn="l">
              <a:lnSpc>
                <a:spcPct val="115000"/>
              </a:lnSpc>
              <a:spcBef>
                <a:spcPts val="1600"/>
              </a:spcBef>
              <a:spcAft>
                <a:spcPts val="0"/>
              </a:spcAft>
              <a:buSzPts val="1400"/>
              <a:buChar char="■"/>
              <a:defRPr/>
            </a:lvl6pPr>
            <a:lvl7pPr lvl="6" algn="l">
              <a:lnSpc>
                <a:spcPct val="115000"/>
              </a:lnSpc>
              <a:spcBef>
                <a:spcPts val="1600"/>
              </a:spcBef>
              <a:spcAft>
                <a:spcPts val="0"/>
              </a:spcAft>
              <a:buSzPts val="1400"/>
              <a:buChar char="●"/>
              <a:defRPr/>
            </a:lvl7pPr>
            <a:lvl8pPr lvl="7" algn="l">
              <a:lnSpc>
                <a:spcPct val="115000"/>
              </a:lnSpc>
              <a:spcBef>
                <a:spcPts val="1600"/>
              </a:spcBef>
              <a:spcAft>
                <a:spcPts val="0"/>
              </a:spcAft>
              <a:buSzPts val="1400"/>
              <a:buChar char="○"/>
              <a:defRPr/>
            </a:lvl8pPr>
            <a:lvl9pPr lvl="8" algn="l">
              <a:lnSpc>
                <a:spcPct val="115000"/>
              </a:lnSpc>
              <a:spcBef>
                <a:spcPts val="1600"/>
              </a:spcBef>
              <a:spcAft>
                <a:spcPts val="1600"/>
              </a:spcAft>
              <a:buSzPts val="1400"/>
              <a:buChar char="■"/>
              <a:defRPr/>
            </a:lvl9pPr>
          </a:lstStyle>
          <a:p/>
        </p:txBody>
      </p:sp>
      <p:sp>
        <p:nvSpPr>
          <p:cNvPr id="286" name="Google Shape;286;p81"/>
          <p:cNvSpPr txBox="1"/>
          <p:nvPr>
            <p:ph idx="3" type="subTitle"/>
          </p:nvPr>
        </p:nvSpPr>
        <p:spPr>
          <a:xfrm>
            <a:off x="4955050" y="1371400"/>
            <a:ext cx="1723800" cy="357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287" name="Google Shape;287;p81"/>
          <p:cNvSpPr txBox="1"/>
          <p:nvPr>
            <p:ph idx="4" type="subTitle"/>
          </p:nvPr>
        </p:nvSpPr>
        <p:spPr>
          <a:xfrm>
            <a:off x="4827300" y="1781525"/>
            <a:ext cx="3162600" cy="2789700"/>
          </a:xfrm>
          <a:prstGeom prst="rect">
            <a:avLst/>
          </a:prstGeom>
          <a:noFill/>
          <a:ln>
            <a:noFill/>
          </a:ln>
        </p:spPr>
        <p:txBody>
          <a:bodyPr anchorCtr="0" anchor="t" bIns="91425" lIns="91425" spcFirstLastPara="1" rIns="91425" wrap="square" tIns="91425">
            <a:noAutofit/>
          </a:bodyPr>
          <a:lstStyle>
            <a:lvl1pPr lvl="0" marR="50800" algn="l">
              <a:lnSpc>
                <a:spcPct val="100000"/>
              </a:lnSpc>
              <a:spcBef>
                <a:spcPts val="0"/>
              </a:spcBef>
              <a:spcAft>
                <a:spcPts val="0"/>
              </a:spcAft>
              <a:buSzPts val="1400"/>
              <a:buChar char="●"/>
              <a:defRPr sz="1400"/>
            </a:lvl1pPr>
            <a:lvl2pPr lvl="1" algn="l">
              <a:lnSpc>
                <a:spcPct val="115000"/>
              </a:lnSpc>
              <a:spcBef>
                <a:spcPts val="1000"/>
              </a:spcBef>
              <a:spcAft>
                <a:spcPts val="0"/>
              </a:spcAft>
              <a:buSzPts val="1400"/>
              <a:buChar char="○"/>
              <a:defRPr/>
            </a:lvl2pPr>
            <a:lvl3pPr lvl="2" algn="l">
              <a:lnSpc>
                <a:spcPct val="115000"/>
              </a:lnSpc>
              <a:spcBef>
                <a:spcPts val="1600"/>
              </a:spcBef>
              <a:spcAft>
                <a:spcPts val="0"/>
              </a:spcAft>
              <a:buSzPts val="1400"/>
              <a:buChar char="■"/>
              <a:defRPr/>
            </a:lvl3pPr>
            <a:lvl4pPr lvl="3" algn="l">
              <a:lnSpc>
                <a:spcPct val="115000"/>
              </a:lnSpc>
              <a:spcBef>
                <a:spcPts val="1600"/>
              </a:spcBef>
              <a:spcAft>
                <a:spcPts val="0"/>
              </a:spcAft>
              <a:buSzPts val="1400"/>
              <a:buChar char="●"/>
              <a:defRPr/>
            </a:lvl4pPr>
            <a:lvl5pPr lvl="4" algn="l">
              <a:lnSpc>
                <a:spcPct val="115000"/>
              </a:lnSpc>
              <a:spcBef>
                <a:spcPts val="1600"/>
              </a:spcBef>
              <a:spcAft>
                <a:spcPts val="0"/>
              </a:spcAft>
              <a:buSzPts val="1400"/>
              <a:buChar char="○"/>
              <a:defRPr/>
            </a:lvl5pPr>
            <a:lvl6pPr lvl="5" algn="l">
              <a:lnSpc>
                <a:spcPct val="115000"/>
              </a:lnSpc>
              <a:spcBef>
                <a:spcPts val="1600"/>
              </a:spcBef>
              <a:spcAft>
                <a:spcPts val="0"/>
              </a:spcAft>
              <a:buSzPts val="1400"/>
              <a:buChar char="■"/>
              <a:defRPr/>
            </a:lvl6pPr>
            <a:lvl7pPr lvl="6" algn="l">
              <a:lnSpc>
                <a:spcPct val="115000"/>
              </a:lnSpc>
              <a:spcBef>
                <a:spcPts val="1600"/>
              </a:spcBef>
              <a:spcAft>
                <a:spcPts val="0"/>
              </a:spcAft>
              <a:buSzPts val="1400"/>
              <a:buChar char="●"/>
              <a:defRPr/>
            </a:lvl7pPr>
            <a:lvl8pPr lvl="7" algn="l">
              <a:lnSpc>
                <a:spcPct val="115000"/>
              </a:lnSpc>
              <a:spcBef>
                <a:spcPts val="1600"/>
              </a:spcBef>
              <a:spcAft>
                <a:spcPts val="0"/>
              </a:spcAft>
              <a:buSzPts val="1400"/>
              <a:buChar char="○"/>
              <a:defRPr/>
            </a:lvl8pPr>
            <a:lvl9pPr lvl="8" algn="l">
              <a:lnSpc>
                <a:spcPct val="115000"/>
              </a:lnSpc>
              <a:spcBef>
                <a:spcPts val="1600"/>
              </a:spcBef>
              <a:spcAft>
                <a:spcPts val="1600"/>
              </a:spcAft>
              <a:buSzPts val="1400"/>
              <a:buChar char="■"/>
              <a:defRPr/>
            </a:lvl9pPr>
          </a:lstStyle>
          <a:p/>
        </p:txBody>
      </p:sp>
      <p:sp>
        <p:nvSpPr>
          <p:cNvPr id="288" name="Google Shape;288;p81"/>
          <p:cNvSpPr/>
          <p:nvPr/>
        </p:nvSpPr>
        <p:spPr>
          <a:xfrm>
            <a:off x="4516300" y="2891287"/>
            <a:ext cx="7492636" cy="4468172"/>
          </a:xfrm>
          <a:custGeom>
            <a:rect b="b" l="l" r="r" t="t"/>
            <a:pathLst>
              <a:path extrusionOk="0" h="87637" w="142182">
                <a:moveTo>
                  <a:pt x="82703" y="1"/>
                </a:moveTo>
                <a:cubicBezTo>
                  <a:pt x="64021" y="1"/>
                  <a:pt x="56921" y="17348"/>
                  <a:pt x="48510" y="25223"/>
                </a:cubicBezTo>
                <a:cubicBezTo>
                  <a:pt x="38756" y="34328"/>
                  <a:pt x="17718" y="25404"/>
                  <a:pt x="8872" y="42396"/>
                </a:cubicBezTo>
                <a:cubicBezTo>
                  <a:pt x="0" y="59387"/>
                  <a:pt x="19508" y="87403"/>
                  <a:pt x="19508" y="87403"/>
                </a:cubicBezTo>
                <a:lnTo>
                  <a:pt x="129808" y="87636"/>
                </a:lnTo>
                <a:cubicBezTo>
                  <a:pt x="129808" y="87636"/>
                  <a:pt x="142182" y="71086"/>
                  <a:pt x="141974" y="58116"/>
                </a:cubicBezTo>
                <a:cubicBezTo>
                  <a:pt x="141741" y="45145"/>
                  <a:pt x="128900" y="31137"/>
                  <a:pt x="122467" y="28180"/>
                </a:cubicBezTo>
                <a:cubicBezTo>
                  <a:pt x="116059" y="25197"/>
                  <a:pt x="118913" y="8647"/>
                  <a:pt x="92583" y="1435"/>
                </a:cubicBezTo>
                <a:cubicBezTo>
                  <a:pt x="88960" y="443"/>
                  <a:pt x="85684" y="1"/>
                  <a:pt x="8270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81"/>
          <p:cNvSpPr/>
          <p:nvPr/>
        </p:nvSpPr>
        <p:spPr>
          <a:xfrm flipH="1">
            <a:off x="-279679" y="-141200"/>
            <a:ext cx="1975504" cy="1342964"/>
          </a:xfrm>
          <a:custGeom>
            <a:rect b="b" l="l" r="r" t="t"/>
            <a:pathLst>
              <a:path extrusionOk="0" h="47963" w="71215">
                <a:moveTo>
                  <a:pt x="21118" y="0"/>
                </a:moveTo>
                <a:lnTo>
                  <a:pt x="0" y="1635"/>
                </a:lnTo>
                <a:cubicBezTo>
                  <a:pt x="0" y="1635"/>
                  <a:pt x="0" y="4667"/>
                  <a:pt x="2081" y="14980"/>
                </a:cubicBezTo>
                <a:cubicBezTo>
                  <a:pt x="4176" y="25294"/>
                  <a:pt x="13271" y="26171"/>
                  <a:pt x="25799" y="29143"/>
                </a:cubicBezTo>
                <a:cubicBezTo>
                  <a:pt x="38327" y="32115"/>
                  <a:pt x="38253" y="47169"/>
                  <a:pt x="52861" y="47927"/>
                </a:cubicBezTo>
                <a:cubicBezTo>
                  <a:pt x="53317" y="47951"/>
                  <a:pt x="53763" y="47963"/>
                  <a:pt x="54198" y="47963"/>
                </a:cubicBezTo>
                <a:cubicBezTo>
                  <a:pt x="67700" y="47963"/>
                  <a:pt x="71215" y="36930"/>
                  <a:pt x="71215" y="36930"/>
                </a:cubicBezTo>
                <a:lnTo>
                  <a:pt x="70382" y="11562"/>
                </a:lnTo>
                <a:lnTo>
                  <a:pt x="68807" y="5558"/>
                </a:lnTo>
                <a:cubicBezTo>
                  <a:pt x="68807" y="5558"/>
                  <a:pt x="59874" y="3476"/>
                  <a:pt x="59275" y="3476"/>
                </a:cubicBezTo>
                <a:cubicBezTo>
                  <a:pt x="59265" y="3476"/>
                  <a:pt x="59257" y="3477"/>
                  <a:pt x="59251" y="3478"/>
                </a:cubicBezTo>
                <a:cubicBezTo>
                  <a:pt x="59249" y="3478"/>
                  <a:pt x="59244" y="3479"/>
                  <a:pt x="59236" y="3479"/>
                </a:cubicBezTo>
                <a:cubicBezTo>
                  <a:pt x="58312" y="3479"/>
                  <a:pt x="21118" y="0"/>
                  <a:pt x="211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1">
    <p:spTree>
      <p:nvGrpSpPr>
        <p:cNvPr id="290" name="Shape 290"/>
        <p:cNvGrpSpPr/>
        <p:nvPr/>
      </p:nvGrpSpPr>
      <p:grpSpPr>
        <a:xfrm>
          <a:off x="0" y="0"/>
          <a:ext cx="0" cy="0"/>
          <a:chOff x="0" y="0"/>
          <a:chExt cx="0" cy="0"/>
        </a:xfrm>
      </p:grpSpPr>
      <p:sp>
        <p:nvSpPr>
          <p:cNvPr id="291" name="Google Shape;291;p82"/>
          <p:cNvSpPr/>
          <p:nvPr/>
        </p:nvSpPr>
        <p:spPr>
          <a:xfrm rot="10800000">
            <a:off x="5312875" y="1159100"/>
            <a:ext cx="5148207" cy="5500486"/>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1_1">
    <p:spTree>
      <p:nvGrpSpPr>
        <p:cNvPr id="292" name="Shape 292"/>
        <p:cNvGrpSpPr/>
        <p:nvPr/>
      </p:nvGrpSpPr>
      <p:grpSpPr>
        <a:xfrm>
          <a:off x="0" y="0"/>
          <a:ext cx="0" cy="0"/>
          <a:chOff x="0" y="0"/>
          <a:chExt cx="0" cy="0"/>
        </a:xfrm>
      </p:grpSpPr>
      <p:sp>
        <p:nvSpPr>
          <p:cNvPr id="293" name="Google Shape;293;p83"/>
          <p:cNvSpPr/>
          <p:nvPr/>
        </p:nvSpPr>
        <p:spPr>
          <a:xfrm flipH="1" rot="-5400000">
            <a:off x="8061800" y="385695"/>
            <a:ext cx="1643749" cy="697195"/>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p83"/>
          <p:cNvSpPr/>
          <p:nvPr/>
        </p:nvSpPr>
        <p:spPr>
          <a:xfrm rot="5400000">
            <a:off x="-561548" y="385695"/>
            <a:ext cx="1643749" cy="697195"/>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83"/>
          <p:cNvSpPr/>
          <p:nvPr/>
        </p:nvSpPr>
        <p:spPr>
          <a:xfrm flipH="1" rot="-5400000">
            <a:off x="-983393" y="3058136"/>
            <a:ext cx="2988857" cy="1127022"/>
          </a:xfrm>
          <a:custGeom>
            <a:rect b="b" l="l" r="r" t="t"/>
            <a:pathLst>
              <a:path extrusionOk="0" h="17277" w="75362">
                <a:moveTo>
                  <a:pt x="0" y="0"/>
                </a:moveTo>
                <a:cubicBezTo>
                  <a:pt x="1457" y="2571"/>
                  <a:pt x="3314" y="4830"/>
                  <a:pt x="5826" y="6450"/>
                </a:cubicBezTo>
                <a:cubicBezTo>
                  <a:pt x="8652" y="8278"/>
                  <a:pt x="12000" y="9062"/>
                  <a:pt x="15385" y="9062"/>
                </a:cubicBezTo>
                <a:cubicBezTo>
                  <a:pt x="17448" y="9062"/>
                  <a:pt x="19524" y="8771"/>
                  <a:pt x="21505" y="8248"/>
                </a:cubicBezTo>
                <a:cubicBezTo>
                  <a:pt x="22396" y="8010"/>
                  <a:pt x="23273" y="7728"/>
                  <a:pt x="24150" y="7445"/>
                </a:cubicBezTo>
                <a:cubicBezTo>
                  <a:pt x="26616" y="6661"/>
                  <a:pt x="29082" y="5834"/>
                  <a:pt x="31604" y="5834"/>
                </a:cubicBezTo>
                <a:cubicBezTo>
                  <a:pt x="32045" y="5834"/>
                  <a:pt x="32488" y="5859"/>
                  <a:pt x="32933" y="5915"/>
                </a:cubicBezTo>
                <a:cubicBezTo>
                  <a:pt x="37659" y="6494"/>
                  <a:pt x="41255" y="10269"/>
                  <a:pt x="45193" y="12974"/>
                </a:cubicBezTo>
                <a:cubicBezTo>
                  <a:pt x="48834" y="15456"/>
                  <a:pt x="53099" y="17135"/>
                  <a:pt x="57513" y="17269"/>
                </a:cubicBezTo>
                <a:cubicBezTo>
                  <a:pt x="57695" y="17274"/>
                  <a:pt x="57877" y="17277"/>
                  <a:pt x="58059" y="17277"/>
                </a:cubicBezTo>
                <a:cubicBezTo>
                  <a:pt x="62283" y="17277"/>
                  <a:pt x="66560" y="15789"/>
                  <a:pt x="69580" y="12840"/>
                </a:cubicBezTo>
                <a:cubicBezTo>
                  <a:pt x="72538" y="9927"/>
                  <a:pt x="74054" y="5974"/>
                  <a:pt x="75361" y="1977"/>
                </a:cubicBezTo>
                <a:lnTo>
                  <a:pt x="7536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83"/>
          <p:cNvSpPr/>
          <p:nvPr/>
        </p:nvSpPr>
        <p:spPr>
          <a:xfrm rot="5400000">
            <a:off x="7138536" y="3058136"/>
            <a:ext cx="2988857" cy="1127022"/>
          </a:xfrm>
          <a:custGeom>
            <a:rect b="b" l="l" r="r" t="t"/>
            <a:pathLst>
              <a:path extrusionOk="0" h="17277" w="75362">
                <a:moveTo>
                  <a:pt x="0" y="0"/>
                </a:moveTo>
                <a:cubicBezTo>
                  <a:pt x="1457" y="2571"/>
                  <a:pt x="3314" y="4830"/>
                  <a:pt x="5826" y="6450"/>
                </a:cubicBezTo>
                <a:cubicBezTo>
                  <a:pt x="8652" y="8278"/>
                  <a:pt x="12000" y="9062"/>
                  <a:pt x="15385" y="9062"/>
                </a:cubicBezTo>
                <a:cubicBezTo>
                  <a:pt x="17448" y="9062"/>
                  <a:pt x="19524" y="8771"/>
                  <a:pt x="21505" y="8248"/>
                </a:cubicBezTo>
                <a:cubicBezTo>
                  <a:pt x="22396" y="8010"/>
                  <a:pt x="23273" y="7728"/>
                  <a:pt x="24150" y="7445"/>
                </a:cubicBezTo>
                <a:cubicBezTo>
                  <a:pt x="26616" y="6661"/>
                  <a:pt x="29082" y="5834"/>
                  <a:pt x="31604" y="5834"/>
                </a:cubicBezTo>
                <a:cubicBezTo>
                  <a:pt x="32045" y="5834"/>
                  <a:pt x="32488" y="5859"/>
                  <a:pt x="32933" y="5915"/>
                </a:cubicBezTo>
                <a:cubicBezTo>
                  <a:pt x="37659" y="6494"/>
                  <a:pt x="41255" y="10269"/>
                  <a:pt x="45193" y="12974"/>
                </a:cubicBezTo>
                <a:cubicBezTo>
                  <a:pt x="48834" y="15456"/>
                  <a:pt x="53099" y="17135"/>
                  <a:pt x="57513" y="17269"/>
                </a:cubicBezTo>
                <a:cubicBezTo>
                  <a:pt x="57695" y="17274"/>
                  <a:pt x="57877" y="17277"/>
                  <a:pt x="58059" y="17277"/>
                </a:cubicBezTo>
                <a:cubicBezTo>
                  <a:pt x="62283" y="17277"/>
                  <a:pt x="66560" y="15789"/>
                  <a:pt x="69580" y="12840"/>
                </a:cubicBezTo>
                <a:cubicBezTo>
                  <a:pt x="72538" y="9927"/>
                  <a:pt x="74054" y="5974"/>
                  <a:pt x="75361" y="1977"/>
                </a:cubicBezTo>
                <a:lnTo>
                  <a:pt x="7536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11_1_1">
    <p:spTree>
      <p:nvGrpSpPr>
        <p:cNvPr id="297" name="Shape 297"/>
        <p:cNvGrpSpPr/>
        <p:nvPr/>
      </p:nvGrpSpPr>
      <p:grpSpPr>
        <a:xfrm>
          <a:off x="0" y="0"/>
          <a:ext cx="0" cy="0"/>
          <a:chOff x="0" y="0"/>
          <a:chExt cx="0" cy="0"/>
        </a:xfrm>
      </p:grpSpPr>
      <p:sp>
        <p:nvSpPr>
          <p:cNvPr id="298" name="Google Shape;298;p84"/>
          <p:cNvSpPr/>
          <p:nvPr/>
        </p:nvSpPr>
        <p:spPr>
          <a:xfrm flipH="1">
            <a:off x="-2799954" y="2891287"/>
            <a:ext cx="7492636" cy="4468172"/>
          </a:xfrm>
          <a:custGeom>
            <a:rect b="b" l="l" r="r" t="t"/>
            <a:pathLst>
              <a:path extrusionOk="0" h="87637" w="142182">
                <a:moveTo>
                  <a:pt x="82703" y="1"/>
                </a:moveTo>
                <a:cubicBezTo>
                  <a:pt x="64021" y="1"/>
                  <a:pt x="56921" y="17348"/>
                  <a:pt x="48510" y="25223"/>
                </a:cubicBezTo>
                <a:cubicBezTo>
                  <a:pt x="38756" y="34328"/>
                  <a:pt x="17718" y="25404"/>
                  <a:pt x="8872" y="42396"/>
                </a:cubicBezTo>
                <a:cubicBezTo>
                  <a:pt x="0" y="59387"/>
                  <a:pt x="19508" y="87403"/>
                  <a:pt x="19508" y="87403"/>
                </a:cubicBezTo>
                <a:lnTo>
                  <a:pt x="129808" y="87636"/>
                </a:lnTo>
                <a:cubicBezTo>
                  <a:pt x="129808" y="87636"/>
                  <a:pt x="142182" y="71086"/>
                  <a:pt x="141974" y="58116"/>
                </a:cubicBezTo>
                <a:cubicBezTo>
                  <a:pt x="141741" y="45145"/>
                  <a:pt x="128900" y="31137"/>
                  <a:pt x="122467" y="28180"/>
                </a:cubicBezTo>
                <a:cubicBezTo>
                  <a:pt x="116059" y="25197"/>
                  <a:pt x="118913" y="8647"/>
                  <a:pt x="92583" y="1435"/>
                </a:cubicBezTo>
                <a:cubicBezTo>
                  <a:pt x="88960" y="443"/>
                  <a:pt x="85684" y="1"/>
                  <a:pt x="8270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9" name="Google Shape;299;p84"/>
          <p:cNvSpPr/>
          <p:nvPr/>
        </p:nvSpPr>
        <p:spPr>
          <a:xfrm>
            <a:off x="7513157" y="-141200"/>
            <a:ext cx="1975504" cy="1342964"/>
          </a:xfrm>
          <a:custGeom>
            <a:rect b="b" l="l" r="r" t="t"/>
            <a:pathLst>
              <a:path extrusionOk="0" h="47963" w="71215">
                <a:moveTo>
                  <a:pt x="21118" y="0"/>
                </a:moveTo>
                <a:lnTo>
                  <a:pt x="0" y="1635"/>
                </a:lnTo>
                <a:cubicBezTo>
                  <a:pt x="0" y="1635"/>
                  <a:pt x="0" y="4667"/>
                  <a:pt x="2081" y="14980"/>
                </a:cubicBezTo>
                <a:cubicBezTo>
                  <a:pt x="4176" y="25294"/>
                  <a:pt x="13271" y="26171"/>
                  <a:pt x="25799" y="29143"/>
                </a:cubicBezTo>
                <a:cubicBezTo>
                  <a:pt x="38327" y="32115"/>
                  <a:pt x="38253" y="47169"/>
                  <a:pt x="52861" y="47927"/>
                </a:cubicBezTo>
                <a:cubicBezTo>
                  <a:pt x="53317" y="47951"/>
                  <a:pt x="53763" y="47963"/>
                  <a:pt x="54198" y="47963"/>
                </a:cubicBezTo>
                <a:cubicBezTo>
                  <a:pt x="67700" y="47963"/>
                  <a:pt x="71215" y="36930"/>
                  <a:pt x="71215" y="36930"/>
                </a:cubicBezTo>
                <a:lnTo>
                  <a:pt x="70382" y="11562"/>
                </a:lnTo>
                <a:lnTo>
                  <a:pt x="68807" y="5558"/>
                </a:lnTo>
                <a:cubicBezTo>
                  <a:pt x="68807" y="5558"/>
                  <a:pt x="59874" y="3476"/>
                  <a:pt x="59275" y="3476"/>
                </a:cubicBezTo>
                <a:cubicBezTo>
                  <a:pt x="59265" y="3476"/>
                  <a:pt x="59257" y="3477"/>
                  <a:pt x="59251" y="3478"/>
                </a:cubicBezTo>
                <a:cubicBezTo>
                  <a:pt x="59249" y="3478"/>
                  <a:pt x="59244" y="3479"/>
                  <a:pt x="59236" y="3479"/>
                </a:cubicBezTo>
                <a:cubicBezTo>
                  <a:pt x="58312" y="3479"/>
                  <a:pt x="21118" y="0"/>
                  <a:pt x="211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3">
    <p:spTree>
      <p:nvGrpSpPr>
        <p:cNvPr id="31" name="Shape 31"/>
        <p:cNvGrpSpPr/>
        <p:nvPr/>
      </p:nvGrpSpPr>
      <p:grpSpPr>
        <a:xfrm>
          <a:off x="0" y="0"/>
          <a:ext cx="0" cy="0"/>
          <a:chOff x="0" y="0"/>
          <a:chExt cx="0" cy="0"/>
        </a:xfrm>
      </p:grpSpPr>
      <p:sp>
        <p:nvSpPr>
          <p:cNvPr id="32" name="Google Shape;32;p54"/>
          <p:cNvSpPr txBox="1"/>
          <p:nvPr>
            <p:ph type="title"/>
          </p:nvPr>
        </p:nvSpPr>
        <p:spPr>
          <a:xfrm>
            <a:off x="1809075" y="368825"/>
            <a:ext cx="55260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500"/>
              <a:buNone/>
              <a:defRPr/>
            </a:lvl1pPr>
            <a:lvl2pPr lvl="1" algn="ctr">
              <a:lnSpc>
                <a:spcPct val="100000"/>
              </a:lnSpc>
              <a:spcBef>
                <a:spcPts val="0"/>
              </a:spcBef>
              <a:spcAft>
                <a:spcPts val="0"/>
              </a:spcAft>
              <a:buSzPts val="3500"/>
              <a:buNone/>
              <a:defRPr b="1"/>
            </a:lvl2pPr>
            <a:lvl3pPr lvl="2" algn="ctr">
              <a:lnSpc>
                <a:spcPct val="100000"/>
              </a:lnSpc>
              <a:spcBef>
                <a:spcPts val="0"/>
              </a:spcBef>
              <a:spcAft>
                <a:spcPts val="0"/>
              </a:spcAft>
              <a:buSzPts val="3500"/>
              <a:buNone/>
              <a:defRPr b="1"/>
            </a:lvl3pPr>
            <a:lvl4pPr lvl="3" algn="ctr">
              <a:lnSpc>
                <a:spcPct val="100000"/>
              </a:lnSpc>
              <a:spcBef>
                <a:spcPts val="0"/>
              </a:spcBef>
              <a:spcAft>
                <a:spcPts val="0"/>
              </a:spcAft>
              <a:buSzPts val="3500"/>
              <a:buNone/>
              <a:defRPr b="1"/>
            </a:lvl4pPr>
            <a:lvl5pPr lvl="4" algn="ctr">
              <a:lnSpc>
                <a:spcPct val="100000"/>
              </a:lnSpc>
              <a:spcBef>
                <a:spcPts val="0"/>
              </a:spcBef>
              <a:spcAft>
                <a:spcPts val="0"/>
              </a:spcAft>
              <a:buSzPts val="3500"/>
              <a:buNone/>
              <a:defRPr b="1"/>
            </a:lvl5pPr>
            <a:lvl6pPr lvl="5" algn="ctr">
              <a:lnSpc>
                <a:spcPct val="100000"/>
              </a:lnSpc>
              <a:spcBef>
                <a:spcPts val="0"/>
              </a:spcBef>
              <a:spcAft>
                <a:spcPts val="0"/>
              </a:spcAft>
              <a:buSzPts val="3500"/>
              <a:buNone/>
              <a:defRPr b="1"/>
            </a:lvl6pPr>
            <a:lvl7pPr lvl="6" algn="ctr">
              <a:lnSpc>
                <a:spcPct val="100000"/>
              </a:lnSpc>
              <a:spcBef>
                <a:spcPts val="0"/>
              </a:spcBef>
              <a:spcAft>
                <a:spcPts val="0"/>
              </a:spcAft>
              <a:buSzPts val="3500"/>
              <a:buNone/>
              <a:defRPr b="1"/>
            </a:lvl7pPr>
            <a:lvl8pPr lvl="7" algn="ctr">
              <a:lnSpc>
                <a:spcPct val="100000"/>
              </a:lnSpc>
              <a:spcBef>
                <a:spcPts val="0"/>
              </a:spcBef>
              <a:spcAft>
                <a:spcPts val="0"/>
              </a:spcAft>
              <a:buSzPts val="3500"/>
              <a:buNone/>
              <a:defRPr b="1"/>
            </a:lvl8pPr>
            <a:lvl9pPr lvl="8" algn="ctr">
              <a:lnSpc>
                <a:spcPct val="100000"/>
              </a:lnSpc>
              <a:spcBef>
                <a:spcPts val="0"/>
              </a:spcBef>
              <a:spcAft>
                <a:spcPts val="0"/>
              </a:spcAft>
              <a:buSzPts val="3500"/>
              <a:buNone/>
              <a:defRPr b="1"/>
            </a:lvl9pPr>
          </a:lstStyle>
          <a:p/>
        </p:txBody>
      </p:sp>
      <p:sp>
        <p:nvSpPr>
          <p:cNvPr id="33" name="Google Shape;33;p54"/>
          <p:cNvSpPr txBox="1"/>
          <p:nvPr>
            <p:ph idx="1" type="subTitle"/>
          </p:nvPr>
        </p:nvSpPr>
        <p:spPr>
          <a:xfrm>
            <a:off x="756413" y="1620750"/>
            <a:ext cx="4647300" cy="25377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400"/>
              <a:buChar char="●"/>
              <a:defRPr sz="1400"/>
            </a:lvl1pPr>
            <a:lvl2pPr lvl="1" algn="ctr">
              <a:lnSpc>
                <a:spcPct val="115000"/>
              </a:lnSpc>
              <a:spcBef>
                <a:spcPts val="1000"/>
              </a:spcBef>
              <a:spcAft>
                <a:spcPts val="0"/>
              </a:spcAft>
              <a:buSzPts val="1400"/>
              <a:buChar char="○"/>
              <a:defRPr/>
            </a:lvl2pPr>
            <a:lvl3pPr lvl="2" algn="ctr">
              <a:lnSpc>
                <a:spcPct val="115000"/>
              </a:lnSpc>
              <a:spcBef>
                <a:spcPts val="1600"/>
              </a:spcBef>
              <a:spcAft>
                <a:spcPts val="0"/>
              </a:spcAft>
              <a:buSzPts val="1400"/>
              <a:buChar char="■"/>
              <a:defRPr/>
            </a:lvl3pPr>
            <a:lvl4pPr lvl="3" algn="ctr">
              <a:lnSpc>
                <a:spcPct val="115000"/>
              </a:lnSpc>
              <a:spcBef>
                <a:spcPts val="1600"/>
              </a:spcBef>
              <a:spcAft>
                <a:spcPts val="0"/>
              </a:spcAft>
              <a:buSzPts val="1400"/>
              <a:buChar char="●"/>
              <a:defRPr/>
            </a:lvl4pPr>
            <a:lvl5pPr lvl="4" algn="ctr">
              <a:lnSpc>
                <a:spcPct val="115000"/>
              </a:lnSpc>
              <a:spcBef>
                <a:spcPts val="1600"/>
              </a:spcBef>
              <a:spcAft>
                <a:spcPts val="0"/>
              </a:spcAft>
              <a:buSzPts val="1400"/>
              <a:buChar char="○"/>
              <a:defRPr/>
            </a:lvl5pPr>
            <a:lvl6pPr lvl="5" algn="ctr">
              <a:lnSpc>
                <a:spcPct val="115000"/>
              </a:lnSpc>
              <a:spcBef>
                <a:spcPts val="1600"/>
              </a:spcBef>
              <a:spcAft>
                <a:spcPts val="0"/>
              </a:spcAft>
              <a:buSzPts val="1400"/>
              <a:buChar char="■"/>
              <a:defRPr/>
            </a:lvl6pPr>
            <a:lvl7pPr lvl="6" algn="ctr">
              <a:lnSpc>
                <a:spcPct val="115000"/>
              </a:lnSpc>
              <a:spcBef>
                <a:spcPts val="1600"/>
              </a:spcBef>
              <a:spcAft>
                <a:spcPts val="0"/>
              </a:spcAft>
              <a:buSzPts val="1400"/>
              <a:buChar char="●"/>
              <a:defRPr/>
            </a:lvl7pPr>
            <a:lvl8pPr lvl="7" algn="ctr">
              <a:lnSpc>
                <a:spcPct val="115000"/>
              </a:lnSpc>
              <a:spcBef>
                <a:spcPts val="1600"/>
              </a:spcBef>
              <a:spcAft>
                <a:spcPts val="0"/>
              </a:spcAft>
              <a:buSzPts val="1400"/>
              <a:buChar char="○"/>
              <a:defRPr/>
            </a:lvl8pPr>
            <a:lvl9pPr lvl="8" algn="ctr">
              <a:lnSpc>
                <a:spcPct val="115000"/>
              </a:lnSpc>
              <a:spcBef>
                <a:spcPts val="1600"/>
              </a:spcBef>
              <a:spcAft>
                <a:spcPts val="1600"/>
              </a:spcAft>
              <a:buSzPts val="1400"/>
              <a:buChar char="■"/>
              <a:defRPr/>
            </a:lvl9pPr>
          </a:lstStyle>
          <a:p/>
        </p:txBody>
      </p:sp>
      <p:sp>
        <p:nvSpPr>
          <p:cNvPr id="34" name="Google Shape;34;p54"/>
          <p:cNvSpPr/>
          <p:nvPr/>
        </p:nvSpPr>
        <p:spPr>
          <a:xfrm rot="10800000">
            <a:off x="-128525" y="4197625"/>
            <a:ext cx="1780375" cy="1199075"/>
          </a:xfrm>
          <a:custGeom>
            <a:rect b="b" l="l" r="r" t="t"/>
            <a:pathLst>
              <a:path extrusionOk="0" h="47963" w="71215">
                <a:moveTo>
                  <a:pt x="21118" y="0"/>
                </a:moveTo>
                <a:lnTo>
                  <a:pt x="0" y="1635"/>
                </a:lnTo>
                <a:cubicBezTo>
                  <a:pt x="0" y="1635"/>
                  <a:pt x="0" y="4667"/>
                  <a:pt x="2081" y="14980"/>
                </a:cubicBezTo>
                <a:cubicBezTo>
                  <a:pt x="4176" y="25294"/>
                  <a:pt x="13271" y="26171"/>
                  <a:pt x="25799" y="29143"/>
                </a:cubicBezTo>
                <a:cubicBezTo>
                  <a:pt x="38327" y="32115"/>
                  <a:pt x="38253" y="47169"/>
                  <a:pt x="52861" y="47927"/>
                </a:cubicBezTo>
                <a:cubicBezTo>
                  <a:pt x="53317" y="47951"/>
                  <a:pt x="53763" y="47963"/>
                  <a:pt x="54198" y="47963"/>
                </a:cubicBezTo>
                <a:cubicBezTo>
                  <a:pt x="67700" y="47963"/>
                  <a:pt x="71215" y="36930"/>
                  <a:pt x="71215" y="36930"/>
                </a:cubicBezTo>
                <a:lnTo>
                  <a:pt x="70382" y="11562"/>
                </a:lnTo>
                <a:lnTo>
                  <a:pt x="68807" y="5558"/>
                </a:lnTo>
                <a:cubicBezTo>
                  <a:pt x="68807" y="5558"/>
                  <a:pt x="59874" y="3476"/>
                  <a:pt x="59275" y="3476"/>
                </a:cubicBezTo>
                <a:cubicBezTo>
                  <a:pt x="59265" y="3476"/>
                  <a:pt x="59257" y="3477"/>
                  <a:pt x="59251" y="3478"/>
                </a:cubicBezTo>
                <a:cubicBezTo>
                  <a:pt x="59249" y="3478"/>
                  <a:pt x="59244" y="3479"/>
                  <a:pt x="59236" y="3479"/>
                </a:cubicBezTo>
                <a:cubicBezTo>
                  <a:pt x="58312" y="3479"/>
                  <a:pt x="21118" y="0"/>
                  <a:pt x="211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54"/>
          <p:cNvSpPr/>
          <p:nvPr/>
        </p:nvSpPr>
        <p:spPr>
          <a:xfrm flipH="1" rot="9743759">
            <a:off x="5377001" y="1999897"/>
            <a:ext cx="4992569" cy="3712077"/>
          </a:xfrm>
          <a:custGeom>
            <a:rect b="b" l="l" r="r" t="t"/>
            <a:pathLst>
              <a:path extrusionOk="0" h="47963" w="71215">
                <a:moveTo>
                  <a:pt x="21118" y="0"/>
                </a:moveTo>
                <a:lnTo>
                  <a:pt x="0" y="1635"/>
                </a:lnTo>
                <a:cubicBezTo>
                  <a:pt x="0" y="1635"/>
                  <a:pt x="0" y="4667"/>
                  <a:pt x="2081" y="14980"/>
                </a:cubicBezTo>
                <a:cubicBezTo>
                  <a:pt x="4176" y="25294"/>
                  <a:pt x="13271" y="26171"/>
                  <a:pt x="25799" y="29143"/>
                </a:cubicBezTo>
                <a:cubicBezTo>
                  <a:pt x="38327" y="32115"/>
                  <a:pt x="38253" y="47169"/>
                  <a:pt x="52861" y="47927"/>
                </a:cubicBezTo>
                <a:cubicBezTo>
                  <a:pt x="53317" y="47951"/>
                  <a:pt x="53763" y="47963"/>
                  <a:pt x="54198" y="47963"/>
                </a:cubicBezTo>
                <a:cubicBezTo>
                  <a:pt x="67700" y="47963"/>
                  <a:pt x="71215" y="36930"/>
                  <a:pt x="71215" y="36930"/>
                </a:cubicBezTo>
                <a:lnTo>
                  <a:pt x="70382" y="11562"/>
                </a:lnTo>
                <a:lnTo>
                  <a:pt x="68807" y="5558"/>
                </a:lnTo>
                <a:cubicBezTo>
                  <a:pt x="68807" y="5558"/>
                  <a:pt x="59874" y="3476"/>
                  <a:pt x="59275" y="3476"/>
                </a:cubicBezTo>
                <a:cubicBezTo>
                  <a:pt x="59265" y="3476"/>
                  <a:pt x="59257" y="3477"/>
                  <a:pt x="59251" y="3478"/>
                </a:cubicBezTo>
                <a:cubicBezTo>
                  <a:pt x="59249" y="3478"/>
                  <a:pt x="59244" y="3479"/>
                  <a:pt x="59236" y="3479"/>
                </a:cubicBezTo>
                <a:cubicBezTo>
                  <a:pt x="58312" y="3479"/>
                  <a:pt x="21118" y="0"/>
                  <a:pt x="211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36" name="Shape 36"/>
        <p:cNvGrpSpPr/>
        <p:nvPr/>
      </p:nvGrpSpPr>
      <p:grpSpPr>
        <a:xfrm>
          <a:off x="0" y="0"/>
          <a:ext cx="0" cy="0"/>
          <a:chOff x="0" y="0"/>
          <a:chExt cx="0" cy="0"/>
        </a:xfrm>
      </p:grpSpPr>
      <p:sp>
        <p:nvSpPr>
          <p:cNvPr id="37" name="Google Shape;37;p55"/>
          <p:cNvSpPr txBox="1"/>
          <p:nvPr>
            <p:ph idx="1" type="subTitle"/>
          </p:nvPr>
        </p:nvSpPr>
        <p:spPr>
          <a:xfrm>
            <a:off x="5142550" y="184777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38" name="Google Shape;38;p55"/>
          <p:cNvSpPr txBox="1"/>
          <p:nvPr>
            <p:ph idx="2" type="subTitle"/>
          </p:nvPr>
        </p:nvSpPr>
        <p:spPr>
          <a:xfrm>
            <a:off x="4761400" y="2257900"/>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39" name="Google Shape;39;p55"/>
          <p:cNvSpPr txBox="1"/>
          <p:nvPr>
            <p:ph idx="3" type="subTitle"/>
          </p:nvPr>
        </p:nvSpPr>
        <p:spPr>
          <a:xfrm>
            <a:off x="2277650" y="1847775"/>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40" name="Google Shape;40;p55"/>
          <p:cNvSpPr txBox="1"/>
          <p:nvPr>
            <p:ph idx="4" type="subTitle"/>
          </p:nvPr>
        </p:nvSpPr>
        <p:spPr>
          <a:xfrm>
            <a:off x="1896500" y="2257900"/>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41" name="Google Shape;41;p55"/>
          <p:cNvSpPr txBox="1"/>
          <p:nvPr>
            <p:ph idx="5" type="subTitle"/>
          </p:nvPr>
        </p:nvSpPr>
        <p:spPr>
          <a:xfrm>
            <a:off x="5142550" y="370500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42" name="Google Shape;42;p55"/>
          <p:cNvSpPr txBox="1"/>
          <p:nvPr>
            <p:ph idx="6" type="subTitle"/>
          </p:nvPr>
        </p:nvSpPr>
        <p:spPr>
          <a:xfrm>
            <a:off x="4761400" y="4115125"/>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43" name="Google Shape;43;p55"/>
          <p:cNvSpPr txBox="1"/>
          <p:nvPr>
            <p:ph idx="7" type="subTitle"/>
          </p:nvPr>
        </p:nvSpPr>
        <p:spPr>
          <a:xfrm>
            <a:off x="2277650" y="3705000"/>
            <a:ext cx="1723800" cy="357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000"/>
              <a:buFont typeface="Open Sans"/>
              <a:buNone/>
              <a:defRPr sz="2500">
                <a:solidFill>
                  <a:schemeClr val="dk1"/>
                </a:solidFill>
                <a:latin typeface="Bebas Neue"/>
                <a:ea typeface="Bebas Neue"/>
                <a:cs typeface="Bebas Neue"/>
                <a:sym typeface="Bebas Neue"/>
              </a:defRPr>
            </a:lvl1pPr>
            <a:lvl2pPr lvl="1"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2pPr>
            <a:lvl3pPr lvl="2"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3pPr>
            <a:lvl4pPr lvl="3"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4pPr>
            <a:lvl5pPr lvl="4"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5pPr>
            <a:lvl6pPr lvl="5"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6pPr>
            <a:lvl7pPr lvl="6"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7pPr>
            <a:lvl8pPr lvl="7" algn="ctr">
              <a:lnSpc>
                <a:spcPct val="115000"/>
              </a:lnSpc>
              <a:spcBef>
                <a:spcPts val="1600"/>
              </a:spcBef>
              <a:spcAft>
                <a:spcPts val="0"/>
              </a:spcAft>
              <a:buClr>
                <a:schemeClr val="dk1"/>
              </a:buClr>
              <a:buSzPts val="1400"/>
              <a:buFont typeface="Open Sans"/>
              <a:buNone/>
              <a:defRPr b="1">
                <a:solidFill>
                  <a:schemeClr val="dk1"/>
                </a:solidFill>
                <a:latin typeface="Open Sans"/>
                <a:ea typeface="Open Sans"/>
                <a:cs typeface="Open Sans"/>
                <a:sym typeface="Open Sans"/>
              </a:defRPr>
            </a:lvl8pPr>
            <a:lvl9pPr lvl="8" algn="ctr">
              <a:lnSpc>
                <a:spcPct val="115000"/>
              </a:lnSpc>
              <a:spcBef>
                <a:spcPts val="1600"/>
              </a:spcBef>
              <a:spcAft>
                <a:spcPts val="1600"/>
              </a:spcAft>
              <a:buClr>
                <a:schemeClr val="dk1"/>
              </a:buClr>
              <a:buSzPts val="1400"/>
              <a:buFont typeface="Open Sans"/>
              <a:buNone/>
              <a:defRPr b="1">
                <a:solidFill>
                  <a:schemeClr val="dk1"/>
                </a:solidFill>
                <a:latin typeface="Open Sans"/>
                <a:ea typeface="Open Sans"/>
                <a:cs typeface="Open Sans"/>
                <a:sym typeface="Open Sans"/>
              </a:defRPr>
            </a:lvl9pPr>
          </a:lstStyle>
          <a:p/>
        </p:txBody>
      </p:sp>
      <p:sp>
        <p:nvSpPr>
          <p:cNvPr id="44" name="Google Shape;44;p55"/>
          <p:cNvSpPr txBox="1"/>
          <p:nvPr>
            <p:ph idx="8" type="subTitle"/>
          </p:nvPr>
        </p:nvSpPr>
        <p:spPr>
          <a:xfrm>
            <a:off x="1896500" y="4115125"/>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1600"/>
              </a:spcBef>
              <a:spcAft>
                <a:spcPts val="0"/>
              </a:spcAft>
              <a:buSzPts val="1400"/>
              <a:buNone/>
              <a:defRPr/>
            </a:lvl3pPr>
            <a:lvl4pPr lvl="3" algn="ctr">
              <a:lnSpc>
                <a:spcPct val="115000"/>
              </a:lnSpc>
              <a:spcBef>
                <a:spcPts val="1600"/>
              </a:spcBef>
              <a:spcAft>
                <a:spcPts val="0"/>
              </a:spcAft>
              <a:buSzPts val="1400"/>
              <a:buNone/>
              <a:defRPr/>
            </a:lvl4pPr>
            <a:lvl5pPr lvl="4" algn="ctr">
              <a:lnSpc>
                <a:spcPct val="115000"/>
              </a:lnSpc>
              <a:spcBef>
                <a:spcPts val="1600"/>
              </a:spcBef>
              <a:spcAft>
                <a:spcPts val="0"/>
              </a:spcAft>
              <a:buSzPts val="1400"/>
              <a:buNone/>
              <a:defRPr/>
            </a:lvl5pPr>
            <a:lvl6pPr lvl="5" algn="ctr">
              <a:lnSpc>
                <a:spcPct val="115000"/>
              </a:lnSpc>
              <a:spcBef>
                <a:spcPts val="1600"/>
              </a:spcBef>
              <a:spcAft>
                <a:spcPts val="0"/>
              </a:spcAft>
              <a:buSzPts val="1400"/>
              <a:buNone/>
              <a:defRPr/>
            </a:lvl6pPr>
            <a:lvl7pPr lvl="6" algn="ctr">
              <a:lnSpc>
                <a:spcPct val="115000"/>
              </a:lnSpc>
              <a:spcBef>
                <a:spcPts val="1600"/>
              </a:spcBef>
              <a:spcAft>
                <a:spcPts val="0"/>
              </a:spcAft>
              <a:buSzPts val="1400"/>
              <a:buNone/>
              <a:defRPr/>
            </a:lvl7pPr>
            <a:lvl8pPr lvl="7" algn="ctr">
              <a:lnSpc>
                <a:spcPct val="115000"/>
              </a:lnSpc>
              <a:spcBef>
                <a:spcPts val="1600"/>
              </a:spcBef>
              <a:spcAft>
                <a:spcPts val="0"/>
              </a:spcAft>
              <a:buSzPts val="1400"/>
              <a:buNone/>
              <a:defRPr/>
            </a:lvl8pPr>
            <a:lvl9pPr lvl="8" algn="ctr">
              <a:lnSpc>
                <a:spcPct val="115000"/>
              </a:lnSpc>
              <a:spcBef>
                <a:spcPts val="1600"/>
              </a:spcBef>
              <a:spcAft>
                <a:spcPts val="1600"/>
              </a:spcAft>
              <a:buSzPts val="1400"/>
              <a:buNone/>
              <a:defRPr/>
            </a:lvl9pPr>
          </a:lstStyle>
          <a:p/>
        </p:txBody>
      </p:sp>
      <p:sp>
        <p:nvSpPr>
          <p:cNvPr id="45" name="Google Shape;45;p55"/>
          <p:cNvSpPr txBox="1"/>
          <p:nvPr>
            <p:ph type="title"/>
          </p:nvPr>
        </p:nvSpPr>
        <p:spPr>
          <a:xfrm>
            <a:off x="2619950" y="1285875"/>
            <a:ext cx="1039200" cy="667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2"/>
              </a:buClr>
              <a:buSzPts val="4000"/>
              <a:buNone/>
              <a:defRPr sz="4800">
                <a:solidFill>
                  <a:schemeClr val="accent5"/>
                </a:solidFill>
              </a:defRPr>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46" name="Google Shape;46;p55"/>
          <p:cNvSpPr txBox="1"/>
          <p:nvPr>
            <p:ph idx="9" type="title"/>
          </p:nvPr>
        </p:nvSpPr>
        <p:spPr>
          <a:xfrm>
            <a:off x="5484850" y="1285875"/>
            <a:ext cx="1039200" cy="667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2"/>
              </a:buClr>
              <a:buSzPts val="4000"/>
              <a:buNone/>
              <a:defRPr sz="4800">
                <a:solidFill>
                  <a:schemeClr val="accent5"/>
                </a:solidFill>
              </a:defRPr>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47" name="Google Shape;47;p55"/>
          <p:cNvSpPr txBox="1"/>
          <p:nvPr>
            <p:ph idx="13" type="title"/>
          </p:nvPr>
        </p:nvSpPr>
        <p:spPr>
          <a:xfrm>
            <a:off x="2619950" y="3141225"/>
            <a:ext cx="1039200" cy="667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2"/>
              </a:buClr>
              <a:buSzPts val="4000"/>
              <a:buNone/>
              <a:defRPr sz="4800">
                <a:solidFill>
                  <a:schemeClr val="accent5"/>
                </a:solidFill>
              </a:defRPr>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48" name="Google Shape;48;p55"/>
          <p:cNvSpPr txBox="1"/>
          <p:nvPr>
            <p:ph idx="14" type="title"/>
          </p:nvPr>
        </p:nvSpPr>
        <p:spPr>
          <a:xfrm>
            <a:off x="5484850" y="3141225"/>
            <a:ext cx="1039200" cy="667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2"/>
              </a:buClr>
              <a:buSzPts val="4000"/>
              <a:buNone/>
              <a:defRPr sz="4800">
                <a:solidFill>
                  <a:schemeClr val="accent5"/>
                </a:solidFill>
              </a:defRPr>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49" name="Google Shape;49;p55"/>
          <p:cNvSpPr txBox="1"/>
          <p:nvPr>
            <p:ph idx="15" type="title"/>
          </p:nvPr>
        </p:nvSpPr>
        <p:spPr>
          <a:xfrm>
            <a:off x="2693525" y="375925"/>
            <a:ext cx="37569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3500"/>
              <a:buFont typeface="Bebas Neue"/>
              <a:buNone/>
              <a:defRPr sz="3400">
                <a:solidFill>
                  <a:schemeClr val="dk1"/>
                </a:solidFill>
                <a:latin typeface="Bebas Neue"/>
                <a:ea typeface="Bebas Neue"/>
                <a:cs typeface="Bebas Neue"/>
                <a:sym typeface="Bebas Neue"/>
              </a:defRPr>
            </a:lvl1pPr>
            <a:lvl2pPr lvl="1" algn="ctr">
              <a:lnSpc>
                <a:spcPct val="100000"/>
              </a:lnSpc>
              <a:spcBef>
                <a:spcPts val="0"/>
              </a:spcBef>
              <a:spcAft>
                <a:spcPts val="0"/>
              </a:spcAft>
              <a:buClr>
                <a:schemeClr val="dk1"/>
              </a:buClr>
              <a:buSzPts val="3500"/>
              <a:buNone/>
              <a:defRPr sz="3500">
                <a:solidFill>
                  <a:schemeClr val="dk1"/>
                </a:solidFill>
              </a:defRPr>
            </a:lvl2pPr>
            <a:lvl3pPr lvl="2" algn="ctr">
              <a:lnSpc>
                <a:spcPct val="100000"/>
              </a:lnSpc>
              <a:spcBef>
                <a:spcPts val="0"/>
              </a:spcBef>
              <a:spcAft>
                <a:spcPts val="0"/>
              </a:spcAft>
              <a:buClr>
                <a:schemeClr val="dk1"/>
              </a:buClr>
              <a:buSzPts val="3500"/>
              <a:buNone/>
              <a:defRPr sz="3500">
                <a:solidFill>
                  <a:schemeClr val="dk1"/>
                </a:solidFill>
              </a:defRPr>
            </a:lvl3pPr>
            <a:lvl4pPr lvl="3" algn="ctr">
              <a:lnSpc>
                <a:spcPct val="100000"/>
              </a:lnSpc>
              <a:spcBef>
                <a:spcPts val="0"/>
              </a:spcBef>
              <a:spcAft>
                <a:spcPts val="0"/>
              </a:spcAft>
              <a:buClr>
                <a:schemeClr val="dk1"/>
              </a:buClr>
              <a:buSzPts val="3500"/>
              <a:buNone/>
              <a:defRPr sz="3500">
                <a:solidFill>
                  <a:schemeClr val="dk1"/>
                </a:solidFill>
              </a:defRPr>
            </a:lvl4pPr>
            <a:lvl5pPr lvl="4" algn="ctr">
              <a:lnSpc>
                <a:spcPct val="100000"/>
              </a:lnSpc>
              <a:spcBef>
                <a:spcPts val="0"/>
              </a:spcBef>
              <a:spcAft>
                <a:spcPts val="0"/>
              </a:spcAft>
              <a:buClr>
                <a:schemeClr val="dk1"/>
              </a:buClr>
              <a:buSzPts val="3500"/>
              <a:buNone/>
              <a:defRPr sz="3500">
                <a:solidFill>
                  <a:schemeClr val="dk1"/>
                </a:solidFill>
              </a:defRPr>
            </a:lvl5pPr>
            <a:lvl6pPr lvl="5" algn="ctr">
              <a:lnSpc>
                <a:spcPct val="100000"/>
              </a:lnSpc>
              <a:spcBef>
                <a:spcPts val="0"/>
              </a:spcBef>
              <a:spcAft>
                <a:spcPts val="0"/>
              </a:spcAft>
              <a:buClr>
                <a:schemeClr val="dk1"/>
              </a:buClr>
              <a:buSzPts val="3500"/>
              <a:buNone/>
              <a:defRPr sz="3500">
                <a:solidFill>
                  <a:schemeClr val="dk1"/>
                </a:solidFill>
              </a:defRPr>
            </a:lvl6pPr>
            <a:lvl7pPr lvl="6" algn="ctr">
              <a:lnSpc>
                <a:spcPct val="100000"/>
              </a:lnSpc>
              <a:spcBef>
                <a:spcPts val="0"/>
              </a:spcBef>
              <a:spcAft>
                <a:spcPts val="0"/>
              </a:spcAft>
              <a:buClr>
                <a:schemeClr val="dk1"/>
              </a:buClr>
              <a:buSzPts val="3500"/>
              <a:buNone/>
              <a:defRPr sz="3500">
                <a:solidFill>
                  <a:schemeClr val="dk1"/>
                </a:solidFill>
              </a:defRPr>
            </a:lvl7pPr>
            <a:lvl8pPr lvl="7" algn="ctr">
              <a:lnSpc>
                <a:spcPct val="100000"/>
              </a:lnSpc>
              <a:spcBef>
                <a:spcPts val="0"/>
              </a:spcBef>
              <a:spcAft>
                <a:spcPts val="0"/>
              </a:spcAft>
              <a:buClr>
                <a:schemeClr val="dk1"/>
              </a:buClr>
              <a:buSzPts val="3500"/>
              <a:buNone/>
              <a:defRPr sz="3500">
                <a:solidFill>
                  <a:schemeClr val="dk1"/>
                </a:solidFill>
              </a:defRPr>
            </a:lvl8pPr>
            <a:lvl9pPr lvl="8" algn="ctr">
              <a:lnSpc>
                <a:spcPct val="100000"/>
              </a:lnSpc>
              <a:spcBef>
                <a:spcPts val="0"/>
              </a:spcBef>
              <a:spcAft>
                <a:spcPts val="0"/>
              </a:spcAft>
              <a:buClr>
                <a:schemeClr val="dk1"/>
              </a:buClr>
              <a:buSzPts val="3500"/>
              <a:buNone/>
              <a:defRPr sz="3500">
                <a:solidFill>
                  <a:schemeClr val="dk1"/>
                </a:solidFill>
              </a:defRPr>
            </a:lvl9pPr>
          </a:lstStyle>
          <a:p/>
        </p:txBody>
      </p:sp>
      <p:sp>
        <p:nvSpPr>
          <p:cNvPr id="50" name="Google Shape;50;p55"/>
          <p:cNvSpPr/>
          <p:nvPr/>
        </p:nvSpPr>
        <p:spPr>
          <a:xfrm flipH="1" rot="-5400000">
            <a:off x="6255950" y="1934780"/>
            <a:ext cx="4776966" cy="1273948"/>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55"/>
          <p:cNvSpPr/>
          <p:nvPr/>
        </p:nvSpPr>
        <p:spPr>
          <a:xfrm flipH="1" rot="5400000">
            <a:off x="-1888900" y="1934780"/>
            <a:ext cx="4776966" cy="1273948"/>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56"/>
          <p:cNvSpPr txBox="1"/>
          <p:nvPr>
            <p:ph hasCustomPrompt="1" type="title"/>
          </p:nvPr>
        </p:nvSpPr>
        <p:spPr>
          <a:xfrm>
            <a:off x="2557425" y="1690625"/>
            <a:ext cx="5576400" cy="13791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4" name="Google Shape;54;p56"/>
          <p:cNvSpPr txBox="1"/>
          <p:nvPr>
            <p:ph idx="1" type="body"/>
          </p:nvPr>
        </p:nvSpPr>
        <p:spPr>
          <a:xfrm>
            <a:off x="3947025" y="3152225"/>
            <a:ext cx="4186800" cy="400800"/>
          </a:xfrm>
          <a:prstGeom prst="rect">
            <a:avLst/>
          </a:prstGeom>
          <a:noFill/>
          <a:ln>
            <a:noFill/>
          </a:ln>
        </p:spPr>
        <p:txBody>
          <a:bodyPr anchorCtr="0" anchor="t" bIns="91425" lIns="91425" spcFirstLastPara="1" rIns="91425" wrap="square" tIns="91425">
            <a:noAutofit/>
          </a:bodyPr>
          <a:lstStyle>
            <a:lvl1pPr indent="-317500" lvl="0" marL="457200" algn="r">
              <a:lnSpc>
                <a:spcPct val="115000"/>
              </a:lnSpc>
              <a:spcBef>
                <a:spcPts val="0"/>
              </a:spcBef>
              <a:spcAft>
                <a:spcPts val="0"/>
              </a:spcAft>
              <a:buSzPts val="14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55" name="Google Shape;55;p56"/>
          <p:cNvSpPr/>
          <p:nvPr/>
        </p:nvSpPr>
        <p:spPr>
          <a:xfrm rot="-998318">
            <a:off x="5907857" y="-1239075"/>
            <a:ext cx="4014221" cy="2703561"/>
          </a:xfrm>
          <a:custGeom>
            <a:rect b="b" l="l" r="r" t="t"/>
            <a:pathLst>
              <a:path extrusionOk="0" h="47963" w="71215">
                <a:moveTo>
                  <a:pt x="21118" y="0"/>
                </a:moveTo>
                <a:lnTo>
                  <a:pt x="0" y="1635"/>
                </a:lnTo>
                <a:cubicBezTo>
                  <a:pt x="0" y="1635"/>
                  <a:pt x="0" y="4667"/>
                  <a:pt x="2081" y="14980"/>
                </a:cubicBezTo>
                <a:cubicBezTo>
                  <a:pt x="4176" y="25294"/>
                  <a:pt x="13271" y="26171"/>
                  <a:pt x="25799" y="29143"/>
                </a:cubicBezTo>
                <a:cubicBezTo>
                  <a:pt x="38327" y="32115"/>
                  <a:pt x="38253" y="47169"/>
                  <a:pt x="52861" y="47927"/>
                </a:cubicBezTo>
                <a:cubicBezTo>
                  <a:pt x="53317" y="47951"/>
                  <a:pt x="53763" y="47963"/>
                  <a:pt x="54198" y="47963"/>
                </a:cubicBezTo>
                <a:cubicBezTo>
                  <a:pt x="67700" y="47963"/>
                  <a:pt x="71215" y="36930"/>
                  <a:pt x="71215" y="36930"/>
                </a:cubicBezTo>
                <a:lnTo>
                  <a:pt x="70382" y="11562"/>
                </a:lnTo>
                <a:lnTo>
                  <a:pt x="68807" y="5558"/>
                </a:lnTo>
                <a:cubicBezTo>
                  <a:pt x="68807" y="5558"/>
                  <a:pt x="59874" y="3476"/>
                  <a:pt x="59275" y="3476"/>
                </a:cubicBezTo>
                <a:cubicBezTo>
                  <a:pt x="59265" y="3476"/>
                  <a:pt x="59257" y="3477"/>
                  <a:pt x="59251" y="3478"/>
                </a:cubicBezTo>
                <a:cubicBezTo>
                  <a:pt x="59249" y="3478"/>
                  <a:pt x="59244" y="3479"/>
                  <a:pt x="59236" y="3479"/>
                </a:cubicBezTo>
                <a:cubicBezTo>
                  <a:pt x="58312" y="3479"/>
                  <a:pt x="21118" y="0"/>
                  <a:pt x="211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56"/>
          <p:cNvSpPr/>
          <p:nvPr/>
        </p:nvSpPr>
        <p:spPr>
          <a:xfrm rot="9801682">
            <a:off x="-1043577" y="3251712"/>
            <a:ext cx="4014221" cy="2703561"/>
          </a:xfrm>
          <a:custGeom>
            <a:rect b="b" l="l" r="r" t="t"/>
            <a:pathLst>
              <a:path extrusionOk="0" h="47963" w="71215">
                <a:moveTo>
                  <a:pt x="21118" y="0"/>
                </a:moveTo>
                <a:lnTo>
                  <a:pt x="0" y="1635"/>
                </a:lnTo>
                <a:cubicBezTo>
                  <a:pt x="0" y="1635"/>
                  <a:pt x="0" y="4667"/>
                  <a:pt x="2081" y="14980"/>
                </a:cubicBezTo>
                <a:cubicBezTo>
                  <a:pt x="4176" y="25294"/>
                  <a:pt x="13271" y="26171"/>
                  <a:pt x="25799" y="29143"/>
                </a:cubicBezTo>
                <a:cubicBezTo>
                  <a:pt x="38327" y="32115"/>
                  <a:pt x="38253" y="47169"/>
                  <a:pt x="52861" y="47927"/>
                </a:cubicBezTo>
                <a:cubicBezTo>
                  <a:pt x="53317" y="47951"/>
                  <a:pt x="53763" y="47963"/>
                  <a:pt x="54198" y="47963"/>
                </a:cubicBezTo>
                <a:cubicBezTo>
                  <a:pt x="67700" y="47963"/>
                  <a:pt x="71215" y="36930"/>
                  <a:pt x="71215" y="36930"/>
                </a:cubicBezTo>
                <a:lnTo>
                  <a:pt x="70382" y="11562"/>
                </a:lnTo>
                <a:lnTo>
                  <a:pt x="68807" y="5558"/>
                </a:lnTo>
                <a:cubicBezTo>
                  <a:pt x="68807" y="5558"/>
                  <a:pt x="59874" y="3476"/>
                  <a:pt x="59275" y="3476"/>
                </a:cubicBezTo>
                <a:cubicBezTo>
                  <a:pt x="59265" y="3476"/>
                  <a:pt x="59257" y="3477"/>
                  <a:pt x="59251" y="3478"/>
                </a:cubicBezTo>
                <a:cubicBezTo>
                  <a:pt x="59249" y="3478"/>
                  <a:pt x="59244" y="3479"/>
                  <a:pt x="59236" y="3479"/>
                </a:cubicBezTo>
                <a:cubicBezTo>
                  <a:pt x="58312" y="3479"/>
                  <a:pt x="21118" y="0"/>
                  <a:pt x="211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56"/>
          <p:cNvSpPr/>
          <p:nvPr/>
        </p:nvSpPr>
        <p:spPr>
          <a:xfrm flipH="1">
            <a:off x="4315451" y="4722648"/>
            <a:ext cx="2289025" cy="610450"/>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56"/>
          <p:cNvSpPr/>
          <p:nvPr/>
        </p:nvSpPr>
        <p:spPr>
          <a:xfrm flipH="1" rot="10800000">
            <a:off x="2627475" y="-128575"/>
            <a:ext cx="2289025" cy="610450"/>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57"/>
          <p:cNvSpPr/>
          <p:nvPr/>
        </p:nvSpPr>
        <p:spPr>
          <a:xfrm>
            <a:off x="732500" y="237850"/>
            <a:ext cx="7492636" cy="4468172"/>
          </a:xfrm>
          <a:custGeom>
            <a:rect b="b" l="l" r="r" t="t"/>
            <a:pathLst>
              <a:path extrusionOk="0" h="87637" w="142182">
                <a:moveTo>
                  <a:pt x="82703" y="1"/>
                </a:moveTo>
                <a:cubicBezTo>
                  <a:pt x="64021" y="1"/>
                  <a:pt x="56921" y="17348"/>
                  <a:pt x="48510" y="25223"/>
                </a:cubicBezTo>
                <a:cubicBezTo>
                  <a:pt x="38756" y="34328"/>
                  <a:pt x="17718" y="25404"/>
                  <a:pt x="8872" y="42396"/>
                </a:cubicBezTo>
                <a:cubicBezTo>
                  <a:pt x="0" y="59387"/>
                  <a:pt x="19508" y="87403"/>
                  <a:pt x="19508" y="87403"/>
                </a:cubicBezTo>
                <a:lnTo>
                  <a:pt x="129808" y="87636"/>
                </a:lnTo>
                <a:cubicBezTo>
                  <a:pt x="129808" y="87636"/>
                  <a:pt x="142182" y="71086"/>
                  <a:pt x="141974" y="58116"/>
                </a:cubicBezTo>
                <a:cubicBezTo>
                  <a:pt x="141741" y="45145"/>
                  <a:pt x="128900" y="31137"/>
                  <a:pt x="122467" y="28180"/>
                </a:cubicBezTo>
                <a:cubicBezTo>
                  <a:pt x="116059" y="25197"/>
                  <a:pt x="118913" y="8647"/>
                  <a:pt x="92583" y="1435"/>
                </a:cubicBezTo>
                <a:cubicBezTo>
                  <a:pt x="88960" y="443"/>
                  <a:pt x="85684" y="1"/>
                  <a:pt x="82703"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57"/>
          <p:cNvSpPr txBox="1"/>
          <p:nvPr>
            <p:ph type="title"/>
          </p:nvPr>
        </p:nvSpPr>
        <p:spPr>
          <a:xfrm>
            <a:off x="2121950" y="1813513"/>
            <a:ext cx="4817400" cy="1165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10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62" name="Google Shape;62;p57"/>
          <p:cNvSpPr txBox="1"/>
          <p:nvPr>
            <p:ph idx="1" type="subTitle"/>
          </p:nvPr>
        </p:nvSpPr>
        <p:spPr>
          <a:xfrm>
            <a:off x="2392650" y="3232825"/>
            <a:ext cx="4358700" cy="441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accent6"/>
              </a:buClr>
              <a:buSzPts val="1400"/>
              <a:buNone/>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grpSp>
        <p:nvGrpSpPr>
          <p:cNvPr id="63" name="Google Shape;63;p57"/>
          <p:cNvGrpSpPr/>
          <p:nvPr/>
        </p:nvGrpSpPr>
        <p:grpSpPr>
          <a:xfrm>
            <a:off x="1122539" y="3405527"/>
            <a:ext cx="6816231" cy="1419479"/>
            <a:chOff x="157825" y="2152275"/>
            <a:chExt cx="7217525" cy="1397400"/>
          </a:xfrm>
        </p:grpSpPr>
        <p:sp>
          <p:nvSpPr>
            <p:cNvPr id="64" name="Google Shape;64;p57"/>
            <p:cNvSpPr/>
            <p:nvPr/>
          </p:nvSpPr>
          <p:spPr>
            <a:xfrm>
              <a:off x="277325" y="3293875"/>
              <a:ext cx="7098025" cy="255800"/>
            </a:xfrm>
            <a:custGeom>
              <a:rect b="b" l="l" r="r" t="t"/>
              <a:pathLst>
                <a:path extrusionOk="0" h="10232" w="283921">
                  <a:moveTo>
                    <a:pt x="141960" y="1"/>
                  </a:moveTo>
                  <a:cubicBezTo>
                    <a:pt x="63550" y="1"/>
                    <a:pt x="0" y="2278"/>
                    <a:pt x="0" y="5116"/>
                  </a:cubicBezTo>
                  <a:cubicBezTo>
                    <a:pt x="0" y="7954"/>
                    <a:pt x="63550" y="10231"/>
                    <a:pt x="141960" y="10231"/>
                  </a:cubicBezTo>
                  <a:cubicBezTo>
                    <a:pt x="220334" y="10231"/>
                    <a:pt x="283921" y="7954"/>
                    <a:pt x="283921" y="5116"/>
                  </a:cubicBezTo>
                  <a:cubicBezTo>
                    <a:pt x="283921" y="2278"/>
                    <a:pt x="220334" y="1"/>
                    <a:pt x="14196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57"/>
            <p:cNvSpPr/>
            <p:nvPr/>
          </p:nvSpPr>
          <p:spPr>
            <a:xfrm>
              <a:off x="1670975" y="3194100"/>
              <a:ext cx="159650" cy="165150"/>
            </a:xfrm>
            <a:custGeom>
              <a:rect b="b" l="l" r="r" t="t"/>
              <a:pathLst>
                <a:path extrusionOk="0" h="6606" w="6386">
                  <a:moveTo>
                    <a:pt x="1973" y="1"/>
                  </a:moveTo>
                  <a:cubicBezTo>
                    <a:pt x="1813" y="1"/>
                    <a:pt x="1653" y="35"/>
                    <a:pt x="1494" y="108"/>
                  </a:cubicBezTo>
                  <a:cubicBezTo>
                    <a:pt x="0" y="781"/>
                    <a:pt x="1718" y="3506"/>
                    <a:pt x="3099" y="5373"/>
                  </a:cubicBezTo>
                  <a:cubicBezTo>
                    <a:pt x="3361" y="5709"/>
                    <a:pt x="3734" y="6157"/>
                    <a:pt x="4108" y="6605"/>
                  </a:cubicBezTo>
                  <a:lnTo>
                    <a:pt x="6385" y="6605"/>
                  </a:lnTo>
                  <a:cubicBezTo>
                    <a:pt x="6310" y="6419"/>
                    <a:pt x="6273" y="6157"/>
                    <a:pt x="6198" y="5933"/>
                  </a:cubicBezTo>
                  <a:cubicBezTo>
                    <a:pt x="6198" y="5896"/>
                    <a:pt x="6161" y="5859"/>
                    <a:pt x="6161" y="5859"/>
                  </a:cubicBezTo>
                  <a:cubicBezTo>
                    <a:pt x="6161" y="5859"/>
                    <a:pt x="5900" y="5186"/>
                    <a:pt x="5526" y="4290"/>
                  </a:cubicBezTo>
                  <a:cubicBezTo>
                    <a:pt x="4757" y="2550"/>
                    <a:pt x="3357" y="1"/>
                    <a:pt x="197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57"/>
            <p:cNvSpPr/>
            <p:nvPr/>
          </p:nvSpPr>
          <p:spPr>
            <a:xfrm>
              <a:off x="1788575" y="3153850"/>
              <a:ext cx="89650" cy="205400"/>
            </a:xfrm>
            <a:custGeom>
              <a:rect b="b" l="l" r="r" t="t"/>
              <a:pathLst>
                <a:path extrusionOk="0" h="8216" w="3586">
                  <a:moveTo>
                    <a:pt x="1634" y="1"/>
                  </a:moveTo>
                  <a:cubicBezTo>
                    <a:pt x="1625" y="1"/>
                    <a:pt x="1616" y="1"/>
                    <a:pt x="1606" y="1"/>
                  </a:cubicBezTo>
                  <a:cubicBezTo>
                    <a:pt x="1" y="1"/>
                    <a:pt x="449" y="3212"/>
                    <a:pt x="934" y="5452"/>
                  </a:cubicBezTo>
                  <a:cubicBezTo>
                    <a:pt x="1046" y="6012"/>
                    <a:pt x="1270" y="6796"/>
                    <a:pt x="1457" y="7543"/>
                  </a:cubicBezTo>
                  <a:cubicBezTo>
                    <a:pt x="1606" y="7805"/>
                    <a:pt x="1718" y="8029"/>
                    <a:pt x="1793" y="8215"/>
                  </a:cubicBezTo>
                  <a:lnTo>
                    <a:pt x="3511" y="8215"/>
                  </a:lnTo>
                  <a:lnTo>
                    <a:pt x="3511" y="7954"/>
                  </a:lnTo>
                  <a:lnTo>
                    <a:pt x="3511" y="7132"/>
                  </a:lnTo>
                  <a:cubicBezTo>
                    <a:pt x="3511" y="7132"/>
                    <a:pt x="3585" y="6423"/>
                    <a:pt x="3585" y="5452"/>
                  </a:cubicBezTo>
                  <a:cubicBezTo>
                    <a:pt x="3585" y="3373"/>
                    <a:pt x="3327" y="1"/>
                    <a:pt x="163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57"/>
            <p:cNvSpPr/>
            <p:nvPr/>
          </p:nvSpPr>
          <p:spPr>
            <a:xfrm>
              <a:off x="1825000" y="3342425"/>
              <a:ext cx="8425" cy="16825"/>
            </a:xfrm>
            <a:custGeom>
              <a:rect b="b" l="l" r="r" t="t"/>
              <a:pathLst>
                <a:path extrusionOk="0" h="673" w="337">
                  <a:moveTo>
                    <a:pt x="0" y="0"/>
                  </a:moveTo>
                  <a:lnTo>
                    <a:pt x="0" y="0"/>
                  </a:lnTo>
                  <a:cubicBezTo>
                    <a:pt x="75" y="224"/>
                    <a:pt x="149" y="486"/>
                    <a:pt x="224" y="672"/>
                  </a:cubicBezTo>
                  <a:lnTo>
                    <a:pt x="336" y="672"/>
                  </a:lnTo>
                  <a:cubicBezTo>
                    <a:pt x="261" y="448"/>
                    <a:pt x="149" y="224"/>
                    <a:pt x="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57"/>
            <p:cNvSpPr/>
            <p:nvPr/>
          </p:nvSpPr>
          <p:spPr>
            <a:xfrm>
              <a:off x="6697650" y="2152275"/>
              <a:ext cx="538625" cy="1220975"/>
            </a:xfrm>
            <a:custGeom>
              <a:rect b="b" l="l" r="r" t="t"/>
              <a:pathLst>
                <a:path extrusionOk="0" h="48839" w="21545">
                  <a:moveTo>
                    <a:pt x="18931" y="0"/>
                  </a:moveTo>
                  <a:cubicBezTo>
                    <a:pt x="18819" y="6609"/>
                    <a:pt x="12770" y="8252"/>
                    <a:pt x="10753" y="11799"/>
                  </a:cubicBezTo>
                  <a:cubicBezTo>
                    <a:pt x="8737" y="15346"/>
                    <a:pt x="11874" y="16840"/>
                    <a:pt x="9708" y="19229"/>
                  </a:cubicBezTo>
                  <a:cubicBezTo>
                    <a:pt x="7542" y="21656"/>
                    <a:pt x="5003" y="21507"/>
                    <a:pt x="5675" y="24008"/>
                  </a:cubicBezTo>
                  <a:cubicBezTo>
                    <a:pt x="6348" y="26473"/>
                    <a:pt x="8102" y="30543"/>
                    <a:pt x="4742" y="32111"/>
                  </a:cubicBezTo>
                  <a:cubicBezTo>
                    <a:pt x="1382" y="33679"/>
                    <a:pt x="2987" y="35919"/>
                    <a:pt x="4033" y="39018"/>
                  </a:cubicBezTo>
                  <a:cubicBezTo>
                    <a:pt x="5041" y="42080"/>
                    <a:pt x="4219" y="43462"/>
                    <a:pt x="1046" y="46598"/>
                  </a:cubicBezTo>
                  <a:cubicBezTo>
                    <a:pt x="224" y="47420"/>
                    <a:pt x="0" y="48166"/>
                    <a:pt x="149" y="48838"/>
                  </a:cubicBezTo>
                  <a:lnTo>
                    <a:pt x="12546" y="48838"/>
                  </a:lnTo>
                  <a:cubicBezTo>
                    <a:pt x="12919" y="47756"/>
                    <a:pt x="13068" y="46598"/>
                    <a:pt x="12994" y="45441"/>
                  </a:cubicBezTo>
                  <a:cubicBezTo>
                    <a:pt x="12732" y="41035"/>
                    <a:pt x="11948" y="41221"/>
                    <a:pt x="13591" y="39205"/>
                  </a:cubicBezTo>
                  <a:cubicBezTo>
                    <a:pt x="15271" y="37226"/>
                    <a:pt x="16242" y="36853"/>
                    <a:pt x="15495" y="33791"/>
                  </a:cubicBezTo>
                  <a:cubicBezTo>
                    <a:pt x="14749" y="30767"/>
                    <a:pt x="14487" y="28713"/>
                    <a:pt x="16877" y="26809"/>
                  </a:cubicBezTo>
                  <a:cubicBezTo>
                    <a:pt x="19267" y="24867"/>
                    <a:pt x="19379" y="21544"/>
                    <a:pt x="17922" y="18632"/>
                  </a:cubicBezTo>
                  <a:cubicBezTo>
                    <a:pt x="16504" y="15719"/>
                    <a:pt x="19379" y="13591"/>
                    <a:pt x="20461" y="9148"/>
                  </a:cubicBezTo>
                  <a:cubicBezTo>
                    <a:pt x="21544" y="4667"/>
                    <a:pt x="18931" y="0"/>
                    <a:pt x="1893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57"/>
            <p:cNvSpPr/>
            <p:nvPr/>
          </p:nvSpPr>
          <p:spPr>
            <a:xfrm>
              <a:off x="6839525" y="2484350"/>
              <a:ext cx="254850" cy="888900"/>
            </a:xfrm>
            <a:custGeom>
              <a:rect b="b" l="l" r="r" t="t"/>
              <a:pathLst>
                <a:path extrusionOk="0" h="35556" w="10194">
                  <a:moveTo>
                    <a:pt x="9843" y="0"/>
                  </a:moveTo>
                  <a:cubicBezTo>
                    <a:pt x="9699" y="0"/>
                    <a:pt x="9590" y="78"/>
                    <a:pt x="9559" y="233"/>
                  </a:cubicBezTo>
                  <a:lnTo>
                    <a:pt x="0" y="35555"/>
                  </a:lnTo>
                  <a:lnTo>
                    <a:pt x="635" y="35555"/>
                  </a:lnTo>
                  <a:lnTo>
                    <a:pt x="10156" y="383"/>
                  </a:lnTo>
                  <a:cubicBezTo>
                    <a:pt x="10194" y="196"/>
                    <a:pt x="10082" y="47"/>
                    <a:pt x="9932" y="9"/>
                  </a:cubicBezTo>
                  <a:cubicBezTo>
                    <a:pt x="9901" y="3"/>
                    <a:pt x="9871" y="0"/>
                    <a:pt x="984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57"/>
            <p:cNvSpPr/>
            <p:nvPr/>
          </p:nvSpPr>
          <p:spPr>
            <a:xfrm>
              <a:off x="1052075" y="2156925"/>
              <a:ext cx="537700" cy="1221000"/>
            </a:xfrm>
            <a:custGeom>
              <a:rect b="b" l="l" r="r" t="t"/>
              <a:pathLst>
                <a:path extrusionOk="0" h="48840" w="21508">
                  <a:moveTo>
                    <a:pt x="2615" y="1"/>
                  </a:moveTo>
                  <a:cubicBezTo>
                    <a:pt x="2615" y="1"/>
                    <a:pt x="1" y="4668"/>
                    <a:pt x="1046" y="9149"/>
                  </a:cubicBezTo>
                  <a:cubicBezTo>
                    <a:pt x="2129" y="13629"/>
                    <a:pt x="5042" y="15720"/>
                    <a:pt x="3585" y="18632"/>
                  </a:cubicBezTo>
                  <a:cubicBezTo>
                    <a:pt x="2167" y="21545"/>
                    <a:pt x="2241" y="24905"/>
                    <a:pt x="4668" y="26810"/>
                  </a:cubicBezTo>
                  <a:cubicBezTo>
                    <a:pt x="7058" y="28714"/>
                    <a:pt x="6759" y="30767"/>
                    <a:pt x="6012" y="33792"/>
                  </a:cubicBezTo>
                  <a:cubicBezTo>
                    <a:pt x="5266" y="36853"/>
                    <a:pt x="6236" y="37227"/>
                    <a:pt x="7917" y="39243"/>
                  </a:cubicBezTo>
                  <a:cubicBezTo>
                    <a:pt x="9597" y="41259"/>
                    <a:pt x="8775" y="41035"/>
                    <a:pt x="8514" y="45479"/>
                  </a:cubicBezTo>
                  <a:cubicBezTo>
                    <a:pt x="8439" y="46599"/>
                    <a:pt x="8626" y="47756"/>
                    <a:pt x="9000" y="48839"/>
                  </a:cubicBezTo>
                  <a:lnTo>
                    <a:pt x="21359" y="48839"/>
                  </a:lnTo>
                  <a:cubicBezTo>
                    <a:pt x="21508" y="48204"/>
                    <a:pt x="21284" y="47458"/>
                    <a:pt x="20462" y="46636"/>
                  </a:cubicBezTo>
                  <a:cubicBezTo>
                    <a:pt x="17289" y="43500"/>
                    <a:pt x="16430" y="42081"/>
                    <a:pt x="17475" y="39019"/>
                  </a:cubicBezTo>
                  <a:cubicBezTo>
                    <a:pt x="18521" y="35957"/>
                    <a:pt x="20126" y="33717"/>
                    <a:pt x="16766" y="32149"/>
                  </a:cubicBezTo>
                  <a:cubicBezTo>
                    <a:pt x="13405" y="30581"/>
                    <a:pt x="15123" y="26511"/>
                    <a:pt x="15832" y="24009"/>
                  </a:cubicBezTo>
                  <a:cubicBezTo>
                    <a:pt x="16505" y="21545"/>
                    <a:pt x="13966" y="21694"/>
                    <a:pt x="11800" y="19267"/>
                  </a:cubicBezTo>
                  <a:cubicBezTo>
                    <a:pt x="9597" y="16840"/>
                    <a:pt x="12733" y="15347"/>
                    <a:pt x="10754" y="11837"/>
                  </a:cubicBezTo>
                  <a:cubicBezTo>
                    <a:pt x="8775" y="8290"/>
                    <a:pt x="2727" y="6610"/>
                    <a:pt x="261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57"/>
            <p:cNvSpPr/>
            <p:nvPr/>
          </p:nvSpPr>
          <p:spPr>
            <a:xfrm>
              <a:off x="1193050" y="2489000"/>
              <a:ext cx="255775" cy="888925"/>
            </a:xfrm>
            <a:custGeom>
              <a:rect b="b" l="l" r="r" t="t"/>
              <a:pathLst>
                <a:path extrusionOk="0" h="35557" w="10231">
                  <a:moveTo>
                    <a:pt x="376" y="1"/>
                  </a:moveTo>
                  <a:cubicBezTo>
                    <a:pt x="350" y="1"/>
                    <a:pt x="324" y="4"/>
                    <a:pt x="299" y="10"/>
                  </a:cubicBezTo>
                  <a:cubicBezTo>
                    <a:pt x="112" y="47"/>
                    <a:pt x="0" y="234"/>
                    <a:pt x="75" y="383"/>
                  </a:cubicBezTo>
                  <a:lnTo>
                    <a:pt x="9596" y="35556"/>
                  </a:lnTo>
                  <a:lnTo>
                    <a:pt x="10231" y="35556"/>
                  </a:lnTo>
                  <a:lnTo>
                    <a:pt x="672" y="234"/>
                  </a:lnTo>
                  <a:cubicBezTo>
                    <a:pt x="641" y="79"/>
                    <a:pt x="506" y="1"/>
                    <a:pt x="37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57"/>
            <p:cNvSpPr/>
            <p:nvPr/>
          </p:nvSpPr>
          <p:spPr>
            <a:xfrm>
              <a:off x="157825" y="2809250"/>
              <a:ext cx="575050" cy="583600"/>
            </a:xfrm>
            <a:custGeom>
              <a:rect b="b" l="l" r="r" t="t"/>
              <a:pathLst>
                <a:path extrusionOk="0" h="23344" w="23002">
                  <a:moveTo>
                    <a:pt x="6903" y="1"/>
                  </a:moveTo>
                  <a:cubicBezTo>
                    <a:pt x="6332" y="1"/>
                    <a:pt x="5760" y="121"/>
                    <a:pt x="5191" y="380"/>
                  </a:cubicBezTo>
                  <a:cubicBezTo>
                    <a:pt x="1" y="2770"/>
                    <a:pt x="6050" y="12478"/>
                    <a:pt x="10978" y="18975"/>
                  </a:cubicBezTo>
                  <a:cubicBezTo>
                    <a:pt x="11874" y="20132"/>
                    <a:pt x="13144" y="21775"/>
                    <a:pt x="14451" y="23343"/>
                  </a:cubicBezTo>
                  <a:lnTo>
                    <a:pt x="23001" y="23343"/>
                  </a:lnTo>
                  <a:lnTo>
                    <a:pt x="22964" y="23269"/>
                  </a:lnTo>
                  <a:cubicBezTo>
                    <a:pt x="22628" y="22485"/>
                    <a:pt x="22217" y="21626"/>
                    <a:pt x="21732" y="20618"/>
                  </a:cubicBezTo>
                  <a:cubicBezTo>
                    <a:pt x="21732" y="20618"/>
                    <a:pt x="20873" y="18265"/>
                    <a:pt x="19491" y="15129"/>
                  </a:cubicBezTo>
                  <a:cubicBezTo>
                    <a:pt x="16747" y="9005"/>
                    <a:pt x="11843" y="1"/>
                    <a:pt x="690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57"/>
            <p:cNvSpPr/>
            <p:nvPr/>
          </p:nvSpPr>
          <p:spPr>
            <a:xfrm>
              <a:off x="401475" y="3002875"/>
              <a:ext cx="251125" cy="389975"/>
            </a:xfrm>
            <a:custGeom>
              <a:rect b="b" l="l" r="r" t="t"/>
              <a:pathLst>
                <a:path extrusionOk="0" h="15599" w="10045">
                  <a:moveTo>
                    <a:pt x="412" y="1"/>
                  </a:moveTo>
                  <a:cubicBezTo>
                    <a:pt x="348" y="1"/>
                    <a:pt x="283" y="22"/>
                    <a:pt x="224" y="66"/>
                  </a:cubicBezTo>
                  <a:cubicBezTo>
                    <a:pt x="38" y="140"/>
                    <a:pt x="0" y="364"/>
                    <a:pt x="112" y="514"/>
                  </a:cubicBezTo>
                  <a:cubicBezTo>
                    <a:pt x="187" y="626"/>
                    <a:pt x="5788" y="9400"/>
                    <a:pt x="9223" y="15561"/>
                  </a:cubicBezTo>
                  <a:lnTo>
                    <a:pt x="10044" y="15598"/>
                  </a:lnTo>
                  <a:cubicBezTo>
                    <a:pt x="6609" y="9475"/>
                    <a:pt x="971" y="663"/>
                    <a:pt x="672" y="140"/>
                  </a:cubicBezTo>
                  <a:cubicBezTo>
                    <a:pt x="604" y="50"/>
                    <a:pt x="509" y="1"/>
                    <a:pt x="4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57"/>
            <p:cNvSpPr/>
            <p:nvPr/>
          </p:nvSpPr>
          <p:spPr>
            <a:xfrm>
              <a:off x="575100" y="2664725"/>
              <a:ext cx="315525" cy="728125"/>
            </a:xfrm>
            <a:custGeom>
              <a:rect b="b" l="l" r="r" t="t"/>
              <a:pathLst>
                <a:path extrusionOk="0" h="29125" w="12621">
                  <a:moveTo>
                    <a:pt x="5713" y="1"/>
                  </a:moveTo>
                  <a:cubicBezTo>
                    <a:pt x="0" y="1"/>
                    <a:pt x="1494" y="11314"/>
                    <a:pt x="3249" y="19305"/>
                  </a:cubicBezTo>
                  <a:cubicBezTo>
                    <a:pt x="3846" y="21844"/>
                    <a:pt x="4966" y="26063"/>
                    <a:pt x="5825" y="29124"/>
                  </a:cubicBezTo>
                  <a:lnTo>
                    <a:pt x="12359" y="29124"/>
                  </a:lnTo>
                  <a:cubicBezTo>
                    <a:pt x="12359" y="28826"/>
                    <a:pt x="12396" y="28527"/>
                    <a:pt x="12396" y="28191"/>
                  </a:cubicBezTo>
                  <a:cubicBezTo>
                    <a:pt x="12396" y="27332"/>
                    <a:pt x="12396" y="26361"/>
                    <a:pt x="12359" y="25279"/>
                  </a:cubicBezTo>
                  <a:cubicBezTo>
                    <a:pt x="12359" y="25279"/>
                    <a:pt x="12583" y="22777"/>
                    <a:pt x="12583" y="19342"/>
                  </a:cubicBezTo>
                  <a:cubicBezTo>
                    <a:pt x="12620" y="11874"/>
                    <a:pt x="11724" y="1"/>
                    <a:pt x="571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57"/>
            <p:cNvSpPr/>
            <p:nvPr/>
          </p:nvSpPr>
          <p:spPr>
            <a:xfrm>
              <a:off x="740225" y="2882250"/>
              <a:ext cx="75725" cy="510600"/>
            </a:xfrm>
            <a:custGeom>
              <a:rect b="b" l="l" r="r" t="t"/>
              <a:pathLst>
                <a:path extrusionOk="0" h="20424" w="3029">
                  <a:moveTo>
                    <a:pt x="393" y="1"/>
                  </a:moveTo>
                  <a:cubicBezTo>
                    <a:pt x="196" y="1"/>
                    <a:pt x="0" y="143"/>
                    <a:pt x="41" y="410"/>
                  </a:cubicBezTo>
                  <a:cubicBezTo>
                    <a:pt x="41" y="560"/>
                    <a:pt x="1908" y="13665"/>
                    <a:pt x="2319" y="20423"/>
                  </a:cubicBezTo>
                  <a:lnTo>
                    <a:pt x="3028" y="20423"/>
                  </a:lnTo>
                  <a:cubicBezTo>
                    <a:pt x="2655" y="13703"/>
                    <a:pt x="825" y="933"/>
                    <a:pt x="751" y="298"/>
                  </a:cubicBezTo>
                  <a:cubicBezTo>
                    <a:pt x="717" y="96"/>
                    <a:pt x="555" y="1"/>
                    <a:pt x="39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57"/>
            <p:cNvSpPr/>
            <p:nvPr/>
          </p:nvSpPr>
          <p:spPr>
            <a:xfrm>
              <a:off x="6005950" y="2781250"/>
              <a:ext cx="574100" cy="583600"/>
            </a:xfrm>
            <a:custGeom>
              <a:rect b="b" l="l" r="r" t="t"/>
              <a:pathLst>
                <a:path extrusionOk="0" h="23344" w="22964">
                  <a:moveTo>
                    <a:pt x="16062" y="0"/>
                  </a:moveTo>
                  <a:cubicBezTo>
                    <a:pt x="11128" y="0"/>
                    <a:pt x="6254" y="9005"/>
                    <a:pt x="3510" y="15129"/>
                  </a:cubicBezTo>
                  <a:cubicBezTo>
                    <a:pt x="2091" y="18265"/>
                    <a:pt x="1270" y="20655"/>
                    <a:pt x="1270" y="20655"/>
                  </a:cubicBezTo>
                  <a:cubicBezTo>
                    <a:pt x="784" y="21626"/>
                    <a:pt x="374" y="22485"/>
                    <a:pt x="38" y="23269"/>
                  </a:cubicBezTo>
                  <a:cubicBezTo>
                    <a:pt x="0" y="23306"/>
                    <a:pt x="0" y="23306"/>
                    <a:pt x="0" y="23343"/>
                  </a:cubicBezTo>
                  <a:lnTo>
                    <a:pt x="8513" y="23343"/>
                  </a:lnTo>
                  <a:cubicBezTo>
                    <a:pt x="9820" y="21775"/>
                    <a:pt x="11127" y="20132"/>
                    <a:pt x="12023" y="18975"/>
                  </a:cubicBezTo>
                  <a:cubicBezTo>
                    <a:pt x="16915" y="12441"/>
                    <a:pt x="22963" y="2770"/>
                    <a:pt x="17773" y="380"/>
                  </a:cubicBezTo>
                  <a:cubicBezTo>
                    <a:pt x="17204" y="121"/>
                    <a:pt x="16633" y="0"/>
                    <a:pt x="1606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57"/>
            <p:cNvSpPr/>
            <p:nvPr/>
          </p:nvSpPr>
          <p:spPr>
            <a:xfrm>
              <a:off x="6086225" y="2975150"/>
              <a:ext cx="250200" cy="389700"/>
            </a:xfrm>
            <a:custGeom>
              <a:rect b="b" l="l" r="r" t="t"/>
              <a:pathLst>
                <a:path extrusionOk="0" h="15588" w="10008">
                  <a:moveTo>
                    <a:pt x="9654" y="1"/>
                  </a:moveTo>
                  <a:cubicBezTo>
                    <a:pt x="9538" y="1"/>
                    <a:pt x="9422" y="67"/>
                    <a:pt x="9372" y="167"/>
                  </a:cubicBezTo>
                  <a:cubicBezTo>
                    <a:pt x="9074" y="652"/>
                    <a:pt x="3398" y="9464"/>
                    <a:pt x="0" y="15587"/>
                  </a:cubicBezTo>
                  <a:lnTo>
                    <a:pt x="785" y="15587"/>
                  </a:lnTo>
                  <a:cubicBezTo>
                    <a:pt x="4257" y="9389"/>
                    <a:pt x="9858" y="615"/>
                    <a:pt x="9932" y="503"/>
                  </a:cubicBezTo>
                  <a:cubicBezTo>
                    <a:pt x="10007" y="353"/>
                    <a:pt x="9970" y="167"/>
                    <a:pt x="9820" y="55"/>
                  </a:cubicBezTo>
                  <a:cubicBezTo>
                    <a:pt x="9771" y="17"/>
                    <a:pt x="9713" y="1"/>
                    <a:pt x="965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57"/>
            <p:cNvSpPr/>
            <p:nvPr/>
          </p:nvSpPr>
          <p:spPr>
            <a:xfrm>
              <a:off x="5847250" y="2636725"/>
              <a:ext cx="316475" cy="728125"/>
            </a:xfrm>
            <a:custGeom>
              <a:rect b="b" l="l" r="r" t="t"/>
              <a:pathLst>
                <a:path extrusionOk="0" h="29125" w="12659">
                  <a:moveTo>
                    <a:pt x="6946" y="1"/>
                  </a:moveTo>
                  <a:cubicBezTo>
                    <a:pt x="897" y="1"/>
                    <a:pt x="1" y="11874"/>
                    <a:pt x="38" y="19342"/>
                  </a:cubicBezTo>
                  <a:cubicBezTo>
                    <a:pt x="76" y="22777"/>
                    <a:pt x="262" y="25278"/>
                    <a:pt x="262" y="25278"/>
                  </a:cubicBezTo>
                  <a:cubicBezTo>
                    <a:pt x="225" y="26361"/>
                    <a:pt x="225" y="27332"/>
                    <a:pt x="225" y="28191"/>
                  </a:cubicBezTo>
                  <a:cubicBezTo>
                    <a:pt x="262" y="28527"/>
                    <a:pt x="262" y="28826"/>
                    <a:pt x="262" y="29124"/>
                  </a:cubicBezTo>
                  <a:lnTo>
                    <a:pt x="6796" y="29124"/>
                  </a:lnTo>
                  <a:cubicBezTo>
                    <a:pt x="7655" y="26063"/>
                    <a:pt x="8813" y="21843"/>
                    <a:pt x="9373" y="19304"/>
                  </a:cubicBezTo>
                  <a:cubicBezTo>
                    <a:pt x="11165" y="11351"/>
                    <a:pt x="12659" y="1"/>
                    <a:pt x="694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57"/>
            <p:cNvSpPr/>
            <p:nvPr/>
          </p:nvSpPr>
          <p:spPr>
            <a:xfrm>
              <a:off x="5922875" y="2853875"/>
              <a:ext cx="76250" cy="510975"/>
            </a:xfrm>
            <a:custGeom>
              <a:rect b="b" l="l" r="r" t="t"/>
              <a:pathLst>
                <a:path extrusionOk="0" h="20439" w="3050">
                  <a:moveTo>
                    <a:pt x="2624" y="0"/>
                  </a:moveTo>
                  <a:cubicBezTo>
                    <a:pt x="2458" y="0"/>
                    <a:pt x="2294" y="98"/>
                    <a:pt x="2278" y="313"/>
                  </a:cubicBezTo>
                  <a:cubicBezTo>
                    <a:pt x="2203" y="948"/>
                    <a:pt x="374" y="13717"/>
                    <a:pt x="0" y="20438"/>
                  </a:cubicBezTo>
                  <a:lnTo>
                    <a:pt x="710" y="20438"/>
                  </a:lnTo>
                  <a:cubicBezTo>
                    <a:pt x="1083" y="13680"/>
                    <a:pt x="2950" y="574"/>
                    <a:pt x="2987" y="425"/>
                  </a:cubicBezTo>
                  <a:cubicBezTo>
                    <a:pt x="3050" y="155"/>
                    <a:pt x="2834" y="0"/>
                    <a:pt x="262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0" name="Shape 80"/>
        <p:cNvGrpSpPr/>
        <p:nvPr/>
      </p:nvGrpSpPr>
      <p:grpSpPr>
        <a:xfrm>
          <a:off x="0" y="0"/>
          <a:ext cx="0" cy="0"/>
          <a:chOff x="0" y="0"/>
          <a:chExt cx="0" cy="0"/>
        </a:xfrm>
      </p:grpSpPr>
      <p:sp>
        <p:nvSpPr>
          <p:cNvPr id="81" name="Google Shape;81;p58"/>
          <p:cNvSpPr/>
          <p:nvPr/>
        </p:nvSpPr>
        <p:spPr>
          <a:xfrm rot="-9900097">
            <a:off x="5319695" y="1256164"/>
            <a:ext cx="5148131" cy="5500405"/>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58"/>
          <p:cNvSpPr txBox="1"/>
          <p:nvPr>
            <p:ph type="title"/>
          </p:nvPr>
        </p:nvSpPr>
        <p:spPr>
          <a:xfrm>
            <a:off x="3400050" y="1759150"/>
            <a:ext cx="23439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48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83" name="Google Shape;83;p58"/>
          <p:cNvSpPr txBox="1"/>
          <p:nvPr>
            <p:ph idx="1" type="subTitle"/>
          </p:nvPr>
        </p:nvSpPr>
        <p:spPr>
          <a:xfrm>
            <a:off x="3137850" y="2700275"/>
            <a:ext cx="2868300" cy="4893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
              <a:buNone/>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84" name="Google Shape;84;p58"/>
          <p:cNvSpPr/>
          <p:nvPr/>
        </p:nvSpPr>
        <p:spPr>
          <a:xfrm rot="899903">
            <a:off x="-1193280" y="-1744811"/>
            <a:ext cx="5148131" cy="5500405"/>
          </a:xfrm>
          <a:custGeom>
            <a:rect b="b" l="l" r="r" t="t"/>
            <a:pathLst>
              <a:path extrusionOk="0" h="147318" w="137883">
                <a:moveTo>
                  <a:pt x="87089" y="0"/>
                </a:moveTo>
                <a:cubicBezTo>
                  <a:pt x="84951" y="0"/>
                  <a:pt x="82829" y="143"/>
                  <a:pt x="80742" y="438"/>
                </a:cubicBezTo>
                <a:cubicBezTo>
                  <a:pt x="77847" y="827"/>
                  <a:pt x="61509" y="3451"/>
                  <a:pt x="51385" y="17131"/>
                </a:cubicBezTo>
                <a:cubicBezTo>
                  <a:pt x="38077" y="35129"/>
                  <a:pt x="20791" y="62624"/>
                  <a:pt x="6807" y="98398"/>
                </a:cubicBezTo>
                <a:cubicBezTo>
                  <a:pt x="1931" y="110842"/>
                  <a:pt x="1" y="134240"/>
                  <a:pt x="16914" y="143857"/>
                </a:cubicBezTo>
                <a:cubicBezTo>
                  <a:pt x="21066" y="146223"/>
                  <a:pt x="26002" y="147318"/>
                  <a:pt x="31121" y="147318"/>
                </a:cubicBezTo>
                <a:cubicBezTo>
                  <a:pt x="42263" y="147318"/>
                  <a:pt x="54269" y="142130"/>
                  <a:pt x="60917" y="133580"/>
                </a:cubicBezTo>
                <a:cubicBezTo>
                  <a:pt x="72429" y="118834"/>
                  <a:pt x="62220" y="101734"/>
                  <a:pt x="75206" y="89984"/>
                </a:cubicBezTo>
                <a:cubicBezTo>
                  <a:pt x="81860" y="83973"/>
                  <a:pt x="86499" y="86699"/>
                  <a:pt x="98079" y="81993"/>
                </a:cubicBezTo>
                <a:cubicBezTo>
                  <a:pt x="114586" y="75322"/>
                  <a:pt x="137883" y="56512"/>
                  <a:pt x="135614" y="35433"/>
                </a:cubicBezTo>
                <a:cubicBezTo>
                  <a:pt x="133497" y="15636"/>
                  <a:pt x="109471" y="0"/>
                  <a:pt x="87089"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CUSTOM_5">
    <p:spTree>
      <p:nvGrpSpPr>
        <p:cNvPr id="85" name="Shape 85"/>
        <p:cNvGrpSpPr/>
        <p:nvPr/>
      </p:nvGrpSpPr>
      <p:grpSpPr>
        <a:xfrm>
          <a:off x="0" y="0"/>
          <a:ext cx="0" cy="0"/>
          <a:chOff x="0" y="0"/>
          <a:chExt cx="0" cy="0"/>
        </a:xfrm>
      </p:grpSpPr>
      <p:sp>
        <p:nvSpPr>
          <p:cNvPr id="86" name="Google Shape;86;p59"/>
          <p:cNvSpPr txBox="1"/>
          <p:nvPr>
            <p:ph type="title"/>
          </p:nvPr>
        </p:nvSpPr>
        <p:spPr>
          <a:xfrm>
            <a:off x="801575" y="1641600"/>
            <a:ext cx="7458000" cy="1165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6000"/>
              <a:buNone/>
              <a:defRPr sz="10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87" name="Google Shape;87;p59"/>
          <p:cNvSpPr txBox="1"/>
          <p:nvPr>
            <p:ph idx="1" type="subTitle"/>
          </p:nvPr>
        </p:nvSpPr>
        <p:spPr>
          <a:xfrm>
            <a:off x="2693525" y="3060900"/>
            <a:ext cx="3756900" cy="441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accent6"/>
              </a:buClr>
              <a:buSzPts val="1400"/>
              <a:buNone/>
              <a:defRPr/>
            </a:lvl1pPr>
            <a:lvl2pPr lvl="1" algn="l">
              <a:lnSpc>
                <a:spcPct val="115000"/>
              </a:lnSpc>
              <a:spcBef>
                <a:spcPts val="1600"/>
              </a:spcBef>
              <a:spcAft>
                <a:spcPts val="0"/>
              </a:spcAft>
              <a:buSzPts val="1400"/>
              <a:buNone/>
              <a:defRPr/>
            </a:lvl2pPr>
            <a:lvl3pPr lvl="2" algn="l">
              <a:lnSpc>
                <a:spcPct val="115000"/>
              </a:lnSpc>
              <a:spcBef>
                <a:spcPts val="1600"/>
              </a:spcBef>
              <a:spcAft>
                <a:spcPts val="0"/>
              </a:spcAft>
              <a:buSzPts val="1400"/>
              <a:buNone/>
              <a:defRPr/>
            </a:lvl3pPr>
            <a:lvl4pPr lvl="3" algn="l">
              <a:lnSpc>
                <a:spcPct val="115000"/>
              </a:lnSpc>
              <a:spcBef>
                <a:spcPts val="1600"/>
              </a:spcBef>
              <a:spcAft>
                <a:spcPts val="0"/>
              </a:spcAft>
              <a:buSzPts val="1400"/>
              <a:buNone/>
              <a:defRPr/>
            </a:lvl4pPr>
            <a:lvl5pPr lvl="4" algn="l">
              <a:lnSpc>
                <a:spcPct val="115000"/>
              </a:lnSpc>
              <a:spcBef>
                <a:spcPts val="1600"/>
              </a:spcBef>
              <a:spcAft>
                <a:spcPts val="0"/>
              </a:spcAft>
              <a:buSzPts val="1400"/>
              <a:buNone/>
              <a:defRPr/>
            </a:lvl5pPr>
            <a:lvl6pPr lvl="5" algn="l">
              <a:lnSpc>
                <a:spcPct val="115000"/>
              </a:lnSpc>
              <a:spcBef>
                <a:spcPts val="1600"/>
              </a:spcBef>
              <a:spcAft>
                <a:spcPts val="0"/>
              </a:spcAft>
              <a:buSzPts val="1400"/>
              <a:buNone/>
              <a:defRPr/>
            </a:lvl6pPr>
            <a:lvl7pPr lvl="6" algn="l">
              <a:lnSpc>
                <a:spcPct val="115000"/>
              </a:lnSpc>
              <a:spcBef>
                <a:spcPts val="1600"/>
              </a:spcBef>
              <a:spcAft>
                <a:spcPts val="0"/>
              </a:spcAft>
              <a:buSzPts val="1400"/>
              <a:buNone/>
              <a:defRPr/>
            </a:lvl7pPr>
            <a:lvl8pPr lvl="7" algn="l">
              <a:lnSpc>
                <a:spcPct val="115000"/>
              </a:lnSpc>
              <a:spcBef>
                <a:spcPts val="1600"/>
              </a:spcBef>
              <a:spcAft>
                <a:spcPts val="0"/>
              </a:spcAft>
              <a:buSzPts val="1400"/>
              <a:buNone/>
              <a:defRPr/>
            </a:lvl8pPr>
            <a:lvl9pPr lvl="8" algn="l">
              <a:lnSpc>
                <a:spcPct val="115000"/>
              </a:lnSpc>
              <a:spcBef>
                <a:spcPts val="1600"/>
              </a:spcBef>
              <a:spcAft>
                <a:spcPts val="1600"/>
              </a:spcAft>
              <a:buSzPts val="1400"/>
              <a:buNone/>
              <a:defRPr/>
            </a:lvl9pPr>
          </a:lstStyle>
          <a:p/>
        </p:txBody>
      </p:sp>
      <p:sp>
        <p:nvSpPr>
          <p:cNvPr id="88" name="Google Shape;88;p59"/>
          <p:cNvSpPr/>
          <p:nvPr/>
        </p:nvSpPr>
        <p:spPr>
          <a:xfrm flipH="1" rot="10800000">
            <a:off x="1233600" y="-70588"/>
            <a:ext cx="2762853" cy="736813"/>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59"/>
          <p:cNvSpPr/>
          <p:nvPr/>
        </p:nvSpPr>
        <p:spPr>
          <a:xfrm rot="10800000">
            <a:off x="0" y="4063175"/>
            <a:ext cx="4912660" cy="1195309"/>
          </a:xfrm>
          <a:custGeom>
            <a:rect b="b" l="l" r="r" t="t"/>
            <a:pathLst>
              <a:path extrusionOk="0" h="17277" w="75362">
                <a:moveTo>
                  <a:pt x="0" y="0"/>
                </a:moveTo>
                <a:cubicBezTo>
                  <a:pt x="1457" y="2571"/>
                  <a:pt x="3314" y="4830"/>
                  <a:pt x="5826" y="6450"/>
                </a:cubicBezTo>
                <a:cubicBezTo>
                  <a:pt x="8652" y="8278"/>
                  <a:pt x="12000" y="9062"/>
                  <a:pt x="15385" y="9062"/>
                </a:cubicBezTo>
                <a:cubicBezTo>
                  <a:pt x="17448" y="9062"/>
                  <a:pt x="19524" y="8771"/>
                  <a:pt x="21505" y="8248"/>
                </a:cubicBezTo>
                <a:cubicBezTo>
                  <a:pt x="22396" y="8010"/>
                  <a:pt x="23273" y="7728"/>
                  <a:pt x="24150" y="7445"/>
                </a:cubicBezTo>
                <a:cubicBezTo>
                  <a:pt x="26616" y="6661"/>
                  <a:pt x="29082" y="5834"/>
                  <a:pt x="31604" y="5834"/>
                </a:cubicBezTo>
                <a:cubicBezTo>
                  <a:pt x="32045" y="5834"/>
                  <a:pt x="32488" y="5859"/>
                  <a:pt x="32933" y="5915"/>
                </a:cubicBezTo>
                <a:cubicBezTo>
                  <a:pt x="37659" y="6494"/>
                  <a:pt x="41255" y="10269"/>
                  <a:pt x="45193" y="12974"/>
                </a:cubicBezTo>
                <a:cubicBezTo>
                  <a:pt x="48834" y="15456"/>
                  <a:pt x="53099" y="17135"/>
                  <a:pt x="57513" y="17269"/>
                </a:cubicBezTo>
                <a:cubicBezTo>
                  <a:pt x="57695" y="17274"/>
                  <a:pt x="57877" y="17277"/>
                  <a:pt x="58059" y="17277"/>
                </a:cubicBezTo>
                <a:cubicBezTo>
                  <a:pt x="62283" y="17277"/>
                  <a:pt x="66560" y="15789"/>
                  <a:pt x="69580" y="12840"/>
                </a:cubicBezTo>
                <a:cubicBezTo>
                  <a:pt x="72538" y="9927"/>
                  <a:pt x="74054" y="5974"/>
                  <a:pt x="75361" y="1977"/>
                </a:cubicBezTo>
                <a:lnTo>
                  <a:pt x="7536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59"/>
          <p:cNvSpPr/>
          <p:nvPr/>
        </p:nvSpPr>
        <p:spPr>
          <a:xfrm flipH="1">
            <a:off x="5201632" y="4521659"/>
            <a:ext cx="2762853" cy="736813"/>
          </a:xfrm>
          <a:custGeom>
            <a:rect b="b" l="l" r="r" t="t"/>
            <a:pathLst>
              <a:path extrusionOk="0" h="24418" w="91561">
                <a:moveTo>
                  <a:pt x="38485" y="1"/>
                </a:moveTo>
                <a:cubicBezTo>
                  <a:pt x="31264" y="1"/>
                  <a:pt x="24814" y="3471"/>
                  <a:pt x="18146" y="9586"/>
                </a:cubicBezTo>
                <a:cubicBezTo>
                  <a:pt x="5574" y="21119"/>
                  <a:pt x="1" y="24418"/>
                  <a:pt x="1" y="24418"/>
                </a:cubicBezTo>
                <a:lnTo>
                  <a:pt x="91560" y="22486"/>
                </a:lnTo>
                <a:cubicBezTo>
                  <a:pt x="91560" y="22486"/>
                  <a:pt x="77814" y="21535"/>
                  <a:pt x="60173" y="8739"/>
                </a:cubicBezTo>
                <a:cubicBezTo>
                  <a:pt x="51881" y="2723"/>
                  <a:pt x="44881" y="1"/>
                  <a:pt x="38485"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59"/>
          <p:cNvSpPr/>
          <p:nvPr/>
        </p:nvSpPr>
        <p:spPr>
          <a:xfrm>
            <a:off x="4285425" y="-70600"/>
            <a:ext cx="4912660" cy="1195309"/>
          </a:xfrm>
          <a:custGeom>
            <a:rect b="b" l="l" r="r" t="t"/>
            <a:pathLst>
              <a:path extrusionOk="0" h="17277" w="75362">
                <a:moveTo>
                  <a:pt x="0" y="0"/>
                </a:moveTo>
                <a:cubicBezTo>
                  <a:pt x="1457" y="2571"/>
                  <a:pt x="3314" y="4830"/>
                  <a:pt x="5826" y="6450"/>
                </a:cubicBezTo>
                <a:cubicBezTo>
                  <a:pt x="8652" y="8278"/>
                  <a:pt x="12000" y="9062"/>
                  <a:pt x="15385" y="9062"/>
                </a:cubicBezTo>
                <a:cubicBezTo>
                  <a:pt x="17448" y="9062"/>
                  <a:pt x="19524" y="8771"/>
                  <a:pt x="21505" y="8248"/>
                </a:cubicBezTo>
                <a:cubicBezTo>
                  <a:pt x="22396" y="8010"/>
                  <a:pt x="23273" y="7728"/>
                  <a:pt x="24150" y="7445"/>
                </a:cubicBezTo>
                <a:cubicBezTo>
                  <a:pt x="26616" y="6661"/>
                  <a:pt x="29082" y="5834"/>
                  <a:pt x="31604" y="5834"/>
                </a:cubicBezTo>
                <a:cubicBezTo>
                  <a:pt x="32045" y="5834"/>
                  <a:pt x="32488" y="5859"/>
                  <a:pt x="32933" y="5915"/>
                </a:cubicBezTo>
                <a:cubicBezTo>
                  <a:pt x="37659" y="6494"/>
                  <a:pt x="41255" y="10269"/>
                  <a:pt x="45193" y="12974"/>
                </a:cubicBezTo>
                <a:cubicBezTo>
                  <a:pt x="48834" y="15456"/>
                  <a:pt x="53099" y="17135"/>
                  <a:pt x="57513" y="17269"/>
                </a:cubicBezTo>
                <a:cubicBezTo>
                  <a:pt x="57695" y="17274"/>
                  <a:pt x="57877" y="17277"/>
                  <a:pt x="58059" y="17277"/>
                </a:cubicBezTo>
                <a:cubicBezTo>
                  <a:pt x="62283" y="17277"/>
                  <a:pt x="66560" y="15789"/>
                  <a:pt x="69580" y="12840"/>
                </a:cubicBezTo>
                <a:cubicBezTo>
                  <a:pt x="72538" y="9927"/>
                  <a:pt x="74054" y="5974"/>
                  <a:pt x="75361" y="1977"/>
                </a:cubicBezTo>
                <a:lnTo>
                  <a:pt x="75361"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theme" Target="../theme/theme2.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50"/>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chemeClr val="dk1"/>
              </a:buClr>
              <a:buSzPts val="3500"/>
              <a:buFont typeface="Bebas Neue"/>
              <a:buNone/>
              <a:defRPr b="0" i="0" sz="3500" u="none" cap="none" strike="noStrike">
                <a:solidFill>
                  <a:schemeClr val="dk1"/>
                </a:solidFill>
                <a:latin typeface="Bebas Neue"/>
                <a:ea typeface="Bebas Neue"/>
                <a:cs typeface="Bebas Neue"/>
                <a:sym typeface="Bebas Neue"/>
              </a:defRPr>
            </a:lvl1pPr>
            <a:lvl2pPr lvl="1" marR="0" rtl="0" algn="ctr">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2pPr>
            <a:lvl3pPr lvl="2" marR="0" rtl="0" algn="ctr">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3pPr>
            <a:lvl4pPr lvl="3" marR="0" rtl="0" algn="ctr">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4pPr>
            <a:lvl5pPr lvl="4" marR="0" rtl="0" algn="ctr">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5pPr>
            <a:lvl6pPr lvl="5" marR="0" rtl="0" algn="ctr">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6pPr>
            <a:lvl7pPr lvl="6" marR="0" rtl="0" algn="ctr">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7pPr>
            <a:lvl8pPr lvl="7" marR="0" rtl="0" algn="ctr">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8pPr>
            <a:lvl9pPr lvl="8" marR="0" rtl="0" algn="ctr">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9pPr>
          </a:lstStyle>
          <a:p/>
        </p:txBody>
      </p:sp>
      <p:sp>
        <p:nvSpPr>
          <p:cNvPr id="7" name="Google Shape;7;p50"/>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5000"/>
              </a:lnSpc>
              <a:spcBef>
                <a:spcPts val="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1pPr>
            <a:lvl2pPr indent="-317500" lvl="1" marL="9144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dk2"/>
              </a:buClr>
              <a:buSzPts val="1400"/>
              <a:buFont typeface="Roboto"/>
              <a:buChar char="■"/>
              <a:defRPr b="0" i="0" sz="1400" u="none" cap="none" strike="noStrike">
                <a:solidFill>
                  <a:schemeClr val="dk2"/>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40">
          <p15:clr>
            <a:srgbClr val="EA4335"/>
          </p15:clr>
        </p15:guide>
        <p15:guide id="2" pos="340">
          <p15:clr>
            <a:srgbClr val="EA4335"/>
          </p15:clr>
        </p15:guide>
        <p15:guide id="3" orient="horz" pos="2900">
          <p15:clr>
            <a:srgbClr val="EA4335"/>
          </p15:clr>
        </p15:guide>
        <p15:guide id="4" pos="5420">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doi.org/10.4324/9781315619880-15" TargetMode="External"/><Relationship Id="rId4" Type="http://schemas.openxmlformats.org/officeDocument/2006/relationships/hyperlink" Target="https://doi.org/10.4324/9781315619880-15"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s://doi.org/10.2307/1289622" TargetMode="External"/><Relationship Id="rId4" Type="http://schemas.openxmlformats.org/officeDocument/2006/relationships/hyperlink" Target="https://doi.org/10.2307/1289622"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s://doi.org/10.4324/9781003071709-39" TargetMode="External"/><Relationship Id="rId4" Type="http://schemas.openxmlformats.org/officeDocument/2006/relationships/hyperlink" Target="https://doi.org/10.4324/9781003071709-39"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mailto:jcrowd@uw.edu"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 Id="rId3" Type="http://schemas.openxmlformats.org/officeDocument/2006/relationships/hyperlink" Target="https://projectlets.org/disability-justice" TargetMode="External"/><Relationship Id="rId4" Type="http://schemas.openxmlformats.org/officeDocument/2006/relationships/hyperlink" Target="https://arcofkingcounty.org/"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8.xml"/><Relationship Id="rId3" Type="http://schemas.openxmlformats.org/officeDocument/2006/relationships/image" Target="../media/image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0.xml"/><Relationship Id="rId3" Type="http://schemas.openxmlformats.org/officeDocument/2006/relationships/image" Target="../media/image2.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
          <p:cNvSpPr txBox="1"/>
          <p:nvPr>
            <p:ph type="ctrTitle"/>
          </p:nvPr>
        </p:nvSpPr>
        <p:spPr>
          <a:xfrm>
            <a:off x="295975" y="366275"/>
            <a:ext cx="5398500" cy="259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5200"/>
              <a:buNone/>
            </a:pPr>
            <a:r>
              <a:rPr lang="en" sz="7000"/>
              <a:t>Bridging the gap:</a:t>
            </a:r>
            <a:endParaRPr sz="7000"/>
          </a:p>
          <a:p>
            <a:pPr indent="0" lvl="0" marL="0" rtl="0" algn="l">
              <a:lnSpc>
                <a:spcPct val="100000"/>
              </a:lnSpc>
              <a:spcBef>
                <a:spcPts val="0"/>
              </a:spcBef>
              <a:spcAft>
                <a:spcPts val="0"/>
              </a:spcAft>
              <a:buSzPts val="5200"/>
              <a:buNone/>
            </a:pPr>
            <a:r>
              <a:rPr lang="en" sz="3000"/>
              <a:t>Building confidence with disability for front staff</a:t>
            </a:r>
            <a:endParaRPr sz="3000"/>
          </a:p>
        </p:txBody>
      </p:sp>
      <p:sp>
        <p:nvSpPr>
          <p:cNvPr id="305" name="Google Shape;305;p1"/>
          <p:cNvSpPr txBox="1"/>
          <p:nvPr>
            <p:ph idx="1" type="subTitle"/>
          </p:nvPr>
        </p:nvSpPr>
        <p:spPr>
          <a:xfrm>
            <a:off x="295975" y="2753875"/>
            <a:ext cx="4601700" cy="971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2000">
                <a:solidFill>
                  <a:schemeClr val="accent5"/>
                </a:solidFill>
              </a:rPr>
              <a:t>Jordan Crowder, Department of Museology, University of Washington</a:t>
            </a:r>
            <a:endParaRPr sz="2000">
              <a:solidFill>
                <a:schemeClr val="accent5"/>
              </a:solidFill>
            </a:endParaRPr>
          </a:p>
          <a:p>
            <a:pPr indent="0" lvl="0" marL="0" rtl="0" algn="l">
              <a:lnSpc>
                <a:spcPct val="100000"/>
              </a:lnSpc>
              <a:spcBef>
                <a:spcPts val="0"/>
              </a:spcBef>
              <a:spcAft>
                <a:spcPts val="0"/>
              </a:spcAft>
              <a:buSzPts val="2800"/>
              <a:buNone/>
            </a:pPr>
            <a:r>
              <a:rPr lang="en" sz="2000">
                <a:solidFill>
                  <a:schemeClr val="accent5"/>
                </a:solidFill>
              </a:rPr>
              <a:t>Museum of Pop Culture</a:t>
            </a:r>
            <a:endParaRPr sz="2000">
              <a:solidFill>
                <a:schemeClr val="accent5"/>
              </a:solidFill>
            </a:endParaRPr>
          </a:p>
        </p:txBody>
      </p:sp>
      <p:grpSp>
        <p:nvGrpSpPr>
          <p:cNvPr id="306" name="Google Shape;306;p1"/>
          <p:cNvGrpSpPr/>
          <p:nvPr/>
        </p:nvGrpSpPr>
        <p:grpSpPr>
          <a:xfrm>
            <a:off x="4897685" y="1041013"/>
            <a:ext cx="4062770" cy="3855921"/>
            <a:chOff x="4563250" y="788089"/>
            <a:chExt cx="4147800" cy="4047361"/>
          </a:xfrm>
        </p:grpSpPr>
        <p:sp>
          <p:nvSpPr>
            <p:cNvPr id="307" name="Google Shape;307;p1"/>
            <p:cNvSpPr/>
            <p:nvPr/>
          </p:nvSpPr>
          <p:spPr>
            <a:xfrm>
              <a:off x="4563250" y="4641050"/>
              <a:ext cx="4147800" cy="1944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08" name="Google Shape;308;p1"/>
            <p:cNvGrpSpPr/>
            <p:nvPr/>
          </p:nvGrpSpPr>
          <p:grpSpPr>
            <a:xfrm>
              <a:off x="5034150" y="788089"/>
              <a:ext cx="3512068" cy="3996350"/>
              <a:chOff x="528975" y="3017400"/>
              <a:chExt cx="1980750" cy="2253750"/>
            </a:xfrm>
          </p:grpSpPr>
          <p:sp>
            <p:nvSpPr>
              <p:cNvPr id="309" name="Google Shape;309;p1"/>
              <p:cNvSpPr/>
              <p:nvPr/>
            </p:nvSpPr>
            <p:spPr>
              <a:xfrm>
                <a:off x="952025" y="3398750"/>
                <a:ext cx="439075" cy="507875"/>
              </a:xfrm>
              <a:custGeom>
                <a:rect b="b" l="l" r="r" t="t"/>
                <a:pathLst>
                  <a:path extrusionOk="0" h="20315" w="17563">
                    <a:moveTo>
                      <a:pt x="2352" y="0"/>
                    </a:moveTo>
                    <a:cubicBezTo>
                      <a:pt x="1175" y="0"/>
                      <a:pt x="0" y="868"/>
                      <a:pt x="69" y="2370"/>
                    </a:cubicBezTo>
                    <a:lnTo>
                      <a:pt x="69" y="2351"/>
                    </a:lnTo>
                    <a:cubicBezTo>
                      <a:pt x="69" y="2628"/>
                      <a:pt x="108" y="2865"/>
                      <a:pt x="128" y="3123"/>
                    </a:cubicBezTo>
                    <a:cubicBezTo>
                      <a:pt x="148" y="3380"/>
                      <a:pt x="168" y="3618"/>
                      <a:pt x="207" y="3895"/>
                    </a:cubicBezTo>
                    <a:cubicBezTo>
                      <a:pt x="227" y="4153"/>
                      <a:pt x="267" y="4390"/>
                      <a:pt x="286" y="4648"/>
                    </a:cubicBezTo>
                    <a:lnTo>
                      <a:pt x="385" y="5400"/>
                    </a:lnTo>
                    <a:cubicBezTo>
                      <a:pt x="524" y="6410"/>
                      <a:pt x="702" y="7420"/>
                      <a:pt x="920" y="8410"/>
                    </a:cubicBezTo>
                    <a:cubicBezTo>
                      <a:pt x="1019" y="8905"/>
                      <a:pt x="1118" y="9420"/>
                      <a:pt x="1237" y="9935"/>
                    </a:cubicBezTo>
                    <a:cubicBezTo>
                      <a:pt x="1356" y="10430"/>
                      <a:pt x="1494" y="10945"/>
                      <a:pt x="1633" y="11440"/>
                    </a:cubicBezTo>
                    <a:cubicBezTo>
                      <a:pt x="1772" y="11935"/>
                      <a:pt x="1910" y="12450"/>
                      <a:pt x="2088" y="12965"/>
                    </a:cubicBezTo>
                    <a:lnTo>
                      <a:pt x="2207" y="13361"/>
                    </a:lnTo>
                    <a:lnTo>
                      <a:pt x="2366" y="13757"/>
                    </a:lnTo>
                    <a:lnTo>
                      <a:pt x="2504" y="14153"/>
                    </a:lnTo>
                    <a:lnTo>
                      <a:pt x="2583" y="14331"/>
                    </a:lnTo>
                    <a:cubicBezTo>
                      <a:pt x="2603" y="14391"/>
                      <a:pt x="2623" y="14450"/>
                      <a:pt x="2663" y="14509"/>
                    </a:cubicBezTo>
                    <a:cubicBezTo>
                      <a:pt x="2702" y="14608"/>
                      <a:pt x="2762" y="14727"/>
                      <a:pt x="2821" y="14826"/>
                    </a:cubicBezTo>
                    <a:cubicBezTo>
                      <a:pt x="3019" y="15202"/>
                      <a:pt x="3277" y="15559"/>
                      <a:pt x="3554" y="15876"/>
                    </a:cubicBezTo>
                    <a:cubicBezTo>
                      <a:pt x="3811" y="16153"/>
                      <a:pt x="4069" y="16430"/>
                      <a:pt x="4366" y="16668"/>
                    </a:cubicBezTo>
                    <a:cubicBezTo>
                      <a:pt x="4623" y="16866"/>
                      <a:pt x="4881" y="17084"/>
                      <a:pt x="5158" y="17262"/>
                    </a:cubicBezTo>
                    <a:cubicBezTo>
                      <a:pt x="5415" y="17440"/>
                      <a:pt x="5692" y="17599"/>
                      <a:pt x="5950" y="17757"/>
                    </a:cubicBezTo>
                    <a:cubicBezTo>
                      <a:pt x="6207" y="17915"/>
                      <a:pt x="6485" y="18054"/>
                      <a:pt x="6742" y="18173"/>
                    </a:cubicBezTo>
                    <a:cubicBezTo>
                      <a:pt x="6999" y="18311"/>
                      <a:pt x="7257" y="18430"/>
                      <a:pt x="7514" y="18529"/>
                    </a:cubicBezTo>
                    <a:cubicBezTo>
                      <a:pt x="8029" y="18747"/>
                      <a:pt x="8564" y="18945"/>
                      <a:pt x="9079" y="19104"/>
                    </a:cubicBezTo>
                    <a:cubicBezTo>
                      <a:pt x="10089" y="19440"/>
                      <a:pt x="11118" y="19717"/>
                      <a:pt x="12168" y="19915"/>
                    </a:cubicBezTo>
                    <a:cubicBezTo>
                      <a:pt x="12703" y="20014"/>
                      <a:pt x="13217" y="20113"/>
                      <a:pt x="13732" y="20173"/>
                    </a:cubicBezTo>
                    <a:cubicBezTo>
                      <a:pt x="13990" y="20212"/>
                      <a:pt x="14267" y="20232"/>
                      <a:pt x="14524" y="20252"/>
                    </a:cubicBezTo>
                    <a:lnTo>
                      <a:pt x="14920" y="20292"/>
                    </a:lnTo>
                    <a:lnTo>
                      <a:pt x="15118" y="20311"/>
                    </a:lnTo>
                    <a:lnTo>
                      <a:pt x="15336" y="20311"/>
                    </a:lnTo>
                    <a:cubicBezTo>
                      <a:pt x="15373" y="20314"/>
                      <a:pt x="15409" y="20315"/>
                      <a:pt x="15444" y="20315"/>
                    </a:cubicBezTo>
                    <a:cubicBezTo>
                      <a:pt x="16969" y="20315"/>
                      <a:pt x="17563" y="18273"/>
                      <a:pt x="16227" y="17480"/>
                    </a:cubicBezTo>
                    <a:lnTo>
                      <a:pt x="16010" y="17361"/>
                    </a:lnTo>
                    <a:lnTo>
                      <a:pt x="15930" y="17321"/>
                    </a:lnTo>
                    <a:lnTo>
                      <a:pt x="15851" y="17282"/>
                    </a:lnTo>
                    <a:lnTo>
                      <a:pt x="15693" y="17203"/>
                    </a:lnTo>
                    <a:lnTo>
                      <a:pt x="15356" y="17064"/>
                    </a:lnTo>
                    <a:lnTo>
                      <a:pt x="14703" y="16767"/>
                    </a:lnTo>
                    <a:cubicBezTo>
                      <a:pt x="14247" y="16549"/>
                      <a:pt x="13812" y="16351"/>
                      <a:pt x="13376" y="16153"/>
                    </a:cubicBezTo>
                    <a:cubicBezTo>
                      <a:pt x="12505" y="15757"/>
                      <a:pt x="11653" y="15341"/>
                      <a:pt x="10841" y="14905"/>
                    </a:cubicBezTo>
                    <a:cubicBezTo>
                      <a:pt x="10445" y="14688"/>
                      <a:pt x="10049" y="14470"/>
                      <a:pt x="9673" y="14232"/>
                    </a:cubicBezTo>
                    <a:cubicBezTo>
                      <a:pt x="9475" y="14133"/>
                      <a:pt x="9297" y="14014"/>
                      <a:pt x="9118" y="13895"/>
                    </a:cubicBezTo>
                    <a:cubicBezTo>
                      <a:pt x="8940" y="13777"/>
                      <a:pt x="8782" y="13658"/>
                      <a:pt x="8623" y="13539"/>
                    </a:cubicBezTo>
                    <a:cubicBezTo>
                      <a:pt x="8326" y="13341"/>
                      <a:pt x="8049" y="13103"/>
                      <a:pt x="7811" y="12846"/>
                    </a:cubicBezTo>
                    <a:cubicBezTo>
                      <a:pt x="7712" y="12747"/>
                      <a:pt x="7633" y="12648"/>
                      <a:pt x="7554" y="12549"/>
                    </a:cubicBezTo>
                    <a:cubicBezTo>
                      <a:pt x="7514" y="12490"/>
                      <a:pt x="7475" y="12430"/>
                      <a:pt x="7455" y="12371"/>
                    </a:cubicBezTo>
                    <a:lnTo>
                      <a:pt x="7455" y="12351"/>
                    </a:lnTo>
                    <a:lnTo>
                      <a:pt x="7356" y="12054"/>
                    </a:lnTo>
                    <a:lnTo>
                      <a:pt x="7277" y="11737"/>
                    </a:lnTo>
                    <a:lnTo>
                      <a:pt x="7178" y="11400"/>
                    </a:lnTo>
                    <a:cubicBezTo>
                      <a:pt x="7059" y="10965"/>
                      <a:pt x="6920" y="10509"/>
                      <a:pt x="6801" y="10054"/>
                    </a:cubicBezTo>
                    <a:lnTo>
                      <a:pt x="6089" y="7242"/>
                    </a:lnTo>
                    <a:cubicBezTo>
                      <a:pt x="5851" y="6291"/>
                      <a:pt x="5593" y="5341"/>
                      <a:pt x="5336" y="4390"/>
                    </a:cubicBezTo>
                    <a:lnTo>
                      <a:pt x="5138" y="3677"/>
                    </a:lnTo>
                    <a:cubicBezTo>
                      <a:pt x="5059" y="3420"/>
                      <a:pt x="4999" y="3202"/>
                      <a:pt x="4920" y="2965"/>
                    </a:cubicBezTo>
                    <a:lnTo>
                      <a:pt x="4702" y="2252"/>
                    </a:lnTo>
                    <a:cubicBezTo>
                      <a:pt x="4643" y="2014"/>
                      <a:pt x="4564" y="1776"/>
                      <a:pt x="4485" y="1559"/>
                    </a:cubicBezTo>
                    <a:lnTo>
                      <a:pt x="4465" y="1519"/>
                    </a:lnTo>
                    <a:cubicBezTo>
                      <a:pt x="4094" y="475"/>
                      <a:pt x="3223" y="0"/>
                      <a:pt x="2352"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1"/>
              <p:cNvSpPr/>
              <p:nvPr/>
            </p:nvSpPr>
            <p:spPr>
              <a:xfrm>
                <a:off x="1067100" y="3712375"/>
                <a:ext cx="73775" cy="25350"/>
              </a:xfrm>
              <a:custGeom>
                <a:rect b="b" l="l" r="r" t="t"/>
                <a:pathLst>
                  <a:path extrusionOk="0" h="1014" w="2951">
                    <a:moveTo>
                      <a:pt x="2804" y="0"/>
                    </a:moveTo>
                    <a:cubicBezTo>
                      <a:pt x="2794" y="0"/>
                      <a:pt x="2783" y="1"/>
                      <a:pt x="2773" y="4"/>
                    </a:cubicBezTo>
                    <a:cubicBezTo>
                      <a:pt x="1882" y="143"/>
                      <a:pt x="990" y="400"/>
                      <a:pt x="139" y="756"/>
                    </a:cubicBezTo>
                    <a:cubicBezTo>
                      <a:pt x="0" y="816"/>
                      <a:pt x="40" y="1014"/>
                      <a:pt x="198" y="1014"/>
                    </a:cubicBezTo>
                    <a:lnTo>
                      <a:pt x="258" y="1014"/>
                    </a:lnTo>
                    <a:cubicBezTo>
                      <a:pt x="1089" y="677"/>
                      <a:pt x="1941" y="420"/>
                      <a:pt x="2832" y="281"/>
                    </a:cubicBezTo>
                    <a:cubicBezTo>
                      <a:pt x="2911" y="261"/>
                      <a:pt x="2951" y="182"/>
                      <a:pt x="2951" y="103"/>
                    </a:cubicBezTo>
                    <a:cubicBezTo>
                      <a:pt x="2934" y="51"/>
                      <a:pt x="2872" y="0"/>
                      <a:pt x="280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1"/>
              <p:cNvSpPr/>
              <p:nvPr/>
            </p:nvSpPr>
            <p:spPr>
              <a:xfrm>
                <a:off x="1087700" y="3705425"/>
                <a:ext cx="41800" cy="16200"/>
              </a:xfrm>
              <a:custGeom>
                <a:rect b="b" l="l" r="r" t="t"/>
                <a:pathLst>
                  <a:path extrusionOk="0" h="648" w="1672">
                    <a:moveTo>
                      <a:pt x="190" y="1"/>
                    </a:moveTo>
                    <a:cubicBezTo>
                      <a:pt x="40" y="1"/>
                      <a:pt x="1" y="225"/>
                      <a:pt x="166" y="262"/>
                    </a:cubicBezTo>
                    <a:cubicBezTo>
                      <a:pt x="582" y="361"/>
                      <a:pt x="1018" y="500"/>
                      <a:pt x="1434" y="638"/>
                    </a:cubicBezTo>
                    <a:cubicBezTo>
                      <a:pt x="1434" y="638"/>
                      <a:pt x="1443" y="647"/>
                      <a:pt x="1454" y="647"/>
                    </a:cubicBezTo>
                    <a:cubicBezTo>
                      <a:pt x="1460" y="647"/>
                      <a:pt x="1467" y="645"/>
                      <a:pt x="1473" y="638"/>
                    </a:cubicBezTo>
                    <a:cubicBezTo>
                      <a:pt x="1632" y="638"/>
                      <a:pt x="1671" y="440"/>
                      <a:pt x="1533" y="381"/>
                    </a:cubicBezTo>
                    <a:cubicBezTo>
                      <a:pt x="1097" y="223"/>
                      <a:pt x="662" y="104"/>
                      <a:pt x="226" y="5"/>
                    </a:cubicBezTo>
                    <a:cubicBezTo>
                      <a:pt x="213" y="2"/>
                      <a:pt x="201" y="1"/>
                      <a:pt x="19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p1"/>
              <p:cNvSpPr/>
              <p:nvPr/>
            </p:nvSpPr>
            <p:spPr>
              <a:xfrm>
                <a:off x="625000" y="4986750"/>
                <a:ext cx="40625" cy="132700"/>
              </a:xfrm>
              <a:custGeom>
                <a:rect b="b" l="l" r="r" t="t"/>
                <a:pathLst>
                  <a:path extrusionOk="0" h="5308" w="1625">
                    <a:moveTo>
                      <a:pt x="80" y="1"/>
                    </a:moveTo>
                    <a:lnTo>
                      <a:pt x="1" y="5308"/>
                    </a:lnTo>
                    <a:lnTo>
                      <a:pt x="1268" y="5169"/>
                    </a:lnTo>
                    <a:lnTo>
                      <a:pt x="1625"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1"/>
              <p:cNvSpPr/>
              <p:nvPr/>
            </p:nvSpPr>
            <p:spPr>
              <a:xfrm>
                <a:off x="589875" y="4462475"/>
                <a:ext cx="154475" cy="292850"/>
              </a:xfrm>
              <a:custGeom>
                <a:rect b="b" l="l" r="r" t="t"/>
                <a:pathLst>
                  <a:path extrusionOk="0" h="11714" w="6179">
                    <a:moveTo>
                      <a:pt x="1366" y="1"/>
                    </a:moveTo>
                    <a:cubicBezTo>
                      <a:pt x="1307" y="199"/>
                      <a:pt x="1267" y="377"/>
                      <a:pt x="1208" y="575"/>
                    </a:cubicBezTo>
                    <a:cubicBezTo>
                      <a:pt x="950" y="1545"/>
                      <a:pt x="752" y="2535"/>
                      <a:pt x="614" y="3526"/>
                    </a:cubicBezTo>
                    <a:cubicBezTo>
                      <a:pt x="0" y="7968"/>
                      <a:pt x="835" y="11713"/>
                      <a:pt x="2774" y="11713"/>
                    </a:cubicBezTo>
                    <a:cubicBezTo>
                      <a:pt x="2901" y="11713"/>
                      <a:pt x="3032" y="11697"/>
                      <a:pt x="3168" y="11664"/>
                    </a:cubicBezTo>
                    <a:cubicBezTo>
                      <a:pt x="5307" y="11150"/>
                      <a:pt x="5921" y="6219"/>
                      <a:pt x="6099" y="2991"/>
                    </a:cubicBezTo>
                    <a:cubicBezTo>
                      <a:pt x="6139" y="2377"/>
                      <a:pt x="6158" y="1823"/>
                      <a:pt x="6178" y="1367"/>
                    </a:cubicBezTo>
                    <a:cubicBezTo>
                      <a:pt x="6178" y="634"/>
                      <a:pt x="6178" y="159"/>
                      <a:pt x="6178" y="159"/>
                    </a:cubicBezTo>
                    <a:lnTo>
                      <a:pt x="1366"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p1"/>
              <p:cNvSpPr/>
              <p:nvPr/>
            </p:nvSpPr>
            <p:spPr>
              <a:xfrm>
                <a:off x="573225" y="4661225"/>
                <a:ext cx="167650" cy="359775"/>
              </a:xfrm>
              <a:custGeom>
                <a:rect b="b" l="l" r="r" t="t"/>
                <a:pathLst>
                  <a:path extrusionOk="0" h="14391" w="6706">
                    <a:moveTo>
                      <a:pt x="3584" y="0"/>
                    </a:moveTo>
                    <a:cubicBezTo>
                      <a:pt x="1" y="0"/>
                      <a:pt x="138" y="6400"/>
                      <a:pt x="547" y="7378"/>
                    </a:cubicBezTo>
                    <a:cubicBezTo>
                      <a:pt x="2260" y="11545"/>
                      <a:pt x="1370" y="14390"/>
                      <a:pt x="2526" y="14390"/>
                    </a:cubicBezTo>
                    <a:cubicBezTo>
                      <a:pt x="2545" y="14390"/>
                      <a:pt x="2566" y="14390"/>
                      <a:pt x="2587" y="14388"/>
                    </a:cubicBezTo>
                    <a:cubicBezTo>
                      <a:pt x="5042" y="14190"/>
                      <a:pt x="4587" y="9873"/>
                      <a:pt x="5656" y="5516"/>
                    </a:cubicBezTo>
                    <a:cubicBezTo>
                      <a:pt x="6706" y="1180"/>
                      <a:pt x="4963" y="269"/>
                      <a:pt x="4963" y="269"/>
                    </a:cubicBezTo>
                    <a:cubicBezTo>
                      <a:pt x="4451" y="84"/>
                      <a:pt x="3993" y="0"/>
                      <a:pt x="358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5" name="Google Shape;315;p1"/>
              <p:cNvSpPr/>
              <p:nvPr/>
            </p:nvSpPr>
            <p:spPr>
              <a:xfrm>
                <a:off x="591825" y="4663350"/>
                <a:ext cx="139650" cy="131475"/>
              </a:xfrm>
              <a:custGeom>
                <a:rect b="b" l="l" r="r" t="t"/>
                <a:pathLst>
                  <a:path extrusionOk="0" h="5259" w="5586">
                    <a:moveTo>
                      <a:pt x="2777" y="1"/>
                    </a:moveTo>
                    <a:cubicBezTo>
                      <a:pt x="1492" y="1"/>
                      <a:pt x="361" y="975"/>
                      <a:pt x="179" y="2283"/>
                    </a:cubicBezTo>
                    <a:cubicBezTo>
                      <a:pt x="1" y="3728"/>
                      <a:pt x="1011" y="5055"/>
                      <a:pt x="2456" y="5233"/>
                    </a:cubicBezTo>
                    <a:cubicBezTo>
                      <a:pt x="2577" y="5250"/>
                      <a:pt x="2696" y="5258"/>
                      <a:pt x="2814" y="5258"/>
                    </a:cubicBezTo>
                    <a:cubicBezTo>
                      <a:pt x="4098" y="5258"/>
                      <a:pt x="5226" y="4300"/>
                      <a:pt x="5407" y="2976"/>
                    </a:cubicBezTo>
                    <a:cubicBezTo>
                      <a:pt x="5585" y="1530"/>
                      <a:pt x="4575" y="223"/>
                      <a:pt x="3130" y="25"/>
                    </a:cubicBezTo>
                    <a:cubicBezTo>
                      <a:pt x="3011" y="9"/>
                      <a:pt x="2894" y="1"/>
                      <a:pt x="277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1"/>
              <p:cNvSpPr/>
              <p:nvPr/>
            </p:nvSpPr>
            <p:spPr>
              <a:xfrm>
                <a:off x="623625" y="4692150"/>
                <a:ext cx="87050" cy="73400"/>
              </a:xfrm>
              <a:custGeom>
                <a:rect b="b" l="l" r="r" t="t"/>
                <a:pathLst>
                  <a:path extrusionOk="0" h="2936" w="3482">
                    <a:moveTo>
                      <a:pt x="1526" y="0"/>
                    </a:moveTo>
                    <a:cubicBezTo>
                      <a:pt x="747" y="0"/>
                      <a:pt x="94" y="601"/>
                      <a:pt x="56" y="1388"/>
                    </a:cubicBezTo>
                    <a:cubicBezTo>
                      <a:pt x="0" y="2302"/>
                      <a:pt x="739" y="2935"/>
                      <a:pt x="1520" y="2935"/>
                    </a:cubicBezTo>
                    <a:cubicBezTo>
                      <a:pt x="1856" y="2935"/>
                      <a:pt x="2200" y="2819"/>
                      <a:pt x="2491" y="2557"/>
                    </a:cubicBezTo>
                    <a:cubicBezTo>
                      <a:pt x="3482" y="1705"/>
                      <a:pt x="2907" y="81"/>
                      <a:pt x="1600" y="2"/>
                    </a:cubicBezTo>
                    <a:cubicBezTo>
                      <a:pt x="1575" y="1"/>
                      <a:pt x="1551" y="0"/>
                      <a:pt x="1526"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7" name="Google Shape;317;p1"/>
              <p:cNvSpPr/>
              <p:nvPr/>
            </p:nvSpPr>
            <p:spPr>
              <a:xfrm>
                <a:off x="642625" y="4710475"/>
                <a:ext cx="43800" cy="37400"/>
              </a:xfrm>
              <a:custGeom>
                <a:rect b="b" l="l" r="r" t="t"/>
                <a:pathLst>
                  <a:path extrusionOk="0" h="1496" w="1752">
                    <a:moveTo>
                      <a:pt x="765" y="1"/>
                    </a:moveTo>
                    <a:cubicBezTo>
                      <a:pt x="384" y="1"/>
                      <a:pt x="48" y="311"/>
                      <a:pt x="28" y="695"/>
                    </a:cubicBezTo>
                    <a:cubicBezTo>
                      <a:pt x="1" y="1169"/>
                      <a:pt x="375" y="1496"/>
                      <a:pt x="772" y="1496"/>
                    </a:cubicBezTo>
                    <a:cubicBezTo>
                      <a:pt x="939" y="1496"/>
                      <a:pt x="1110" y="1438"/>
                      <a:pt x="1256" y="1309"/>
                    </a:cubicBezTo>
                    <a:cubicBezTo>
                      <a:pt x="1751" y="853"/>
                      <a:pt x="1474" y="41"/>
                      <a:pt x="801" y="2"/>
                    </a:cubicBezTo>
                    <a:cubicBezTo>
                      <a:pt x="789" y="1"/>
                      <a:pt x="777" y="1"/>
                      <a:pt x="76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8" name="Google Shape;318;p1"/>
              <p:cNvSpPr/>
              <p:nvPr/>
            </p:nvSpPr>
            <p:spPr>
              <a:xfrm>
                <a:off x="583425" y="5086750"/>
                <a:ext cx="163875" cy="142600"/>
              </a:xfrm>
              <a:custGeom>
                <a:rect b="b" l="l" r="r" t="t"/>
                <a:pathLst>
                  <a:path extrusionOk="0" h="5704" w="6555">
                    <a:moveTo>
                      <a:pt x="2535" y="1"/>
                    </a:moveTo>
                    <a:cubicBezTo>
                      <a:pt x="990" y="1"/>
                      <a:pt x="852" y="733"/>
                      <a:pt x="693" y="1129"/>
                    </a:cubicBezTo>
                    <a:cubicBezTo>
                      <a:pt x="575" y="1426"/>
                      <a:pt x="495" y="1743"/>
                      <a:pt x="436" y="2060"/>
                    </a:cubicBezTo>
                    <a:lnTo>
                      <a:pt x="317" y="2575"/>
                    </a:lnTo>
                    <a:cubicBezTo>
                      <a:pt x="238" y="3011"/>
                      <a:pt x="139" y="3486"/>
                      <a:pt x="80" y="3862"/>
                    </a:cubicBezTo>
                    <a:cubicBezTo>
                      <a:pt x="20" y="4238"/>
                      <a:pt x="0" y="4615"/>
                      <a:pt x="0" y="4991"/>
                    </a:cubicBezTo>
                    <a:lnTo>
                      <a:pt x="0" y="5070"/>
                    </a:lnTo>
                    <a:cubicBezTo>
                      <a:pt x="0" y="5189"/>
                      <a:pt x="0" y="5288"/>
                      <a:pt x="20" y="5387"/>
                    </a:cubicBezTo>
                    <a:cubicBezTo>
                      <a:pt x="20" y="5585"/>
                      <a:pt x="40" y="5704"/>
                      <a:pt x="40" y="5704"/>
                    </a:cubicBezTo>
                    <a:lnTo>
                      <a:pt x="6535" y="5704"/>
                    </a:lnTo>
                    <a:cubicBezTo>
                      <a:pt x="6555" y="5486"/>
                      <a:pt x="6555" y="5288"/>
                      <a:pt x="6535" y="5070"/>
                    </a:cubicBezTo>
                    <a:cubicBezTo>
                      <a:pt x="6496" y="4417"/>
                      <a:pt x="6278" y="3367"/>
                      <a:pt x="5387" y="2674"/>
                    </a:cubicBezTo>
                    <a:cubicBezTo>
                      <a:pt x="4139" y="1723"/>
                      <a:pt x="4614" y="1921"/>
                      <a:pt x="4377" y="1486"/>
                    </a:cubicBezTo>
                    <a:cubicBezTo>
                      <a:pt x="4337" y="1446"/>
                      <a:pt x="4119" y="694"/>
                      <a:pt x="4099" y="654"/>
                    </a:cubicBezTo>
                    <a:cubicBezTo>
                      <a:pt x="3882" y="199"/>
                      <a:pt x="3703" y="1"/>
                      <a:pt x="2535"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9" name="Google Shape;319;p1"/>
              <p:cNvSpPr/>
              <p:nvPr/>
            </p:nvSpPr>
            <p:spPr>
              <a:xfrm>
                <a:off x="583425" y="5137750"/>
                <a:ext cx="27250" cy="83675"/>
              </a:xfrm>
              <a:custGeom>
                <a:rect b="b" l="l" r="r" t="t"/>
                <a:pathLst>
                  <a:path extrusionOk="0" h="3347" w="1090">
                    <a:moveTo>
                      <a:pt x="436" y="0"/>
                    </a:moveTo>
                    <a:lnTo>
                      <a:pt x="317" y="515"/>
                    </a:lnTo>
                    <a:cubicBezTo>
                      <a:pt x="456" y="951"/>
                      <a:pt x="634" y="1703"/>
                      <a:pt x="396" y="2337"/>
                    </a:cubicBezTo>
                    <a:cubicBezTo>
                      <a:pt x="317" y="2575"/>
                      <a:pt x="179" y="2792"/>
                      <a:pt x="0" y="2951"/>
                    </a:cubicBezTo>
                    <a:lnTo>
                      <a:pt x="0" y="3030"/>
                    </a:lnTo>
                    <a:cubicBezTo>
                      <a:pt x="0" y="3149"/>
                      <a:pt x="0" y="3248"/>
                      <a:pt x="20" y="3347"/>
                    </a:cubicBezTo>
                    <a:cubicBezTo>
                      <a:pt x="317" y="3129"/>
                      <a:pt x="555" y="2812"/>
                      <a:pt x="693" y="2476"/>
                    </a:cubicBezTo>
                    <a:cubicBezTo>
                      <a:pt x="1089" y="1367"/>
                      <a:pt x="476" y="60"/>
                      <a:pt x="436"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p1"/>
              <p:cNvSpPr/>
              <p:nvPr/>
            </p:nvSpPr>
            <p:spPr>
              <a:xfrm>
                <a:off x="583425" y="5213500"/>
                <a:ext cx="163875" cy="15850"/>
              </a:xfrm>
              <a:custGeom>
                <a:rect b="b" l="l" r="r" t="t"/>
                <a:pathLst>
                  <a:path extrusionOk="0" h="634" w="6555">
                    <a:moveTo>
                      <a:pt x="0" y="0"/>
                    </a:moveTo>
                    <a:cubicBezTo>
                      <a:pt x="0" y="376"/>
                      <a:pt x="40" y="634"/>
                      <a:pt x="40" y="634"/>
                    </a:cubicBezTo>
                    <a:lnTo>
                      <a:pt x="6535" y="634"/>
                    </a:lnTo>
                    <a:cubicBezTo>
                      <a:pt x="6555" y="416"/>
                      <a:pt x="6555" y="198"/>
                      <a:pt x="6535"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p1"/>
              <p:cNvSpPr/>
              <p:nvPr/>
            </p:nvSpPr>
            <p:spPr>
              <a:xfrm>
                <a:off x="636400" y="5125225"/>
                <a:ext cx="52275" cy="12050"/>
              </a:xfrm>
              <a:custGeom>
                <a:rect b="b" l="l" r="r" t="t"/>
                <a:pathLst>
                  <a:path extrusionOk="0" h="482" w="2091">
                    <a:moveTo>
                      <a:pt x="1064" y="1"/>
                    </a:moveTo>
                    <a:cubicBezTo>
                      <a:pt x="759" y="1"/>
                      <a:pt x="456" y="40"/>
                      <a:pt x="159" y="125"/>
                    </a:cubicBezTo>
                    <a:cubicBezTo>
                      <a:pt x="60" y="145"/>
                      <a:pt x="0" y="244"/>
                      <a:pt x="20" y="343"/>
                    </a:cubicBezTo>
                    <a:cubicBezTo>
                      <a:pt x="40" y="422"/>
                      <a:pt x="119" y="481"/>
                      <a:pt x="198" y="481"/>
                    </a:cubicBezTo>
                    <a:lnTo>
                      <a:pt x="258" y="481"/>
                    </a:lnTo>
                    <a:cubicBezTo>
                      <a:pt x="515" y="406"/>
                      <a:pt x="790" y="372"/>
                      <a:pt x="1067" y="372"/>
                    </a:cubicBezTo>
                    <a:cubicBezTo>
                      <a:pt x="1301" y="372"/>
                      <a:pt x="1536" y="397"/>
                      <a:pt x="1763" y="442"/>
                    </a:cubicBezTo>
                    <a:cubicBezTo>
                      <a:pt x="1789" y="453"/>
                      <a:pt x="1814" y="458"/>
                      <a:pt x="1836" y="458"/>
                    </a:cubicBezTo>
                    <a:cubicBezTo>
                      <a:pt x="2022" y="458"/>
                      <a:pt x="2091" y="138"/>
                      <a:pt x="1862" y="85"/>
                    </a:cubicBezTo>
                    <a:cubicBezTo>
                      <a:pt x="1595" y="30"/>
                      <a:pt x="1329" y="1"/>
                      <a:pt x="106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2" name="Google Shape;322;p1"/>
              <p:cNvSpPr/>
              <p:nvPr/>
            </p:nvSpPr>
            <p:spPr>
              <a:xfrm>
                <a:off x="632425" y="5106425"/>
                <a:ext cx="53725" cy="12025"/>
              </a:xfrm>
              <a:custGeom>
                <a:rect b="b" l="l" r="r" t="t"/>
                <a:pathLst>
                  <a:path extrusionOk="0" h="481" w="2149">
                    <a:moveTo>
                      <a:pt x="1121" y="0"/>
                    </a:moveTo>
                    <a:cubicBezTo>
                      <a:pt x="819" y="0"/>
                      <a:pt x="516" y="40"/>
                      <a:pt x="219" y="125"/>
                    </a:cubicBezTo>
                    <a:cubicBezTo>
                      <a:pt x="1" y="184"/>
                      <a:pt x="40" y="481"/>
                      <a:pt x="258" y="481"/>
                    </a:cubicBezTo>
                    <a:lnTo>
                      <a:pt x="298" y="481"/>
                    </a:lnTo>
                    <a:cubicBezTo>
                      <a:pt x="566" y="406"/>
                      <a:pt x="840" y="371"/>
                      <a:pt x="1114" y="371"/>
                    </a:cubicBezTo>
                    <a:cubicBezTo>
                      <a:pt x="1345" y="371"/>
                      <a:pt x="1576" y="396"/>
                      <a:pt x="1803" y="441"/>
                    </a:cubicBezTo>
                    <a:cubicBezTo>
                      <a:pt x="1831" y="452"/>
                      <a:pt x="1858" y="457"/>
                      <a:pt x="1883" y="457"/>
                    </a:cubicBezTo>
                    <a:cubicBezTo>
                      <a:pt x="2082" y="457"/>
                      <a:pt x="2148" y="138"/>
                      <a:pt x="1902" y="85"/>
                    </a:cubicBezTo>
                    <a:cubicBezTo>
                      <a:pt x="1644" y="30"/>
                      <a:pt x="1383" y="0"/>
                      <a:pt x="112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 name="Google Shape;323;p1"/>
              <p:cNvSpPr/>
              <p:nvPr/>
            </p:nvSpPr>
            <p:spPr>
              <a:xfrm>
                <a:off x="642325" y="5139750"/>
                <a:ext cx="53275" cy="11875"/>
              </a:xfrm>
              <a:custGeom>
                <a:rect b="b" l="l" r="r" t="t"/>
                <a:pathLst>
                  <a:path extrusionOk="0" h="475" w="2131">
                    <a:moveTo>
                      <a:pt x="1141" y="1"/>
                    </a:moveTo>
                    <a:cubicBezTo>
                      <a:pt x="823" y="1"/>
                      <a:pt x="508" y="41"/>
                      <a:pt x="199" y="118"/>
                    </a:cubicBezTo>
                    <a:cubicBezTo>
                      <a:pt x="1" y="178"/>
                      <a:pt x="40" y="475"/>
                      <a:pt x="238" y="475"/>
                    </a:cubicBezTo>
                    <a:lnTo>
                      <a:pt x="298" y="475"/>
                    </a:lnTo>
                    <a:cubicBezTo>
                      <a:pt x="568" y="407"/>
                      <a:pt x="857" y="372"/>
                      <a:pt x="1147" y="372"/>
                    </a:cubicBezTo>
                    <a:cubicBezTo>
                      <a:pt x="1367" y="372"/>
                      <a:pt x="1589" y="392"/>
                      <a:pt x="1803" y="435"/>
                    </a:cubicBezTo>
                    <a:cubicBezTo>
                      <a:pt x="1829" y="446"/>
                      <a:pt x="1854" y="451"/>
                      <a:pt x="1877" y="451"/>
                    </a:cubicBezTo>
                    <a:cubicBezTo>
                      <a:pt x="2062" y="451"/>
                      <a:pt x="2131" y="132"/>
                      <a:pt x="1902" y="79"/>
                    </a:cubicBezTo>
                    <a:cubicBezTo>
                      <a:pt x="1648" y="26"/>
                      <a:pt x="1394" y="1"/>
                      <a:pt x="114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4" name="Google Shape;324;p1"/>
              <p:cNvSpPr/>
              <p:nvPr/>
            </p:nvSpPr>
            <p:spPr>
              <a:xfrm>
                <a:off x="649925" y="5156500"/>
                <a:ext cx="51850" cy="11975"/>
              </a:xfrm>
              <a:custGeom>
                <a:rect b="b" l="l" r="r" t="t"/>
                <a:pathLst>
                  <a:path extrusionOk="0" h="479" w="2074">
                    <a:moveTo>
                      <a:pt x="1092" y="0"/>
                    </a:moveTo>
                    <a:cubicBezTo>
                      <a:pt x="795" y="0"/>
                      <a:pt x="498" y="40"/>
                      <a:pt x="212" y="122"/>
                    </a:cubicBezTo>
                    <a:cubicBezTo>
                      <a:pt x="0" y="160"/>
                      <a:pt x="31" y="479"/>
                      <a:pt x="251" y="479"/>
                    </a:cubicBezTo>
                    <a:cubicBezTo>
                      <a:pt x="258" y="479"/>
                      <a:pt x="264" y="479"/>
                      <a:pt x="271" y="478"/>
                    </a:cubicBezTo>
                    <a:lnTo>
                      <a:pt x="311" y="478"/>
                    </a:lnTo>
                    <a:cubicBezTo>
                      <a:pt x="568" y="406"/>
                      <a:pt x="830" y="371"/>
                      <a:pt x="1092" y="371"/>
                    </a:cubicBezTo>
                    <a:cubicBezTo>
                      <a:pt x="1335" y="371"/>
                      <a:pt x="1578" y="401"/>
                      <a:pt x="1816" y="458"/>
                    </a:cubicBezTo>
                    <a:cubicBezTo>
                      <a:pt x="1828" y="461"/>
                      <a:pt x="1841" y="462"/>
                      <a:pt x="1854" y="462"/>
                    </a:cubicBezTo>
                    <a:cubicBezTo>
                      <a:pt x="1939" y="462"/>
                      <a:pt x="2019" y="406"/>
                      <a:pt x="2053" y="320"/>
                    </a:cubicBezTo>
                    <a:cubicBezTo>
                      <a:pt x="2073" y="221"/>
                      <a:pt x="2014" y="122"/>
                      <a:pt x="1915" y="102"/>
                    </a:cubicBezTo>
                    <a:cubicBezTo>
                      <a:pt x="1647" y="35"/>
                      <a:pt x="1369" y="0"/>
                      <a:pt x="109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5" name="Google Shape;325;p1"/>
              <p:cNvSpPr/>
              <p:nvPr/>
            </p:nvSpPr>
            <p:spPr>
              <a:xfrm>
                <a:off x="935400" y="4992200"/>
                <a:ext cx="97075" cy="116350"/>
              </a:xfrm>
              <a:custGeom>
                <a:rect b="b" l="l" r="r" t="t"/>
                <a:pathLst>
                  <a:path extrusionOk="0" h="4654" w="3883">
                    <a:moveTo>
                      <a:pt x="3882" y="0"/>
                    </a:moveTo>
                    <a:lnTo>
                      <a:pt x="1" y="278"/>
                    </a:lnTo>
                    <a:lnTo>
                      <a:pt x="1" y="4416"/>
                    </a:lnTo>
                    <a:lnTo>
                      <a:pt x="3229" y="4654"/>
                    </a:lnTo>
                    <a:lnTo>
                      <a:pt x="3882" y="0"/>
                    </a:ln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6" name="Google Shape;326;p1"/>
              <p:cNvSpPr/>
              <p:nvPr/>
            </p:nvSpPr>
            <p:spPr>
              <a:xfrm>
                <a:off x="910150" y="5087200"/>
                <a:ext cx="297575" cy="142150"/>
              </a:xfrm>
              <a:custGeom>
                <a:rect b="b" l="l" r="r" t="t"/>
                <a:pathLst>
                  <a:path extrusionOk="0" h="5686" w="11903">
                    <a:moveTo>
                      <a:pt x="4132" y="0"/>
                    </a:moveTo>
                    <a:cubicBezTo>
                      <a:pt x="3590" y="0"/>
                      <a:pt x="2894" y="526"/>
                      <a:pt x="2193" y="526"/>
                    </a:cubicBezTo>
                    <a:cubicBezTo>
                      <a:pt x="1881" y="526"/>
                      <a:pt x="1569" y="422"/>
                      <a:pt x="1268" y="121"/>
                    </a:cubicBezTo>
                    <a:cubicBezTo>
                      <a:pt x="1268" y="121"/>
                      <a:pt x="1222" y="112"/>
                      <a:pt x="1153" y="112"/>
                    </a:cubicBezTo>
                    <a:cubicBezTo>
                      <a:pt x="952" y="112"/>
                      <a:pt x="555" y="189"/>
                      <a:pt x="555" y="795"/>
                    </a:cubicBezTo>
                    <a:cubicBezTo>
                      <a:pt x="536" y="913"/>
                      <a:pt x="536" y="1052"/>
                      <a:pt x="516" y="1191"/>
                    </a:cubicBezTo>
                    <a:cubicBezTo>
                      <a:pt x="496" y="1290"/>
                      <a:pt x="476" y="1389"/>
                      <a:pt x="456" y="1507"/>
                    </a:cubicBezTo>
                    <a:cubicBezTo>
                      <a:pt x="318" y="2498"/>
                      <a:pt x="1" y="4042"/>
                      <a:pt x="80" y="5032"/>
                    </a:cubicBezTo>
                    <a:cubicBezTo>
                      <a:pt x="80" y="5250"/>
                      <a:pt x="120" y="5468"/>
                      <a:pt x="219" y="5686"/>
                    </a:cubicBezTo>
                    <a:lnTo>
                      <a:pt x="11764" y="5686"/>
                    </a:lnTo>
                    <a:cubicBezTo>
                      <a:pt x="11863" y="5488"/>
                      <a:pt x="11902" y="5250"/>
                      <a:pt x="11863" y="5032"/>
                    </a:cubicBezTo>
                    <a:cubicBezTo>
                      <a:pt x="11764" y="4557"/>
                      <a:pt x="11288" y="3824"/>
                      <a:pt x="9566" y="3111"/>
                    </a:cubicBezTo>
                    <a:cubicBezTo>
                      <a:pt x="8239" y="2557"/>
                      <a:pt x="6674" y="2002"/>
                      <a:pt x="5763" y="1191"/>
                    </a:cubicBezTo>
                    <a:cubicBezTo>
                      <a:pt x="4853" y="379"/>
                      <a:pt x="4516" y="121"/>
                      <a:pt x="4516" y="121"/>
                    </a:cubicBezTo>
                    <a:cubicBezTo>
                      <a:pt x="4400" y="35"/>
                      <a:pt x="4271" y="0"/>
                      <a:pt x="4132"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p1"/>
              <p:cNvSpPr/>
              <p:nvPr/>
            </p:nvSpPr>
            <p:spPr>
              <a:xfrm>
                <a:off x="912150" y="5213000"/>
                <a:ext cx="296075" cy="16350"/>
              </a:xfrm>
              <a:custGeom>
                <a:rect b="b" l="l" r="r" t="t"/>
                <a:pathLst>
                  <a:path extrusionOk="0" h="654" w="11843">
                    <a:moveTo>
                      <a:pt x="0" y="0"/>
                    </a:moveTo>
                    <a:cubicBezTo>
                      <a:pt x="0" y="218"/>
                      <a:pt x="40" y="436"/>
                      <a:pt x="139" y="654"/>
                    </a:cubicBezTo>
                    <a:lnTo>
                      <a:pt x="11684" y="654"/>
                    </a:lnTo>
                    <a:cubicBezTo>
                      <a:pt x="11802" y="456"/>
                      <a:pt x="11842" y="218"/>
                      <a:pt x="11783"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1"/>
              <p:cNvSpPr/>
              <p:nvPr/>
            </p:nvSpPr>
            <p:spPr>
              <a:xfrm>
                <a:off x="921550" y="5116950"/>
                <a:ext cx="38150" cy="111900"/>
              </a:xfrm>
              <a:custGeom>
                <a:rect b="b" l="l" r="r" t="t"/>
                <a:pathLst>
                  <a:path extrusionOk="0" h="4476" w="1526">
                    <a:moveTo>
                      <a:pt x="40" y="1"/>
                    </a:moveTo>
                    <a:cubicBezTo>
                      <a:pt x="40" y="100"/>
                      <a:pt x="20" y="199"/>
                      <a:pt x="0" y="317"/>
                    </a:cubicBezTo>
                    <a:cubicBezTo>
                      <a:pt x="713" y="872"/>
                      <a:pt x="1149" y="1723"/>
                      <a:pt x="1208" y="2634"/>
                    </a:cubicBezTo>
                    <a:cubicBezTo>
                      <a:pt x="1268" y="3308"/>
                      <a:pt x="1030" y="3961"/>
                      <a:pt x="594" y="4476"/>
                    </a:cubicBezTo>
                    <a:lnTo>
                      <a:pt x="931" y="4476"/>
                    </a:lnTo>
                    <a:cubicBezTo>
                      <a:pt x="1327" y="3941"/>
                      <a:pt x="1525" y="3288"/>
                      <a:pt x="1486" y="2634"/>
                    </a:cubicBezTo>
                    <a:cubicBezTo>
                      <a:pt x="1426" y="1585"/>
                      <a:pt x="892" y="614"/>
                      <a:pt x="4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1"/>
              <p:cNvSpPr/>
              <p:nvPr/>
            </p:nvSpPr>
            <p:spPr>
              <a:xfrm>
                <a:off x="1042850" y="5119650"/>
                <a:ext cx="31600" cy="14150"/>
              </a:xfrm>
              <a:custGeom>
                <a:rect b="b" l="l" r="r" t="t"/>
                <a:pathLst>
                  <a:path extrusionOk="0" h="566" w="1264">
                    <a:moveTo>
                      <a:pt x="996" y="1"/>
                    </a:moveTo>
                    <a:cubicBezTo>
                      <a:pt x="976" y="1"/>
                      <a:pt x="954" y="4"/>
                      <a:pt x="931" y="11"/>
                    </a:cubicBezTo>
                    <a:lnTo>
                      <a:pt x="218" y="190"/>
                    </a:lnTo>
                    <a:cubicBezTo>
                      <a:pt x="0" y="249"/>
                      <a:pt x="40" y="566"/>
                      <a:pt x="257" y="566"/>
                    </a:cubicBezTo>
                    <a:lnTo>
                      <a:pt x="297" y="566"/>
                    </a:lnTo>
                    <a:lnTo>
                      <a:pt x="1030" y="388"/>
                    </a:lnTo>
                    <a:cubicBezTo>
                      <a:pt x="1264" y="334"/>
                      <a:pt x="1203" y="1"/>
                      <a:pt x="99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p1"/>
              <p:cNvSpPr/>
              <p:nvPr/>
            </p:nvSpPr>
            <p:spPr>
              <a:xfrm>
                <a:off x="1026500" y="5105675"/>
                <a:ext cx="31525" cy="14275"/>
              </a:xfrm>
              <a:custGeom>
                <a:rect b="b" l="l" r="r" t="t"/>
                <a:pathLst>
                  <a:path extrusionOk="0" h="571" w="1261">
                    <a:moveTo>
                      <a:pt x="1007" y="1"/>
                    </a:moveTo>
                    <a:cubicBezTo>
                      <a:pt x="984" y="1"/>
                      <a:pt x="959" y="5"/>
                      <a:pt x="931" y="16"/>
                    </a:cubicBezTo>
                    <a:lnTo>
                      <a:pt x="218" y="194"/>
                    </a:lnTo>
                    <a:cubicBezTo>
                      <a:pt x="1" y="254"/>
                      <a:pt x="40" y="551"/>
                      <a:pt x="258" y="570"/>
                    </a:cubicBezTo>
                    <a:cubicBezTo>
                      <a:pt x="278" y="570"/>
                      <a:pt x="278" y="570"/>
                      <a:pt x="298" y="551"/>
                    </a:cubicBezTo>
                    <a:lnTo>
                      <a:pt x="1030" y="372"/>
                    </a:lnTo>
                    <a:cubicBezTo>
                      <a:pt x="1260" y="337"/>
                      <a:pt x="1206" y="1"/>
                      <a:pt x="100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1"/>
              <p:cNvSpPr/>
              <p:nvPr/>
            </p:nvSpPr>
            <p:spPr>
              <a:xfrm>
                <a:off x="1061150" y="5130150"/>
                <a:ext cx="31250" cy="14050"/>
              </a:xfrm>
              <a:custGeom>
                <a:rect b="b" l="l" r="r" t="t"/>
                <a:pathLst>
                  <a:path extrusionOk="0" h="562" w="1250">
                    <a:moveTo>
                      <a:pt x="981" y="1"/>
                    </a:moveTo>
                    <a:cubicBezTo>
                      <a:pt x="965" y="1"/>
                      <a:pt x="949" y="3"/>
                      <a:pt x="931" y="7"/>
                    </a:cubicBezTo>
                    <a:lnTo>
                      <a:pt x="199" y="185"/>
                    </a:lnTo>
                    <a:cubicBezTo>
                      <a:pt x="1" y="245"/>
                      <a:pt x="21" y="562"/>
                      <a:pt x="238" y="562"/>
                    </a:cubicBezTo>
                    <a:lnTo>
                      <a:pt x="298" y="562"/>
                    </a:lnTo>
                    <a:lnTo>
                      <a:pt x="1011" y="384"/>
                    </a:lnTo>
                    <a:cubicBezTo>
                      <a:pt x="1249" y="328"/>
                      <a:pt x="1182" y="1"/>
                      <a:pt x="98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 name="Google Shape;332;p1"/>
              <p:cNvSpPr/>
              <p:nvPr/>
            </p:nvSpPr>
            <p:spPr>
              <a:xfrm>
                <a:off x="1078975" y="5140400"/>
                <a:ext cx="29725" cy="14200"/>
              </a:xfrm>
              <a:custGeom>
                <a:rect b="b" l="l" r="r" t="t"/>
                <a:pathLst>
                  <a:path extrusionOk="0" h="568" w="1189">
                    <a:moveTo>
                      <a:pt x="993" y="1"/>
                    </a:moveTo>
                    <a:cubicBezTo>
                      <a:pt x="973" y="1"/>
                      <a:pt x="952" y="5"/>
                      <a:pt x="931" y="13"/>
                    </a:cubicBezTo>
                    <a:lnTo>
                      <a:pt x="199" y="191"/>
                    </a:lnTo>
                    <a:cubicBezTo>
                      <a:pt x="1" y="251"/>
                      <a:pt x="40" y="548"/>
                      <a:pt x="258" y="568"/>
                    </a:cubicBezTo>
                    <a:cubicBezTo>
                      <a:pt x="258" y="568"/>
                      <a:pt x="278" y="548"/>
                      <a:pt x="298" y="548"/>
                    </a:cubicBezTo>
                    <a:lnTo>
                      <a:pt x="1011" y="370"/>
                    </a:lnTo>
                    <a:cubicBezTo>
                      <a:pt x="1110" y="350"/>
                      <a:pt x="1189" y="251"/>
                      <a:pt x="1149" y="152"/>
                    </a:cubicBezTo>
                    <a:cubicBezTo>
                      <a:pt x="1133" y="58"/>
                      <a:pt x="1068" y="1"/>
                      <a:pt x="993"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p1"/>
              <p:cNvSpPr/>
              <p:nvPr/>
            </p:nvSpPr>
            <p:spPr>
              <a:xfrm>
                <a:off x="1098775" y="5150025"/>
                <a:ext cx="29725" cy="13975"/>
              </a:xfrm>
              <a:custGeom>
                <a:rect b="b" l="l" r="r" t="t"/>
                <a:pathLst>
                  <a:path extrusionOk="0" h="559" w="1189">
                    <a:moveTo>
                      <a:pt x="970" y="1"/>
                    </a:moveTo>
                    <a:cubicBezTo>
                      <a:pt x="957" y="1"/>
                      <a:pt x="944" y="2"/>
                      <a:pt x="931" y="4"/>
                    </a:cubicBezTo>
                    <a:lnTo>
                      <a:pt x="199" y="183"/>
                    </a:lnTo>
                    <a:cubicBezTo>
                      <a:pt x="1" y="242"/>
                      <a:pt x="40" y="559"/>
                      <a:pt x="258" y="559"/>
                    </a:cubicBezTo>
                    <a:lnTo>
                      <a:pt x="298" y="559"/>
                    </a:lnTo>
                    <a:lnTo>
                      <a:pt x="1011" y="381"/>
                    </a:lnTo>
                    <a:cubicBezTo>
                      <a:pt x="1129" y="341"/>
                      <a:pt x="1189" y="242"/>
                      <a:pt x="1149" y="143"/>
                    </a:cubicBezTo>
                    <a:cubicBezTo>
                      <a:pt x="1132" y="57"/>
                      <a:pt x="1055" y="1"/>
                      <a:pt x="97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 name="Google Shape;334;p1"/>
              <p:cNvSpPr/>
              <p:nvPr/>
            </p:nvSpPr>
            <p:spPr>
              <a:xfrm>
                <a:off x="1121050" y="5157400"/>
                <a:ext cx="30250" cy="14525"/>
              </a:xfrm>
              <a:custGeom>
                <a:rect b="b" l="l" r="r" t="t"/>
                <a:pathLst>
                  <a:path extrusionOk="0" h="581" w="1210">
                    <a:moveTo>
                      <a:pt x="942" y="0"/>
                    </a:moveTo>
                    <a:cubicBezTo>
                      <a:pt x="926" y="0"/>
                      <a:pt x="909" y="2"/>
                      <a:pt x="892" y="6"/>
                    </a:cubicBezTo>
                    <a:lnTo>
                      <a:pt x="159" y="185"/>
                    </a:lnTo>
                    <a:cubicBezTo>
                      <a:pt x="60" y="224"/>
                      <a:pt x="1" y="323"/>
                      <a:pt x="21" y="422"/>
                    </a:cubicBezTo>
                    <a:cubicBezTo>
                      <a:pt x="40" y="521"/>
                      <a:pt x="120" y="581"/>
                      <a:pt x="219" y="581"/>
                    </a:cubicBezTo>
                    <a:lnTo>
                      <a:pt x="258" y="561"/>
                    </a:lnTo>
                    <a:lnTo>
                      <a:pt x="971" y="383"/>
                    </a:lnTo>
                    <a:cubicBezTo>
                      <a:pt x="1210" y="328"/>
                      <a:pt x="1142" y="0"/>
                      <a:pt x="94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5" name="Google Shape;335;p1"/>
              <p:cNvSpPr/>
              <p:nvPr/>
            </p:nvSpPr>
            <p:spPr>
              <a:xfrm>
                <a:off x="769075" y="4048125"/>
                <a:ext cx="375775" cy="972800"/>
              </a:xfrm>
              <a:custGeom>
                <a:rect b="b" l="l" r="r" t="t"/>
                <a:pathLst>
                  <a:path extrusionOk="0" h="38912" w="15031">
                    <a:moveTo>
                      <a:pt x="8020" y="0"/>
                    </a:moveTo>
                    <a:lnTo>
                      <a:pt x="0" y="3644"/>
                    </a:lnTo>
                    <a:lnTo>
                      <a:pt x="8238" y="19783"/>
                    </a:lnTo>
                    <a:lnTo>
                      <a:pt x="8278" y="19783"/>
                    </a:lnTo>
                    <a:cubicBezTo>
                      <a:pt x="7684" y="21050"/>
                      <a:pt x="7010" y="23090"/>
                      <a:pt x="6832" y="25981"/>
                    </a:cubicBezTo>
                    <a:cubicBezTo>
                      <a:pt x="6495" y="31506"/>
                      <a:pt x="6099" y="38912"/>
                      <a:pt x="6099" y="38912"/>
                    </a:cubicBezTo>
                    <a:lnTo>
                      <a:pt x="11228" y="38833"/>
                    </a:lnTo>
                    <a:cubicBezTo>
                      <a:pt x="12931" y="31783"/>
                      <a:pt x="14199" y="24634"/>
                      <a:pt x="15030" y="17426"/>
                    </a:cubicBezTo>
                    <a:lnTo>
                      <a:pt x="8020"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p1"/>
              <p:cNvSpPr/>
              <p:nvPr/>
            </p:nvSpPr>
            <p:spPr>
              <a:xfrm>
                <a:off x="922550" y="4968425"/>
                <a:ext cx="137150" cy="8950"/>
              </a:xfrm>
              <a:custGeom>
                <a:rect b="b" l="l" r="r" t="t"/>
                <a:pathLst>
                  <a:path extrusionOk="0" h="358" w="5486">
                    <a:moveTo>
                      <a:pt x="198" y="1"/>
                    </a:moveTo>
                    <a:cubicBezTo>
                      <a:pt x="0" y="21"/>
                      <a:pt x="0" y="318"/>
                      <a:pt x="198" y="357"/>
                    </a:cubicBezTo>
                    <a:lnTo>
                      <a:pt x="5267" y="357"/>
                    </a:lnTo>
                    <a:cubicBezTo>
                      <a:pt x="5485" y="318"/>
                      <a:pt x="5485" y="21"/>
                      <a:pt x="52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1"/>
              <p:cNvSpPr/>
              <p:nvPr/>
            </p:nvSpPr>
            <p:spPr>
              <a:xfrm>
                <a:off x="808675" y="4155150"/>
                <a:ext cx="196575" cy="822225"/>
              </a:xfrm>
              <a:custGeom>
                <a:rect b="b" l="l" r="r" t="t"/>
                <a:pathLst>
                  <a:path extrusionOk="0" h="32889" w="7863">
                    <a:moveTo>
                      <a:pt x="209" y="1"/>
                    </a:moveTo>
                    <a:cubicBezTo>
                      <a:pt x="184" y="1"/>
                      <a:pt x="160" y="6"/>
                      <a:pt x="139" y="16"/>
                    </a:cubicBezTo>
                    <a:cubicBezTo>
                      <a:pt x="40" y="56"/>
                      <a:pt x="0" y="175"/>
                      <a:pt x="60" y="274"/>
                    </a:cubicBezTo>
                    <a:cubicBezTo>
                      <a:pt x="99" y="392"/>
                      <a:pt x="5624" y="11502"/>
                      <a:pt x="7486" y="15066"/>
                    </a:cubicBezTo>
                    <a:cubicBezTo>
                      <a:pt x="7308" y="15621"/>
                      <a:pt x="6100" y="19126"/>
                      <a:pt x="6001" y="21720"/>
                    </a:cubicBezTo>
                    <a:cubicBezTo>
                      <a:pt x="5902" y="24472"/>
                      <a:pt x="5268" y="32631"/>
                      <a:pt x="5248" y="32710"/>
                    </a:cubicBezTo>
                    <a:cubicBezTo>
                      <a:pt x="5248" y="32809"/>
                      <a:pt x="5308" y="32888"/>
                      <a:pt x="5407" y="32888"/>
                    </a:cubicBezTo>
                    <a:lnTo>
                      <a:pt x="5426" y="32888"/>
                    </a:lnTo>
                    <a:cubicBezTo>
                      <a:pt x="5525" y="32888"/>
                      <a:pt x="5605" y="32809"/>
                      <a:pt x="5605" y="32710"/>
                    </a:cubicBezTo>
                    <a:cubicBezTo>
                      <a:pt x="5605" y="32631"/>
                      <a:pt x="6258" y="24492"/>
                      <a:pt x="6357" y="21720"/>
                    </a:cubicBezTo>
                    <a:cubicBezTo>
                      <a:pt x="6476" y="18947"/>
                      <a:pt x="7842" y="15125"/>
                      <a:pt x="7842" y="15086"/>
                    </a:cubicBezTo>
                    <a:cubicBezTo>
                      <a:pt x="7862" y="15046"/>
                      <a:pt x="7862" y="15007"/>
                      <a:pt x="7842" y="14947"/>
                    </a:cubicBezTo>
                    <a:cubicBezTo>
                      <a:pt x="6020" y="11482"/>
                      <a:pt x="416" y="214"/>
                      <a:pt x="377" y="95"/>
                    </a:cubicBezTo>
                    <a:cubicBezTo>
                      <a:pt x="348" y="37"/>
                      <a:pt x="276" y="1"/>
                      <a:pt x="209"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p1"/>
              <p:cNvSpPr/>
              <p:nvPr/>
            </p:nvSpPr>
            <p:spPr>
              <a:xfrm>
                <a:off x="573525" y="4025350"/>
                <a:ext cx="217350" cy="504975"/>
              </a:xfrm>
              <a:custGeom>
                <a:rect b="b" l="l" r="r" t="t"/>
                <a:pathLst>
                  <a:path extrusionOk="0" h="20199" w="8694">
                    <a:moveTo>
                      <a:pt x="0" y="0"/>
                    </a:moveTo>
                    <a:cubicBezTo>
                      <a:pt x="0" y="0"/>
                      <a:pt x="60" y="1941"/>
                      <a:pt x="357" y="7446"/>
                    </a:cubicBezTo>
                    <a:cubicBezTo>
                      <a:pt x="476" y="9941"/>
                      <a:pt x="693" y="13961"/>
                      <a:pt x="872" y="17268"/>
                    </a:cubicBezTo>
                    <a:cubicBezTo>
                      <a:pt x="951" y="18911"/>
                      <a:pt x="2317" y="20199"/>
                      <a:pt x="3961" y="20199"/>
                    </a:cubicBezTo>
                    <a:lnTo>
                      <a:pt x="5149" y="20199"/>
                    </a:lnTo>
                    <a:cubicBezTo>
                      <a:pt x="6773" y="20199"/>
                      <a:pt x="8119" y="18951"/>
                      <a:pt x="8238" y="17327"/>
                    </a:cubicBezTo>
                    <a:cubicBezTo>
                      <a:pt x="8694" y="10832"/>
                      <a:pt x="8040" y="713"/>
                      <a:pt x="8040" y="713"/>
                    </a:cubicBezTo>
                    <a:lnTo>
                      <a:pt x="0"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p1"/>
              <p:cNvSpPr/>
              <p:nvPr/>
            </p:nvSpPr>
            <p:spPr>
              <a:xfrm>
                <a:off x="528975" y="3922850"/>
                <a:ext cx="460425" cy="229425"/>
              </a:xfrm>
              <a:custGeom>
                <a:rect b="b" l="l" r="r" t="t"/>
                <a:pathLst>
                  <a:path extrusionOk="0" h="9177" w="18417">
                    <a:moveTo>
                      <a:pt x="2218" y="1"/>
                    </a:moveTo>
                    <a:cubicBezTo>
                      <a:pt x="2218" y="1"/>
                      <a:pt x="0" y="5981"/>
                      <a:pt x="2159" y="7328"/>
                    </a:cubicBezTo>
                    <a:cubicBezTo>
                      <a:pt x="4349" y="8702"/>
                      <a:pt x="8474" y="9176"/>
                      <a:pt x="11603" y="9176"/>
                    </a:cubicBezTo>
                    <a:cubicBezTo>
                      <a:pt x="12801" y="9176"/>
                      <a:pt x="13854" y="9107"/>
                      <a:pt x="14594" y="8991"/>
                    </a:cubicBezTo>
                    <a:cubicBezTo>
                      <a:pt x="18416" y="8417"/>
                      <a:pt x="17981" y="2318"/>
                      <a:pt x="17981" y="2318"/>
                    </a:cubicBezTo>
                    <a:lnTo>
                      <a:pt x="2218"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1"/>
              <p:cNvSpPr/>
              <p:nvPr/>
            </p:nvSpPr>
            <p:spPr>
              <a:xfrm>
                <a:off x="939375" y="4016725"/>
                <a:ext cx="51000" cy="83400"/>
              </a:xfrm>
              <a:custGeom>
                <a:rect b="b" l="l" r="r" t="t"/>
                <a:pathLst>
                  <a:path extrusionOk="0" h="3336" w="2040">
                    <a:moveTo>
                      <a:pt x="463" y="1"/>
                    </a:moveTo>
                    <a:cubicBezTo>
                      <a:pt x="400" y="1"/>
                      <a:pt x="335" y="33"/>
                      <a:pt x="297" y="107"/>
                    </a:cubicBezTo>
                    <a:cubicBezTo>
                      <a:pt x="0" y="919"/>
                      <a:pt x="20" y="1652"/>
                      <a:pt x="337" y="2226"/>
                    </a:cubicBezTo>
                    <a:cubicBezTo>
                      <a:pt x="654" y="2761"/>
                      <a:pt x="1169" y="3157"/>
                      <a:pt x="1763" y="3315"/>
                    </a:cubicBezTo>
                    <a:lnTo>
                      <a:pt x="1802" y="3335"/>
                    </a:lnTo>
                    <a:cubicBezTo>
                      <a:pt x="2000" y="3315"/>
                      <a:pt x="2040" y="3038"/>
                      <a:pt x="1842" y="2979"/>
                    </a:cubicBezTo>
                    <a:cubicBezTo>
                      <a:pt x="1347" y="2840"/>
                      <a:pt x="911" y="2504"/>
                      <a:pt x="634" y="2048"/>
                    </a:cubicBezTo>
                    <a:cubicBezTo>
                      <a:pt x="377" y="1553"/>
                      <a:pt x="377" y="939"/>
                      <a:pt x="634" y="226"/>
                    </a:cubicBezTo>
                    <a:cubicBezTo>
                      <a:pt x="671" y="90"/>
                      <a:pt x="569" y="1"/>
                      <a:pt x="46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1"/>
              <p:cNvSpPr/>
              <p:nvPr/>
            </p:nvSpPr>
            <p:spPr>
              <a:xfrm>
                <a:off x="572200" y="3990925"/>
                <a:ext cx="127875" cy="93850"/>
              </a:xfrm>
              <a:custGeom>
                <a:rect b="b" l="l" r="r" t="t"/>
                <a:pathLst>
                  <a:path extrusionOk="0" h="3754" w="5115">
                    <a:moveTo>
                      <a:pt x="4918" y="0"/>
                    </a:moveTo>
                    <a:cubicBezTo>
                      <a:pt x="4849" y="0"/>
                      <a:pt x="4779" y="40"/>
                      <a:pt x="4746" y="130"/>
                    </a:cubicBezTo>
                    <a:cubicBezTo>
                      <a:pt x="4568" y="783"/>
                      <a:pt x="4271" y="1417"/>
                      <a:pt x="3855" y="1971"/>
                    </a:cubicBezTo>
                    <a:cubicBezTo>
                      <a:pt x="3117" y="2923"/>
                      <a:pt x="2161" y="3399"/>
                      <a:pt x="999" y="3399"/>
                    </a:cubicBezTo>
                    <a:cubicBezTo>
                      <a:pt x="759" y="3399"/>
                      <a:pt x="509" y="3378"/>
                      <a:pt x="251" y="3338"/>
                    </a:cubicBezTo>
                    <a:cubicBezTo>
                      <a:pt x="244" y="3337"/>
                      <a:pt x="237" y="3337"/>
                      <a:pt x="231" y="3337"/>
                    </a:cubicBezTo>
                    <a:cubicBezTo>
                      <a:pt x="31" y="3337"/>
                      <a:pt x="0" y="3617"/>
                      <a:pt x="192" y="3674"/>
                    </a:cubicBezTo>
                    <a:cubicBezTo>
                      <a:pt x="469" y="3734"/>
                      <a:pt x="746" y="3753"/>
                      <a:pt x="1004" y="3753"/>
                    </a:cubicBezTo>
                    <a:cubicBezTo>
                      <a:pt x="2251" y="3753"/>
                      <a:pt x="3420" y="3179"/>
                      <a:pt x="4133" y="2189"/>
                    </a:cubicBezTo>
                    <a:cubicBezTo>
                      <a:pt x="4588" y="1595"/>
                      <a:pt x="4905" y="922"/>
                      <a:pt x="5103" y="209"/>
                    </a:cubicBezTo>
                    <a:cubicBezTo>
                      <a:pt x="5115" y="81"/>
                      <a:pt x="5017" y="0"/>
                      <a:pt x="4918"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1"/>
              <p:cNvSpPr/>
              <p:nvPr/>
            </p:nvSpPr>
            <p:spPr>
              <a:xfrm>
                <a:off x="540350" y="3922550"/>
                <a:ext cx="180225" cy="203300"/>
              </a:xfrm>
              <a:custGeom>
                <a:rect b="b" l="l" r="r" t="t"/>
                <a:pathLst>
                  <a:path extrusionOk="0" h="8132" w="7209">
                    <a:moveTo>
                      <a:pt x="2252" y="1"/>
                    </a:moveTo>
                    <a:cubicBezTo>
                      <a:pt x="2171" y="1"/>
                      <a:pt x="2091" y="54"/>
                      <a:pt x="2060" y="132"/>
                    </a:cubicBezTo>
                    <a:cubicBezTo>
                      <a:pt x="1961" y="350"/>
                      <a:pt x="1" y="5241"/>
                      <a:pt x="1070" y="7261"/>
                    </a:cubicBezTo>
                    <a:cubicBezTo>
                      <a:pt x="1307" y="7696"/>
                      <a:pt x="1723" y="8013"/>
                      <a:pt x="2199" y="8092"/>
                    </a:cubicBezTo>
                    <a:cubicBezTo>
                      <a:pt x="2317" y="8132"/>
                      <a:pt x="2456" y="8132"/>
                      <a:pt x="2575" y="8132"/>
                    </a:cubicBezTo>
                    <a:cubicBezTo>
                      <a:pt x="5407" y="8132"/>
                      <a:pt x="7129" y="1558"/>
                      <a:pt x="7189" y="1261"/>
                    </a:cubicBezTo>
                    <a:cubicBezTo>
                      <a:pt x="7209" y="1142"/>
                      <a:pt x="7149" y="1043"/>
                      <a:pt x="7030" y="1003"/>
                    </a:cubicBezTo>
                    <a:cubicBezTo>
                      <a:pt x="7018" y="1001"/>
                      <a:pt x="7005" y="999"/>
                      <a:pt x="6992" y="999"/>
                    </a:cubicBezTo>
                    <a:cubicBezTo>
                      <a:pt x="6903" y="999"/>
                      <a:pt x="6810" y="1058"/>
                      <a:pt x="6793" y="1162"/>
                    </a:cubicBezTo>
                    <a:cubicBezTo>
                      <a:pt x="6456" y="2369"/>
                      <a:pt x="6020" y="3538"/>
                      <a:pt x="5506" y="4686"/>
                    </a:cubicBezTo>
                    <a:cubicBezTo>
                      <a:pt x="4843" y="6103"/>
                      <a:pt x="3805" y="7725"/>
                      <a:pt x="2564" y="7725"/>
                    </a:cubicBezTo>
                    <a:cubicBezTo>
                      <a:pt x="2470" y="7725"/>
                      <a:pt x="2374" y="7716"/>
                      <a:pt x="2278" y="7696"/>
                    </a:cubicBezTo>
                    <a:cubicBezTo>
                      <a:pt x="1921" y="7617"/>
                      <a:pt x="1605" y="7399"/>
                      <a:pt x="1446" y="7063"/>
                    </a:cubicBezTo>
                    <a:cubicBezTo>
                      <a:pt x="456" y="5221"/>
                      <a:pt x="2416" y="350"/>
                      <a:pt x="2436" y="290"/>
                    </a:cubicBezTo>
                    <a:cubicBezTo>
                      <a:pt x="2476" y="191"/>
                      <a:pt x="2436" y="72"/>
                      <a:pt x="2317" y="13"/>
                    </a:cubicBezTo>
                    <a:cubicBezTo>
                      <a:pt x="2296" y="5"/>
                      <a:pt x="2274" y="1"/>
                      <a:pt x="2252"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p1"/>
              <p:cNvSpPr/>
              <p:nvPr/>
            </p:nvSpPr>
            <p:spPr>
              <a:xfrm>
                <a:off x="775500" y="4064725"/>
                <a:ext cx="88150" cy="90850"/>
              </a:xfrm>
              <a:custGeom>
                <a:rect b="b" l="l" r="r" t="t"/>
                <a:pathLst>
                  <a:path extrusionOk="0" h="3634" w="3526">
                    <a:moveTo>
                      <a:pt x="3309" y="0"/>
                    </a:moveTo>
                    <a:cubicBezTo>
                      <a:pt x="3246" y="0"/>
                      <a:pt x="3189" y="36"/>
                      <a:pt x="3149" y="89"/>
                    </a:cubicBezTo>
                    <a:cubicBezTo>
                      <a:pt x="2436" y="1395"/>
                      <a:pt x="1407" y="2504"/>
                      <a:pt x="159" y="3297"/>
                    </a:cubicBezTo>
                    <a:cubicBezTo>
                      <a:pt x="1" y="3396"/>
                      <a:pt x="80" y="3633"/>
                      <a:pt x="258" y="3633"/>
                    </a:cubicBezTo>
                    <a:cubicBezTo>
                      <a:pt x="298" y="3633"/>
                      <a:pt x="318" y="3613"/>
                      <a:pt x="337" y="3594"/>
                    </a:cubicBezTo>
                    <a:cubicBezTo>
                      <a:pt x="1644" y="2762"/>
                      <a:pt x="2733" y="1633"/>
                      <a:pt x="3486" y="267"/>
                    </a:cubicBezTo>
                    <a:cubicBezTo>
                      <a:pt x="3526" y="188"/>
                      <a:pt x="3486" y="69"/>
                      <a:pt x="3407" y="29"/>
                    </a:cubicBezTo>
                    <a:cubicBezTo>
                      <a:pt x="3374" y="9"/>
                      <a:pt x="3341" y="0"/>
                      <a:pt x="3309"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p1"/>
              <p:cNvSpPr/>
              <p:nvPr/>
            </p:nvSpPr>
            <p:spPr>
              <a:xfrm>
                <a:off x="723300" y="3212375"/>
                <a:ext cx="337375" cy="179775"/>
              </a:xfrm>
              <a:custGeom>
                <a:rect b="b" l="l" r="r" t="t"/>
                <a:pathLst>
                  <a:path extrusionOk="0" h="7191" w="13495">
                    <a:moveTo>
                      <a:pt x="4633" y="1"/>
                    </a:moveTo>
                    <a:cubicBezTo>
                      <a:pt x="289" y="1"/>
                      <a:pt x="1" y="3474"/>
                      <a:pt x="623" y="5093"/>
                    </a:cubicBezTo>
                    <a:cubicBezTo>
                      <a:pt x="1093" y="6292"/>
                      <a:pt x="4196" y="7191"/>
                      <a:pt x="6996" y="7191"/>
                    </a:cubicBezTo>
                    <a:cubicBezTo>
                      <a:pt x="8450" y="7191"/>
                      <a:pt x="9823" y="6948"/>
                      <a:pt x="10703" y="6380"/>
                    </a:cubicBezTo>
                    <a:cubicBezTo>
                      <a:pt x="10703" y="6380"/>
                      <a:pt x="13495" y="1330"/>
                      <a:pt x="6267" y="142"/>
                    </a:cubicBezTo>
                    <a:cubicBezTo>
                      <a:pt x="5667" y="45"/>
                      <a:pt x="5124" y="1"/>
                      <a:pt x="4633"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 name="Google Shape;345;p1"/>
              <p:cNvSpPr/>
              <p:nvPr/>
            </p:nvSpPr>
            <p:spPr>
              <a:xfrm>
                <a:off x="551250" y="3303550"/>
                <a:ext cx="534200" cy="724875"/>
              </a:xfrm>
              <a:custGeom>
                <a:rect b="b" l="l" r="r" t="t"/>
                <a:pathLst>
                  <a:path extrusionOk="0" h="28995" w="21368">
                    <a:moveTo>
                      <a:pt x="12416" y="0"/>
                    </a:moveTo>
                    <a:cubicBezTo>
                      <a:pt x="12416" y="0"/>
                      <a:pt x="7901" y="317"/>
                      <a:pt x="6119" y="1327"/>
                    </a:cubicBezTo>
                    <a:cubicBezTo>
                      <a:pt x="3703" y="2673"/>
                      <a:pt x="3525" y="11109"/>
                      <a:pt x="2673" y="14753"/>
                    </a:cubicBezTo>
                    <a:cubicBezTo>
                      <a:pt x="1842" y="18397"/>
                      <a:pt x="0" y="24595"/>
                      <a:pt x="376" y="26278"/>
                    </a:cubicBezTo>
                    <a:cubicBezTo>
                      <a:pt x="661" y="27624"/>
                      <a:pt x="9350" y="28995"/>
                      <a:pt x="14220" y="28995"/>
                    </a:cubicBezTo>
                    <a:cubicBezTo>
                      <a:pt x="15441" y="28995"/>
                      <a:pt x="16423" y="28908"/>
                      <a:pt x="16971" y="28714"/>
                    </a:cubicBezTo>
                    <a:cubicBezTo>
                      <a:pt x="18416" y="28199"/>
                      <a:pt x="17466" y="18377"/>
                      <a:pt x="18733" y="14297"/>
                    </a:cubicBezTo>
                    <a:cubicBezTo>
                      <a:pt x="19981" y="10198"/>
                      <a:pt x="21367" y="7466"/>
                      <a:pt x="21169" y="5644"/>
                    </a:cubicBezTo>
                    <a:cubicBezTo>
                      <a:pt x="21011" y="4159"/>
                      <a:pt x="16793" y="1921"/>
                      <a:pt x="16793" y="1921"/>
                    </a:cubicBezTo>
                    <a:lnTo>
                      <a:pt x="12416"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6" name="Google Shape;346;p1"/>
              <p:cNvSpPr/>
              <p:nvPr/>
            </p:nvSpPr>
            <p:spPr>
              <a:xfrm>
                <a:off x="790350" y="3480775"/>
                <a:ext cx="178750" cy="92600"/>
              </a:xfrm>
              <a:custGeom>
                <a:rect b="b" l="l" r="r" t="t"/>
                <a:pathLst>
                  <a:path extrusionOk="0" h="3704" w="7150">
                    <a:moveTo>
                      <a:pt x="516" y="0"/>
                    </a:moveTo>
                    <a:lnTo>
                      <a:pt x="1" y="2753"/>
                    </a:lnTo>
                    <a:cubicBezTo>
                      <a:pt x="1" y="2753"/>
                      <a:pt x="4951" y="3486"/>
                      <a:pt x="6753" y="3703"/>
                    </a:cubicBezTo>
                    <a:lnTo>
                      <a:pt x="7149" y="971"/>
                    </a:lnTo>
                    <a:lnTo>
                      <a:pt x="516"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p1"/>
              <p:cNvSpPr/>
              <p:nvPr/>
            </p:nvSpPr>
            <p:spPr>
              <a:xfrm>
                <a:off x="961150" y="3362775"/>
                <a:ext cx="35925" cy="31875"/>
              </a:xfrm>
              <a:custGeom>
                <a:rect b="b" l="l" r="r" t="t"/>
                <a:pathLst>
                  <a:path extrusionOk="0" h="1275" w="1437">
                    <a:moveTo>
                      <a:pt x="1209" y="1"/>
                    </a:moveTo>
                    <a:cubicBezTo>
                      <a:pt x="1166" y="1"/>
                      <a:pt x="1127" y="20"/>
                      <a:pt x="1110" y="67"/>
                    </a:cubicBezTo>
                    <a:cubicBezTo>
                      <a:pt x="892" y="483"/>
                      <a:pt x="535" y="819"/>
                      <a:pt x="100" y="1017"/>
                    </a:cubicBezTo>
                    <a:cubicBezTo>
                      <a:pt x="40" y="1037"/>
                      <a:pt x="1" y="1116"/>
                      <a:pt x="20" y="1196"/>
                    </a:cubicBezTo>
                    <a:cubicBezTo>
                      <a:pt x="40" y="1235"/>
                      <a:pt x="100" y="1275"/>
                      <a:pt x="159" y="1275"/>
                    </a:cubicBezTo>
                    <a:lnTo>
                      <a:pt x="199" y="1275"/>
                    </a:lnTo>
                    <a:cubicBezTo>
                      <a:pt x="694" y="1057"/>
                      <a:pt x="1110" y="681"/>
                      <a:pt x="1367" y="205"/>
                    </a:cubicBezTo>
                    <a:cubicBezTo>
                      <a:pt x="1437" y="108"/>
                      <a:pt x="1310" y="1"/>
                      <a:pt x="1209"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p1"/>
              <p:cNvSpPr/>
              <p:nvPr/>
            </p:nvSpPr>
            <p:spPr>
              <a:xfrm>
                <a:off x="775000" y="3585525"/>
                <a:ext cx="237225" cy="84375"/>
              </a:xfrm>
              <a:custGeom>
                <a:rect b="b" l="l" r="r" t="t"/>
                <a:pathLst>
                  <a:path extrusionOk="0" h="3375" w="9489">
                    <a:moveTo>
                      <a:pt x="9281" y="1"/>
                    </a:moveTo>
                    <a:cubicBezTo>
                      <a:pt x="9242" y="1"/>
                      <a:pt x="9201" y="20"/>
                      <a:pt x="9169" y="68"/>
                    </a:cubicBezTo>
                    <a:cubicBezTo>
                      <a:pt x="8496" y="761"/>
                      <a:pt x="7724" y="1355"/>
                      <a:pt x="6853" y="1791"/>
                    </a:cubicBezTo>
                    <a:cubicBezTo>
                      <a:pt x="5248" y="2647"/>
                      <a:pt x="3461" y="3100"/>
                      <a:pt x="1643" y="3100"/>
                    </a:cubicBezTo>
                    <a:cubicBezTo>
                      <a:pt x="1150" y="3100"/>
                      <a:pt x="654" y="3066"/>
                      <a:pt x="159" y="2999"/>
                    </a:cubicBezTo>
                    <a:cubicBezTo>
                      <a:pt x="100" y="2999"/>
                      <a:pt x="21" y="3038"/>
                      <a:pt x="21" y="3117"/>
                    </a:cubicBezTo>
                    <a:cubicBezTo>
                      <a:pt x="1" y="3197"/>
                      <a:pt x="60" y="3276"/>
                      <a:pt x="140" y="3276"/>
                    </a:cubicBezTo>
                    <a:cubicBezTo>
                      <a:pt x="635" y="3335"/>
                      <a:pt x="1130" y="3375"/>
                      <a:pt x="1625" y="3375"/>
                    </a:cubicBezTo>
                    <a:cubicBezTo>
                      <a:pt x="3506" y="3375"/>
                      <a:pt x="5348" y="2919"/>
                      <a:pt x="7011" y="2028"/>
                    </a:cubicBezTo>
                    <a:cubicBezTo>
                      <a:pt x="7902" y="1573"/>
                      <a:pt x="8694" y="979"/>
                      <a:pt x="9387" y="246"/>
                    </a:cubicBezTo>
                    <a:cubicBezTo>
                      <a:pt x="9489" y="145"/>
                      <a:pt x="9389" y="1"/>
                      <a:pt x="928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p1"/>
              <p:cNvSpPr/>
              <p:nvPr/>
            </p:nvSpPr>
            <p:spPr>
              <a:xfrm>
                <a:off x="1009675" y="3497225"/>
                <a:ext cx="67350" cy="189025"/>
              </a:xfrm>
              <a:custGeom>
                <a:rect b="b" l="l" r="r" t="t"/>
                <a:pathLst>
                  <a:path extrusionOk="0" h="7561" w="2694">
                    <a:moveTo>
                      <a:pt x="2524" y="0"/>
                    </a:moveTo>
                    <a:cubicBezTo>
                      <a:pt x="2476" y="0"/>
                      <a:pt x="2425" y="37"/>
                      <a:pt x="2396" y="95"/>
                    </a:cubicBezTo>
                    <a:cubicBezTo>
                      <a:pt x="1565" y="2174"/>
                      <a:pt x="40" y="7343"/>
                      <a:pt x="20" y="7382"/>
                    </a:cubicBezTo>
                    <a:cubicBezTo>
                      <a:pt x="0" y="7461"/>
                      <a:pt x="60" y="7541"/>
                      <a:pt x="119" y="7560"/>
                    </a:cubicBezTo>
                    <a:lnTo>
                      <a:pt x="159" y="7560"/>
                    </a:lnTo>
                    <a:cubicBezTo>
                      <a:pt x="218" y="7560"/>
                      <a:pt x="277" y="7521"/>
                      <a:pt x="297" y="7461"/>
                    </a:cubicBezTo>
                    <a:cubicBezTo>
                      <a:pt x="317" y="7422"/>
                      <a:pt x="1822" y="2273"/>
                      <a:pt x="2654" y="194"/>
                    </a:cubicBezTo>
                    <a:cubicBezTo>
                      <a:pt x="2693" y="115"/>
                      <a:pt x="2654" y="35"/>
                      <a:pt x="2575" y="16"/>
                    </a:cubicBezTo>
                    <a:cubicBezTo>
                      <a:pt x="2559" y="5"/>
                      <a:pt x="2541" y="0"/>
                      <a:pt x="252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p1"/>
              <p:cNvSpPr/>
              <p:nvPr/>
            </p:nvSpPr>
            <p:spPr>
              <a:xfrm>
                <a:off x="597275" y="3447775"/>
                <a:ext cx="91625" cy="492925"/>
              </a:xfrm>
              <a:custGeom>
                <a:rect b="b" l="l" r="r" t="t"/>
                <a:pathLst>
                  <a:path extrusionOk="0" h="19717" w="3665">
                    <a:moveTo>
                      <a:pt x="3517" y="1"/>
                    </a:moveTo>
                    <a:cubicBezTo>
                      <a:pt x="3448" y="1"/>
                      <a:pt x="3377" y="45"/>
                      <a:pt x="3367" y="132"/>
                    </a:cubicBezTo>
                    <a:cubicBezTo>
                      <a:pt x="3367" y="192"/>
                      <a:pt x="3011" y="6350"/>
                      <a:pt x="1664" y="10410"/>
                    </a:cubicBezTo>
                    <a:cubicBezTo>
                      <a:pt x="634" y="13400"/>
                      <a:pt x="60" y="16548"/>
                      <a:pt x="1" y="19717"/>
                    </a:cubicBezTo>
                    <a:lnTo>
                      <a:pt x="258" y="19717"/>
                    </a:lnTo>
                    <a:cubicBezTo>
                      <a:pt x="337" y="16568"/>
                      <a:pt x="912" y="13479"/>
                      <a:pt x="1922" y="10509"/>
                    </a:cubicBezTo>
                    <a:cubicBezTo>
                      <a:pt x="3308" y="6410"/>
                      <a:pt x="3664" y="211"/>
                      <a:pt x="3664" y="152"/>
                    </a:cubicBezTo>
                    <a:cubicBezTo>
                      <a:pt x="3664" y="50"/>
                      <a:pt x="3591" y="1"/>
                      <a:pt x="351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p1"/>
              <p:cNvSpPr/>
              <p:nvPr/>
            </p:nvSpPr>
            <p:spPr>
              <a:xfrm>
                <a:off x="559600" y="3927075"/>
                <a:ext cx="429800" cy="68575"/>
              </a:xfrm>
              <a:custGeom>
                <a:rect b="b" l="l" r="r" t="t"/>
                <a:pathLst>
                  <a:path extrusionOk="0" h="2743" w="17192">
                    <a:moveTo>
                      <a:pt x="186" y="1"/>
                    </a:moveTo>
                    <a:cubicBezTo>
                      <a:pt x="48" y="1"/>
                      <a:pt x="0" y="197"/>
                      <a:pt x="141" y="268"/>
                    </a:cubicBezTo>
                    <a:cubicBezTo>
                      <a:pt x="5587" y="2228"/>
                      <a:pt x="9884" y="2684"/>
                      <a:pt x="12538" y="2743"/>
                    </a:cubicBezTo>
                    <a:lnTo>
                      <a:pt x="13072" y="2743"/>
                    </a:lnTo>
                    <a:cubicBezTo>
                      <a:pt x="15627" y="2743"/>
                      <a:pt x="17013" y="2386"/>
                      <a:pt x="17073" y="2367"/>
                    </a:cubicBezTo>
                    <a:cubicBezTo>
                      <a:pt x="17152" y="2347"/>
                      <a:pt x="17191" y="2268"/>
                      <a:pt x="17172" y="2208"/>
                    </a:cubicBezTo>
                    <a:cubicBezTo>
                      <a:pt x="17155" y="2143"/>
                      <a:pt x="17098" y="2104"/>
                      <a:pt x="17034" y="2104"/>
                    </a:cubicBezTo>
                    <a:cubicBezTo>
                      <a:pt x="17021" y="2104"/>
                      <a:pt x="17007" y="2106"/>
                      <a:pt x="16993" y="2109"/>
                    </a:cubicBezTo>
                    <a:cubicBezTo>
                      <a:pt x="16993" y="2109"/>
                      <a:pt x="15596" y="2472"/>
                      <a:pt x="13091" y="2472"/>
                    </a:cubicBezTo>
                    <a:cubicBezTo>
                      <a:pt x="12912" y="2472"/>
                      <a:pt x="12728" y="2470"/>
                      <a:pt x="12538" y="2466"/>
                    </a:cubicBezTo>
                    <a:cubicBezTo>
                      <a:pt x="9884" y="2406"/>
                      <a:pt x="5627" y="1951"/>
                      <a:pt x="240" y="10"/>
                    </a:cubicBezTo>
                    <a:cubicBezTo>
                      <a:pt x="221" y="4"/>
                      <a:pt x="203" y="1"/>
                      <a:pt x="18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1"/>
              <p:cNvSpPr/>
              <p:nvPr/>
            </p:nvSpPr>
            <p:spPr>
              <a:xfrm>
                <a:off x="684900" y="3729925"/>
                <a:ext cx="271125" cy="91475"/>
              </a:xfrm>
              <a:custGeom>
                <a:rect b="b" l="l" r="r" t="t"/>
                <a:pathLst>
                  <a:path extrusionOk="0" h="3659" w="10845">
                    <a:moveTo>
                      <a:pt x="10642" y="0"/>
                    </a:moveTo>
                    <a:cubicBezTo>
                      <a:pt x="10614" y="0"/>
                      <a:pt x="10584" y="10"/>
                      <a:pt x="10556" y="35"/>
                    </a:cubicBezTo>
                    <a:cubicBezTo>
                      <a:pt x="9466" y="847"/>
                      <a:pt x="8318" y="1559"/>
                      <a:pt x="7090" y="2153"/>
                    </a:cubicBezTo>
                    <a:cubicBezTo>
                      <a:pt x="5795" y="2752"/>
                      <a:pt x="4090" y="3351"/>
                      <a:pt x="2372" y="3351"/>
                    </a:cubicBezTo>
                    <a:cubicBezTo>
                      <a:pt x="1646" y="3351"/>
                      <a:pt x="918" y="3244"/>
                      <a:pt x="219" y="2985"/>
                    </a:cubicBezTo>
                    <a:cubicBezTo>
                      <a:pt x="205" y="2982"/>
                      <a:pt x="191" y="2980"/>
                      <a:pt x="177" y="2980"/>
                    </a:cubicBezTo>
                    <a:cubicBezTo>
                      <a:pt x="113" y="2980"/>
                      <a:pt x="53" y="3016"/>
                      <a:pt x="21" y="3064"/>
                    </a:cubicBezTo>
                    <a:cubicBezTo>
                      <a:pt x="1" y="3144"/>
                      <a:pt x="40" y="3243"/>
                      <a:pt x="120" y="3262"/>
                    </a:cubicBezTo>
                    <a:cubicBezTo>
                      <a:pt x="833" y="3520"/>
                      <a:pt x="1605" y="3658"/>
                      <a:pt x="2377" y="3658"/>
                    </a:cubicBezTo>
                    <a:cubicBezTo>
                      <a:pt x="3843" y="3658"/>
                      <a:pt x="5486" y="3243"/>
                      <a:pt x="7209" y="2411"/>
                    </a:cubicBezTo>
                    <a:cubicBezTo>
                      <a:pt x="8456" y="1817"/>
                      <a:pt x="9645" y="1104"/>
                      <a:pt x="10734" y="252"/>
                    </a:cubicBezTo>
                    <a:cubicBezTo>
                      <a:pt x="10844" y="158"/>
                      <a:pt x="10754" y="0"/>
                      <a:pt x="10642" y="0"/>
                    </a:cubicBezTo>
                    <a:close/>
                  </a:path>
                </a:pathLst>
              </a:custGeom>
              <a:solidFill>
                <a:srgbClr val="9E4F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3" name="Google Shape;353;p1"/>
              <p:cNvSpPr/>
              <p:nvPr/>
            </p:nvSpPr>
            <p:spPr>
              <a:xfrm>
                <a:off x="721200" y="3828975"/>
                <a:ext cx="172975" cy="54800"/>
              </a:xfrm>
              <a:custGeom>
                <a:rect b="b" l="l" r="r" t="t"/>
                <a:pathLst>
                  <a:path extrusionOk="0" h="2192" w="6919">
                    <a:moveTo>
                      <a:pt x="6695" y="1"/>
                    </a:moveTo>
                    <a:cubicBezTo>
                      <a:pt x="6671" y="1"/>
                      <a:pt x="6647" y="10"/>
                      <a:pt x="6628" y="33"/>
                    </a:cubicBezTo>
                    <a:cubicBezTo>
                      <a:pt x="5067" y="1238"/>
                      <a:pt x="3157" y="1890"/>
                      <a:pt x="1197" y="1890"/>
                    </a:cubicBezTo>
                    <a:cubicBezTo>
                      <a:pt x="870" y="1890"/>
                      <a:pt x="541" y="1872"/>
                      <a:pt x="212" y="1835"/>
                    </a:cubicBezTo>
                    <a:cubicBezTo>
                      <a:pt x="206" y="1834"/>
                      <a:pt x="200" y="1834"/>
                      <a:pt x="194" y="1834"/>
                    </a:cubicBezTo>
                    <a:cubicBezTo>
                      <a:pt x="13" y="1834"/>
                      <a:pt x="0" y="2113"/>
                      <a:pt x="173" y="2132"/>
                    </a:cubicBezTo>
                    <a:cubicBezTo>
                      <a:pt x="529" y="2172"/>
                      <a:pt x="886" y="2192"/>
                      <a:pt x="1222" y="2192"/>
                    </a:cubicBezTo>
                    <a:cubicBezTo>
                      <a:pt x="2509" y="2192"/>
                      <a:pt x="3796" y="1914"/>
                      <a:pt x="4965" y="1380"/>
                    </a:cubicBezTo>
                    <a:cubicBezTo>
                      <a:pt x="5618" y="1083"/>
                      <a:pt x="6252" y="706"/>
                      <a:pt x="6806" y="251"/>
                    </a:cubicBezTo>
                    <a:cubicBezTo>
                      <a:pt x="6918" y="171"/>
                      <a:pt x="6798" y="1"/>
                      <a:pt x="669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1"/>
              <p:cNvSpPr/>
              <p:nvPr/>
            </p:nvSpPr>
            <p:spPr>
              <a:xfrm>
                <a:off x="837375" y="3355625"/>
                <a:ext cx="129725" cy="43000"/>
              </a:xfrm>
              <a:custGeom>
                <a:rect b="b" l="l" r="r" t="t"/>
                <a:pathLst>
                  <a:path extrusionOk="0" h="1720" w="5189">
                    <a:moveTo>
                      <a:pt x="168" y="0"/>
                    </a:moveTo>
                    <a:cubicBezTo>
                      <a:pt x="137" y="0"/>
                      <a:pt x="105" y="11"/>
                      <a:pt x="80" y="36"/>
                    </a:cubicBezTo>
                    <a:cubicBezTo>
                      <a:pt x="21" y="76"/>
                      <a:pt x="1" y="175"/>
                      <a:pt x="41" y="234"/>
                    </a:cubicBezTo>
                    <a:cubicBezTo>
                      <a:pt x="674" y="1085"/>
                      <a:pt x="1427" y="1581"/>
                      <a:pt x="2278" y="1699"/>
                    </a:cubicBezTo>
                    <a:cubicBezTo>
                      <a:pt x="2397" y="1699"/>
                      <a:pt x="2516" y="1719"/>
                      <a:pt x="2655" y="1719"/>
                    </a:cubicBezTo>
                    <a:cubicBezTo>
                      <a:pt x="3526" y="1680"/>
                      <a:pt x="4358" y="1363"/>
                      <a:pt x="5051" y="828"/>
                    </a:cubicBezTo>
                    <a:cubicBezTo>
                      <a:pt x="5189" y="736"/>
                      <a:pt x="5089" y="560"/>
                      <a:pt x="4963" y="560"/>
                    </a:cubicBezTo>
                    <a:cubicBezTo>
                      <a:pt x="4927" y="560"/>
                      <a:pt x="4888" y="575"/>
                      <a:pt x="4853" y="610"/>
                    </a:cubicBezTo>
                    <a:cubicBezTo>
                      <a:pt x="4853" y="610"/>
                      <a:pt x="3839" y="1424"/>
                      <a:pt x="2634" y="1424"/>
                    </a:cubicBezTo>
                    <a:cubicBezTo>
                      <a:pt x="2524" y="1424"/>
                      <a:pt x="2411" y="1417"/>
                      <a:pt x="2298" y="1402"/>
                    </a:cubicBezTo>
                    <a:cubicBezTo>
                      <a:pt x="1546" y="1303"/>
                      <a:pt x="853" y="848"/>
                      <a:pt x="278" y="56"/>
                    </a:cubicBezTo>
                    <a:cubicBezTo>
                      <a:pt x="255" y="21"/>
                      <a:pt x="212" y="0"/>
                      <a:pt x="16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1"/>
              <p:cNvSpPr/>
              <p:nvPr/>
            </p:nvSpPr>
            <p:spPr>
              <a:xfrm>
                <a:off x="811150" y="3017400"/>
                <a:ext cx="286675" cy="197825"/>
              </a:xfrm>
              <a:custGeom>
                <a:rect b="b" l="l" r="r" t="t"/>
                <a:pathLst>
                  <a:path extrusionOk="0" h="7913" w="11467">
                    <a:moveTo>
                      <a:pt x="5455" y="1"/>
                    </a:moveTo>
                    <a:cubicBezTo>
                      <a:pt x="5395" y="1"/>
                      <a:pt x="5333" y="7"/>
                      <a:pt x="5268" y="20"/>
                    </a:cubicBezTo>
                    <a:cubicBezTo>
                      <a:pt x="4416" y="198"/>
                      <a:pt x="4139" y="1327"/>
                      <a:pt x="4139" y="1327"/>
                    </a:cubicBezTo>
                    <a:cubicBezTo>
                      <a:pt x="3834" y="1161"/>
                      <a:pt x="3504" y="1081"/>
                      <a:pt x="3174" y="1081"/>
                    </a:cubicBezTo>
                    <a:cubicBezTo>
                      <a:pt x="2796" y="1081"/>
                      <a:pt x="2418" y="1186"/>
                      <a:pt x="2080" y="1386"/>
                    </a:cubicBezTo>
                    <a:cubicBezTo>
                      <a:pt x="1505" y="1703"/>
                      <a:pt x="1367" y="2456"/>
                      <a:pt x="1763" y="2971"/>
                    </a:cubicBezTo>
                    <a:cubicBezTo>
                      <a:pt x="1763" y="2971"/>
                      <a:pt x="1748" y="2970"/>
                      <a:pt x="1722" y="2970"/>
                    </a:cubicBezTo>
                    <a:cubicBezTo>
                      <a:pt x="1520" y="2970"/>
                      <a:pt x="618" y="3001"/>
                      <a:pt x="337" y="3545"/>
                    </a:cubicBezTo>
                    <a:cubicBezTo>
                      <a:pt x="0" y="4179"/>
                      <a:pt x="1149" y="4753"/>
                      <a:pt x="1149" y="4753"/>
                    </a:cubicBezTo>
                    <a:cubicBezTo>
                      <a:pt x="1149" y="4753"/>
                      <a:pt x="357" y="5664"/>
                      <a:pt x="1090" y="6278"/>
                    </a:cubicBezTo>
                    <a:cubicBezTo>
                      <a:pt x="1553" y="6666"/>
                      <a:pt x="2128" y="6737"/>
                      <a:pt x="2487" y="6737"/>
                    </a:cubicBezTo>
                    <a:cubicBezTo>
                      <a:pt x="2696" y="6737"/>
                      <a:pt x="2832" y="6713"/>
                      <a:pt x="2832" y="6713"/>
                    </a:cubicBezTo>
                    <a:lnTo>
                      <a:pt x="8040" y="7684"/>
                    </a:lnTo>
                    <a:cubicBezTo>
                      <a:pt x="8040" y="7684"/>
                      <a:pt x="8471" y="7913"/>
                      <a:pt x="8941" y="7913"/>
                    </a:cubicBezTo>
                    <a:cubicBezTo>
                      <a:pt x="9366" y="7913"/>
                      <a:pt x="9823" y="7725"/>
                      <a:pt x="10021" y="7010"/>
                    </a:cubicBezTo>
                    <a:cubicBezTo>
                      <a:pt x="10654" y="6911"/>
                      <a:pt x="11129" y="6377"/>
                      <a:pt x="11169" y="5743"/>
                    </a:cubicBezTo>
                    <a:cubicBezTo>
                      <a:pt x="11209" y="4911"/>
                      <a:pt x="10357" y="4852"/>
                      <a:pt x="10357" y="4852"/>
                    </a:cubicBezTo>
                    <a:cubicBezTo>
                      <a:pt x="10357" y="4852"/>
                      <a:pt x="11466" y="3584"/>
                      <a:pt x="10377" y="2891"/>
                    </a:cubicBezTo>
                    <a:cubicBezTo>
                      <a:pt x="10377" y="2891"/>
                      <a:pt x="11189" y="1862"/>
                      <a:pt x="10496" y="1228"/>
                    </a:cubicBezTo>
                    <a:cubicBezTo>
                      <a:pt x="10283" y="1033"/>
                      <a:pt x="10030" y="965"/>
                      <a:pt x="9782" y="965"/>
                    </a:cubicBezTo>
                    <a:cubicBezTo>
                      <a:pt x="9225" y="965"/>
                      <a:pt x="8694" y="1307"/>
                      <a:pt x="8694" y="1307"/>
                    </a:cubicBezTo>
                    <a:cubicBezTo>
                      <a:pt x="8694" y="1307"/>
                      <a:pt x="8951" y="297"/>
                      <a:pt x="8001" y="99"/>
                    </a:cubicBezTo>
                    <a:cubicBezTo>
                      <a:pt x="7927" y="85"/>
                      <a:pt x="7855" y="78"/>
                      <a:pt x="7786" y="78"/>
                    </a:cubicBezTo>
                    <a:cubicBezTo>
                      <a:pt x="6991" y="78"/>
                      <a:pt x="6555" y="951"/>
                      <a:pt x="6555" y="951"/>
                    </a:cubicBezTo>
                    <a:cubicBezTo>
                      <a:pt x="6555" y="951"/>
                      <a:pt x="6199" y="1"/>
                      <a:pt x="5455"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p1"/>
              <p:cNvSpPr/>
              <p:nvPr/>
            </p:nvSpPr>
            <p:spPr>
              <a:xfrm>
                <a:off x="995800" y="3193775"/>
                <a:ext cx="57850" cy="80825"/>
              </a:xfrm>
              <a:custGeom>
                <a:rect b="b" l="l" r="r" t="t"/>
                <a:pathLst>
                  <a:path extrusionOk="0" h="3233" w="2314">
                    <a:moveTo>
                      <a:pt x="1053" y="1"/>
                    </a:moveTo>
                    <a:cubicBezTo>
                      <a:pt x="418" y="1"/>
                      <a:pt x="1" y="728"/>
                      <a:pt x="1" y="728"/>
                    </a:cubicBezTo>
                    <a:lnTo>
                      <a:pt x="1" y="3183"/>
                    </a:lnTo>
                    <a:cubicBezTo>
                      <a:pt x="125" y="3217"/>
                      <a:pt x="244" y="3233"/>
                      <a:pt x="357" y="3233"/>
                    </a:cubicBezTo>
                    <a:cubicBezTo>
                      <a:pt x="1826" y="3233"/>
                      <a:pt x="2313" y="555"/>
                      <a:pt x="1486" y="114"/>
                    </a:cubicBezTo>
                    <a:cubicBezTo>
                      <a:pt x="1333" y="34"/>
                      <a:pt x="1188" y="1"/>
                      <a:pt x="1053" y="1"/>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p1"/>
              <p:cNvSpPr/>
              <p:nvPr/>
            </p:nvSpPr>
            <p:spPr>
              <a:xfrm>
                <a:off x="841350" y="3216400"/>
                <a:ext cx="130725" cy="149050"/>
              </a:xfrm>
              <a:custGeom>
                <a:rect b="b" l="l" r="r" t="t"/>
                <a:pathLst>
                  <a:path extrusionOk="0" h="5962" w="5229">
                    <a:moveTo>
                      <a:pt x="1387" y="1"/>
                    </a:moveTo>
                    <a:lnTo>
                      <a:pt x="317" y="4258"/>
                    </a:lnTo>
                    <a:cubicBezTo>
                      <a:pt x="317" y="4258"/>
                      <a:pt x="0" y="4595"/>
                      <a:pt x="1565" y="5506"/>
                    </a:cubicBezTo>
                    <a:cubicBezTo>
                      <a:pt x="2122" y="5812"/>
                      <a:pt x="2747" y="5962"/>
                      <a:pt x="3379" y="5962"/>
                    </a:cubicBezTo>
                    <a:cubicBezTo>
                      <a:pt x="3646" y="5962"/>
                      <a:pt x="3914" y="5935"/>
                      <a:pt x="4179" y="5882"/>
                    </a:cubicBezTo>
                    <a:cubicBezTo>
                      <a:pt x="4298" y="5843"/>
                      <a:pt x="4436" y="5783"/>
                      <a:pt x="4575" y="5744"/>
                    </a:cubicBezTo>
                    <a:cubicBezTo>
                      <a:pt x="4575" y="4912"/>
                      <a:pt x="4793" y="4120"/>
                      <a:pt x="5208" y="3407"/>
                    </a:cubicBezTo>
                    <a:lnTo>
                      <a:pt x="5228" y="3367"/>
                    </a:lnTo>
                    <a:lnTo>
                      <a:pt x="1387" y="1"/>
                    </a:ln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1"/>
              <p:cNvSpPr/>
              <p:nvPr/>
            </p:nvSpPr>
            <p:spPr>
              <a:xfrm>
                <a:off x="880450" y="3264425"/>
                <a:ext cx="91125" cy="99050"/>
              </a:xfrm>
              <a:custGeom>
                <a:rect b="b" l="l" r="r" t="t"/>
                <a:pathLst>
                  <a:path extrusionOk="0" h="3962" w="3645">
                    <a:moveTo>
                      <a:pt x="1" y="1"/>
                    </a:moveTo>
                    <a:lnTo>
                      <a:pt x="1" y="1"/>
                    </a:lnTo>
                    <a:cubicBezTo>
                      <a:pt x="1" y="1"/>
                      <a:pt x="278" y="3209"/>
                      <a:pt x="2615" y="3961"/>
                    </a:cubicBezTo>
                    <a:cubicBezTo>
                      <a:pt x="2734" y="3922"/>
                      <a:pt x="2872" y="3882"/>
                      <a:pt x="3011" y="3823"/>
                    </a:cubicBezTo>
                    <a:cubicBezTo>
                      <a:pt x="3011" y="3011"/>
                      <a:pt x="3229" y="2219"/>
                      <a:pt x="3644" y="1506"/>
                    </a:cubicBezTo>
                    <a:lnTo>
                      <a:pt x="1" y="1"/>
                    </a:ln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p1"/>
              <p:cNvSpPr/>
              <p:nvPr/>
            </p:nvSpPr>
            <p:spPr>
              <a:xfrm>
                <a:off x="860650" y="3089225"/>
                <a:ext cx="187025" cy="234900"/>
              </a:xfrm>
              <a:custGeom>
                <a:rect b="b" l="l" r="r" t="t"/>
                <a:pathLst>
                  <a:path extrusionOk="0" h="9396" w="7481">
                    <a:moveTo>
                      <a:pt x="3785" y="0"/>
                    </a:moveTo>
                    <a:cubicBezTo>
                      <a:pt x="3530" y="0"/>
                      <a:pt x="3270" y="25"/>
                      <a:pt x="3011" y="78"/>
                    </a:cubicBezTo>
                    <a:cubicBezTo>
                      <a:pt x="773" y="533"/>
                      <a:pt x="753" y="3801"/>
                      <a:pt x="377" y="5286"/>
                    </a:cubicBezTo>
                    <a:cubicBezTo>
                      <a:pt x="1" y="6791"/>
                      <a:pt x="615" y="8276"/>
                      <a:pt x="2100" y="8989"/>
                    </a:cubicBezTo>
                    <a:cubicBezTo>
                      <a:pt x="2679" y="9262"/>
                      <a:pt x="3251" y="9396"/>
                      <a:pt x="3778" y="9396"/>
                    </a:cubicBezTo>
                    <a:cubicBezTo>
                      <a:pt x="4818" y="9396"/>
                      <a:pt x="5679" y="8872"/>
                      <a:pt x="6060" y="7860"/>
                    </a:cubicBezTo>
                    <a:cubicBezTo>
                      <a:pt x="6199" y="7504"/>
                      <a:pt x="6357" y="6969"/>
                      <a:pt x="6516" y="6375"/>
                    </a:cubicBezTo>
                    <a:cubicBezTo>
                      <a:pt x="6536" y="6236"/>
                      <a:pt x="6575" y="6118"/>
                      <a:pt x="6595" y="5999"/>
                    </a:cubicBezTo>
                    <a:cubicBezTo>
                      <a:pt x="6635" y="5880"/>
                      <a:pt x="6654" y="5821"/>
                      <a:pt x="6674" y="5741"/>
                    </a:cubicBezTo>
                    <a:cubicBezTo>
                      <a:pt x="6912" y="4712"/>
                      <a:pt x="7130" y="3801"/>
                      <a:pt x="7130" y="3801"/>
                    </a:cubicBezTo>
                    <a:cubicBezTo>
                      <a:pt x="7480" y="1505"/>
                      <a:pt x="5752" y="0"/>
                      <a:pt x="3785" y="0"/>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 name="Google Shape;360;p1"/>
              <p:cNvSpPr/>
              <p:nvPr/>
            </p:nvSpPr>
            <p:spPr>
              <a:xfrm>
                <a:off x="938875" y="3192950"/>
                <a:ext cx="29725" cy="19525"/>
              </a:xfrm>
              <a:custGeom>
                <a:rect b="b" l="l" r="r" t="t"/>
                <a:pathLst>
                  <a:path extrusionOk="0" h="781" w="1189">
                    <a:moveTo>
                      <a:pt x="514" y="1"/>
                    </a:moveTo>
                    <a:cubicBezTo>
                      <a:pt x="352" y="1"/>
                      <a:pt x="197" y="45"/>
                      <a:pt x="60" y="127"/>
                    </a:cubicBezTo>
                    <a:cubicBezTo>
                      <a:pt x="1" y="167"/>
                      <a:pt x="1" y="246"/>
                      <a:pt x="40" y="305"/>
                    </a:cubicBezTo>
                    <a:cubicBezTo>
                      <a:pt x="52" y="330"/>
                      <a:pt x="87" y="347"/>
                      <a:pt x="126" y="347"/>
                    </a:cubicBezTo>
                    <a:cubicBezTo>
                      <a:pt x="150" y="347"/>
                      <a:pt x="176" y="340"/>
                      <a:pt x="199" y="325"/>
                    </a:cubicBezTo>
                    <a:cubicBezTo>
                      <a:pt x="300" y="267"/>
                      <a:pt x="412" y="230"/>
                      <a:pt x="535" y="230"/>
                    </a:cubicBezTo>
                    <a:cubicBezTo>
                      <a:pt x="580" y="230"/>
                      <a:pt x="626" y="235"/>
                      <a:pt x="674" y="246"/>
                    </a:cubicBezTo>
                    <a:cubicBezTo>
                      <a:pt x="911" y="305"/>
                      <a:pt x="951" y="662"/>
                      <a:pt x="951" y="662"/>
                    </a:cubicBezTo>
                    <a:cubicBezTo>
                      <a:pt x="951" y="721"/>
                      <a:pt x="991" y="741"/>
                      <a:pt x="1030" y="761"/>
                    </a:cubicBezTo>
                    <a:cubicBezTo>
                      <a:pt x="1050" y="780"/>
                      <a:pt x="1070" y="780"/>
                      <a:pt x="1090" y="780"/>
                    </a:cubicBezTo>
                    <a:cubicBezTo>
                      <a:pt x="1149" y="761"/>
                      <a:pt x="1189" y="701"/>
                      <a:pt x="1189" y="642"/>
                    </a:cubicBezTo>
                    <a:cubicBezTo>
                      <a:pt x="1189" y="622"/>
                      <a:pt x="1109" y="127"/>
                      <a:pt x="733" y="28"/>
                    </a:cubicBezTo>
                    <a:cubicBezTo>
                      <a:pt x="660" y="10"/>
                      <a:pt x="586" y="1"/>
                      <a:pt x="514"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 name="Google Shape;361;p1"/>
              <p:cNvSpPr/>
              <p:nvPr/>
            </p:nvSpPr>
            <p:spPr>
              <a:xfrm>
                <a:off x="994825" y="3205000"/>
                <a:ext cx="28725" cy="14100"/>
              </a:xfrm>
              <a:custGeom>
                <a:rect b="b" l="l" r="r" t="t"/>
                <a:pathLst>
                  <a:path extrusionOk="0" h="564" w="1149">
                    <a:moveTo>
                      <a:pt x="550" y="1"/>
                    </a:moveTo>
                    <a:cubicBezTo>
                      <a:pt x="228" y="1"/>
                      <a:pt x="40" y="378"/>
                      <a:pt x="40" y="397"/>
                    </a:cubicBezTo>
                    <a:cubicBezTo>
                      <a:pt x="0" y="457"/>
                      <a:pt x="40" y="536"/>
                      <a:pt x="99" y="556"/>
                    </a:cubicBezTo>
                    <a:cubicBezTo>
                      <a:pt x="114" y="561"/>
                      <a:pt x="129" y="563"/>
                      <a:pt x="143" y="563"/>
                    </a:cubicBezTo>
                    <a:cubicBezTo>
                      <a:pt x="187" y="563"/>
                      <a:pt x="228" y="541"/>
                      <a:pt x="258" y="496"/>
                    </a:cubicBezTo>
                    <a:cubicBezTo>
                      <a:pt x="258" y="496"/>
                      <a:pt x="376" y="239"/>
                      <a:pt x="574" y="239"/>
                    </a:cubicBezTo>
                    <a:cubicBezTo>
                      <a:pt x="713" y="239"/>
                      <a:pt x="832" y="318"/>
                      <a:pt x="931" y="417"/>
                    </a:cubicBezTo>
                    <a:cubicBezTo>
                      <a:pt x="942" y="450"/>
                      <a:pt x="971" y="465"/>
                      <a:pt x="1004" y="465"/>
                    </a:cubicBezTo>
                    <a:cubicBezTo>
                      <a:pt x="1032" y="465"/>
                      <a:pt x="1063" y="455"/>
                      <a:pt x="1089" y="437"/>
                    </a:cubicBezTo>
                    <a:cubicBezTo>
                      <a:pt x="1129" y="397"/>
                      <a:pt x="1149" y="318"/>
                      <a:pt x="1109" y="279"/>
                    </a:cubicBezTo>
                    <a:cubicBezTo>
                      <a:pt x="971" y="120"/>
                      <a:pt x="792" y="21"/>
                      <a:pt x="574" y="1"/>
                    </a:cubicBezTo>
                    <a:cubicBezTo>
                      <a:pt x="566" y="1"/>
                      <a:pt x="558" y="1"/>
                      <a:pt x="550"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p1"/>
              <p:cNvSpPr/>
              <p:nvPr/>
            </p:nvSpPr>
            <p:spPr>
              <a:xfrm>
                <a:off x="939375" y="3235225"/>
                <a:ext cx="53000" cy="39525"/>
              </a:xfrm>
              <a:custGeom>
                <a:rect b="b" l="l" r="r" t="t"/>
                <a:pathLst>
                  <a:path extrusionOk="0" h="1581" w="2120">
                    <a:moveTo>
                      <a:pt x="0" y="0"/>
                    </a:moveTo>
                    <a:cubicBezTo>
                      <a:pt x="0" y="0"/>
                      <a:pt x="0" y="1050"/>
                      <a:pt x="733" y="1466"/>
                    </a:cubicBezTo>
                    <a:cubicBezTo>
                      <a:pt x="881" y="1547"/>
                      <a:pt x="1021" y="1580"/>
                      <a:pt x="1150" y="1580"/>
                    </a:cubicBezTo>
                    <a:cubicBezTo>
                      <a:pt x="1745" y="1580"/>
                      <a:pt x="2119" y="872"/>
                      <a:pt x="2119" y="872"/>
                    </a:cubicBezTo>
                    <a:lnTo>
                      <a:pt x="0" y="0"/>
                    </a:ln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1"/>
              <p:cNvSpPr/>
              <p:nvPr/>
            </p:nvSpPr>
            <p:spPr>
              <a:xfrm>
                <a:off x="932450" y="3154175"/>
                <a:ext cx="49525" cy="21850"/>
              </a:xfrm>
              <a:custGeom>
                <a:rect b="b" l="l" r="r" t="t"/>
                <a:pathLst>
                  <a:path extrusionOk="0" h="874" w="1981">
                    <a:moveTo>
                      <a:pt x="1014" y="1"/>
                    </a:moveTo>
                    <a:cubicBezTo>
                      <a:pt x="859" y="1"/>
                      <a:pt x="703" y="32"/>
                      <a:pt x="555" y="94"/>
                    </a:cubicBezTo>
                    <a:cubicBezTo>
                      <a:pt x="0" y="252"/>
                      <a:pt x="0" y="846"/>
                      <a:pt x="555" y="866"/>
                    </a:cubicBezTo>
                    <a:cubicBezTo>
                      <a:pt x="625" y="871"/>
                      <a:pt x="696" y="873"/>
                      <a:pt x="768" y="873"/>
                    </a:cubicBezTo>
                    <a:cubicBezTo>
                      <a:pt x="1000" y="873"/>
                      <a:pt x="1239" y="847"/>
                      <a:pt x="1465" y="787"/>
                    </a:cubicBezTo>
                    <a:cubicBezTo>
                      <a:pt x="1862" y="688"/>
                      <a:pt x="1980" y="213"/>
                      <a:pt x="1287" y="34"/>
                    </a:cubicBezTo>
                    <a:cubicBezTo>
                      <a:pt x="1198" y="12"/>
                      <a:pt x="1106" y="1"/>
                      <a:pt x="1014"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4" name="Google Shape;364;p1"/>
              <p:cNvSpPr/>
              <p:nvPr/>
            </p:nvSpPr>
            <p:spPr>
              <a:xfrm>
                <a:off x="993125" y="3161625"/>
                <a:ext cx="45275" cy="27975"/>
              </a:xfrm>
              <a:custGeom>
                <a:rect b="b" l="l" r="r" t="t"/>
                <a:pathLst>
                  <a:path extrusionOk="0" h="1119" w="1811">
                    <a:moveTo>
                      <a:pt x="585" y="0"/>
                    </a:moveTo>
                    <a:cubicBezTo>
                      <a:pt x="54" y="0"/>
                      <a:pt x="0" y="413"/>
                      <a:pt x="306" y="647"/>
                    </a:cubicBezTo>
                    <a:cubicBezTo>
                      <a:pt x="563" y="825"/>
                      <a:pt x="840" y="964"/>
                      <a:pt x="1118" y="1083"/>
                    </a:cubicBezTo>
                    <a:cubicBezTo>
                      <a:pt x="1188" y="1107"/>
                      <a:pt x="1253" y="1118"/>
                      <a:pt x="1312" y="1118"/>
                    </a:cubicBezTo>
                    <a:cubicBezTo>
                      <a:pt x="1685" y="1118"/>
                      <a:pt x="1811" y="678"/>
                      <a:pt x="1435" y="370"/>
                    </a:cubicBezTo>
                    <a:cubicBezTo>
                      <a:pt x="1237" y="192"/>
                      <a:pt x="1019" y="73"/>
                      <a:pt x="761" y="14"/>
                    </a:cubicBezTo>
                    <a:cubicBezTo>
                      <a:pt x="697" y="4"/>
                      <a:pt x="639" y="0"/>
                      <a:pt x="585"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1"/>
              <p:cNvSpPr/>
              <p:nvPr/>
            </p:nvSpPr>
            <p:spPr>
              <a:xfrm>
                <a:off x="997800" y="3230000"/>
                <a:ext cx="29725" cy="18600"/>
              </a:xfrm>
              <a:custGeom>
                <a:rect b="b" l="l" r="r" t="t"/>
                <a:pathLst>
                  <a:path extrusionOk="0" h="744" w="1189">
                    <a:moveTo>
                      <a:pt x="603" y="1"/>
                    </a:moveTo>
                    <a:cubicBezTo>
                      <a:pt x="294" y="1"/>
                      <a:pt x="69" y="82"/>
                      <a:pt x="40" y="229"/>
                    </a:cubicBezTo>
                    <a:cubicBezTo>
                      <a:pt x="0" y="407"/>
                      <a:pt x="356" y="625"/>
                      <a:pt x="812" y="724"/>
                    </a:cubicBezTo>
                    <a:cubicBezTo>
                      <a:pt x="891" y="744"/>
                      <a:pt x="970" y="744"/>
                      <a:pt x="1030" y="744"/>
                    </a:cubicBezTo>
                    <a:cubicBezTo>
                      <a:pt x="1030" y="744"/>
                      <a:pt x="1030" y="744"/>
                      <a:pt x="1030" y="724"/>
                    </a:cubicBezTo>
                    <a:cubicBezTo>
                      <a:pt x="1069" y="605"/>
                      <a:pt x="1089" y="487"/>
                      <a:pt x="1129" y="368"/>
                    </a:cubicBezTo>
                    <a:cubicBezTo>
                      <a:pt x="1149" y="249"/>
                      <a:pt x="1168" y="190"/>
                      <a:pt x="1188" y="110"/>
                    </a:cubicBezTo>
                    <a:cubicBezTo>
                      <a:pt x="1109" y="71"/>
                      <a:pt x="1030" y="51"/>
                      <a:pt x="951" y="31"/>
                    </a:cubicBezTo>
                    <a:cubicBezTo>
                      <a:pt x="828" y="11"/>
                      <a:pt x="710" y="1"/>
                      <a:pt x="603" y="1"/>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6" name="Google Shape;366;p1"/>
              <p:cNvSpPr/>
              <p:nvPr/>
            </p:nvSpPr>
            <p:spPr>
              <a:xfrm>
                <a:off x="976500" y="3180625"/>
                <a:ext cx="19325" cy="61050"/>
              </a:xfrm>
              <a:custGeom>
                <a:rect b="b" l="l" r="r" t="t"/>
                <a:pathLst>
                  <a:path extrusionOk="0" h="2442" w="773">
                    <a:moveTo>
                      <a:pt x="373" y="1"/>
                    </a:moveTo>
                    <a:cubicBezTo>
                      <a:pt x="337" y="1"/>
                      <a:pt x="298" y="33"/>
                      <a:pt x="298" y="65"/>
                    </a:cubicBezTo>
                    <a:cubicBezTo>
                      <a:pt x="218" y="461"/>
                      <a:pt x="139" y="818"/>
                      <a:pt x="258" y="1036"/>
                    </a:cubicBezTo>
                    <a:lnTo>
                      <a:pt x="595" y="2026"/>
                    </a:lnTo>
                    <a:cubicBezTo>
                      <a:pt x="436" y="2145"/>
                      <a:pt x="258" y="2224"/>
                      <a:pt x="80" y="2283"/>
                    </a:cubicBezTo>
                    <a:cubicBezTo>
                      <a:pt x="40" y="2303"/>
                      <a:pt x="0" y="2343"/>
                      <a:pt x="20" y="2382"/>
                    </a:cubicBezTo>
                    <a:cubicBezTo>
                      <a:pt x="40" y="2422"/>
                      <a:pt x="60" y="2442"/>
                      <a:pt x="80" y="2442"/>
                    </a:cubicBezTo>
                    <a:lnTo>
                      <a:pt x="139" y="2442"/>
                    </a:lnTo>
                    <a:cubicBezTo>
                      <a:pt x="357" y="2382"/>
                      <a:pt x="575" y="2264"/>
                      <a:pt x="753" y="2105"/>
                    </a:cubicBezTo>
                    <a:cubicBezTo>
                      <a:pt x="773" y="2085"/>
                      <a:pt x="773" y="2046"/>
                      <a:pt x="773" y="2026"/>
                    </a:cubicBezTo>
                    <a:lnTo>
                      <a:pt x="416" y="976"/>
                    </a:lnTo>
                    <a:cubicBezTo>
                      <a:pt x="317" y="798"/>
                      <a:pt x="377" y="481"/>
                      <a:pt x="456" y="105"/>
                    </a:cubicBezTo>
                    <a:cubicBezTo>
                      <a:pt x="476" y="65"/>
                      <a:pt x="436" y="6"/>
                      <a:pt x="397" y="6"/>
                    </a:cubicBezTo>
                    <a:cubicBezTo>
                      <a:pt x="389" y="2"/>
                      <a:pt x="381" y="1"/>
                      <a:pt x="373"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 name="Google Shape;367;p1"/>
              <p:cNvSpPr/>
              <p:nvPr/>
            </p:nvSpPr>
            <p:spPr>
              <a:xfrm>
                <a:off x="899775" y="3202275"/>
                <a:ext cx="44075" cy="18600"/>
              </a:xfrm>
              <a:custGeom>
                <a:rect b="b" l="l" r="r" t="t"/>
                <a:pathLst>
                  <a:path extrusionOk="0" h="744" w="1763">
                    <a:moveTo>
                      <a:pt x="597" y="0"/>
                    </a:moveTo>
                    <a:cubicBezTo>
                      <a:pt x="292" y="0"/>
                      <a:pt x="69" y="78"/>
                      <a:pt x="40" y="209"/>
                    </a:cubicBezTo>
                    <a:cubicBezTo>
                      <a:pt x="0" y="407"/>
                      <a:pt x="357" y="625"/>
                      <a:pt x="832" y="704"/>
                    </a:cubicBezTo>
                    <a:cubicBezTo>
                      <a:pt x="956" y="731"/>
                      <a:pt x="1077" y="744"/>
                      <a:pt x="1188" y="744"/>
                    </a:cubicBezTo>
                    <a:cubicBezTo>
                      <a:pt x="1486" y="744"/>
                      <a:pt x="1714" y="656"/>
                      <a:pt x="1743" y="526"/>
                    </a:cubicBezTo>
                    <a:cubicBezTo>
                      <a:pt x="1763" y="348"/>
                      <a:pt x="1426" y="110"/>
                      <a:pt x="951" y="31"/>
                    </a:cubicBezTo>
                    <a:cubicBezTo>
                      <a:pt x="826" y="10"/>
                      <a:pt x="706" y="0"/>
                      <a:pt x="597"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1"/>
              <p:cNvSpPr/>
              <p:nvPr/>
            </p:nvSpPr>
            <p:spPr>
              <a:xfrm>
                <a:off x="882450" y="3076475"/>
                <a:ext cx="164875" cy="112225"/>
              </a:xfrm>
              <a:custGeom>
                <a:rect b="b" l="l" r="r" t="t"/>
                <a:pathLst>
                  <a:path extrusionOk="0" h="4489" w="6595">
                    <a:moveTo>
                      <a:pt x="3078" y="0"/>
                    </a:moveTo>
                    <a:cubicBezTo>
                      <a:pt x="2412" y="0"/>
                      <a:pt x="1765" y="200"/>
                      <a:pt x="1267" y="627"/>
                    </a:cubicBezTo>
                    <a:cubicBezTo>
                      <a:pt x="59" y="1637"/>
                      <a:pt x="0" y="2806"/>
                      <a:pt x="0" y="3142"/>
                    </a:cubicBezTo>
                    <a:cubicBezTo>
                      <a:pt x="0" y="3182"/>
                      <a:pt x="0" y="3202"/>
                      <a:pt x="0" y="3241"/>
                    </a:cubicBezTo>
                    <a:cubicBezTo>
                      <a:pt x="0" y="3241"/>
                      <a:pt x="376" y="3499"/>
                      <a:pt x="356" y="4370"/>
                    </a:cubicBezTo>
                    <a:lnTo>
                      <a:pt x="911" y="4489"/>
                    </a:lnTo>
                    <a:cubicBezTo>
                      <a:pt x="1208" y="3934"/>
                      <a:pt x="1366" y="3321"/>
                      <a:pt x="1386" y="2707"/>
                    </a:cubicBezTo>
                    <a:cubicBezTo>
                      <a:pt x="1386" y="2608"/>
                      <a:pt x="1406" y="2528"/>
                      <a:pt x="1446" y="2449"/>
                    </a:cubicBezTo>
                    <a:cubicBezTo>
                      <a:pt x="1697" y="1751"/>
                      <a:pt x="2765" y="1319"/>
                      <a:pt x="3776" y="1319"/>
                    </a:cubicBezTo>
                    <a:cubicBezTo>
                      <a:pt x="4199" y="1319"/>
                      <a:pt x="4612" y="1395"/>
                      <a:pt x="4951" y="1558"/>
                    </a:cubicBezTo>
                    <a:cubicBezTo>
                      <a:pt x="5703" y="1934"/>
                      <a:pt x="6198" y="2647"/>
                      <a:pt x="6297" y="3479"/>
                    </a:cubicBezTo>
                    <a:cubicBezTo>
                      <a:pt x="6317" y="3796"/>
                      <a:pt x="6297" y="4132"/>
                      <a:pt x="6218" y="4469"/>
                    </a:cubicBezTo>
                    <a:cubicBezTo>
                      <a:pt x="6594" y="3618"/>
                      <a:pt x="6555" y="2647"/>
                      <a:pt x="6139" y="1816"/>
                    </a:cubicBezTo>
                    <a:cubicBezTo>
                      <a:pt x="5576" y="664"/>
                      <a:pt x="4294" y="0"/>
                      <a:pt x="3078"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1"/>
              <p:cNvSpPr/>
              <p:nvPr/>
            </p:nvSpPr>
            <p:spPr>
              <a:xfrm>
                <a:off x="882450" y="3137700"/>
                <a:ext cx="36150" cy="51000"/>
              </a:xfrm>
              <a:custGeom>
                <a:rect b="b" l="l" r="r" t="t"/>
                <a:pathLst>
                  <a:path extrusionOk="0" h="2040" w="1446">
                    <a:moveTo>
                      <a:pt x="1446" y="0"/>
                    </a:moveTo>
                    <a:lnTo>
                      <a:pt x="0" y="693"/>
                    </a:lnTo>
                    <a:cubicBezTo>
                      <a:pt x="0" y="733"/>
                      <a:pt x="0" y="753"/>
                      <a:pt x="0" y="792"/>
                    </a:cubicBezTo>
                    <a:cubicBezTo>
                      <a:pt x="0" y="792"/>
                      <a:pt x="376" y="1050"/>
                      <a:pt x="356" y="1921"/>
                    </a:cubicBezTo>
                    <a:lnTo>
                      <a:pt x="911" y="2040"/>
                    </a:lnTo>
                    <a:cubicBezTo>
                      <a:pt x="1208" y="1485"/>
                      <a:pt x="1366" y="872"/>
                      <a:pt x="1386" y="258"/>
                    </a:cubicBezTo>
                    <a:cubicBezTo>
                      <a:pt x="1386" y="159"/>
                      <a:pt x="1406" y="79"/>
                      <a:pt x="1446"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0" name="Google Shape;370;p1"/>
              <p:cNvSpPr/>
              <p:nvPr/>
            </p:nvSpPr>
            <p:spPr>
              <a:xfrm>
                <a:off x="943325" y="3104800"/>
                <a:ext cx="96075" cy="51225"/>
              </a:xfrm>
              <a:custGeom>
                <a:rect b="b" l="l" r="r" t="t"/>
                <a:pathLst>
                  <a:path extrusionOk="0" h="2049" w="3843">
                    <a:moveTo>
                      <a:pt x="890" y="0"/>
                    </a:moveTo>
                    <a:cubicBezTo>
                      <a:pt x="427" y="0"/>
                      <a:pt x="334" y="73"/>
                      <a:pt x="1" y="445"/>
                    </a:cubicBezTo>
                    <a:cubicBezTo>
                      <a:pt x="1" y="445"/>
                      <a:pt x="220" y="420"/>
                      <a:pt x="495" y="420"/>
                    </a:cubicBezTo>
                    <a:cubicBezTo>
                      <a:pt x="816" y="420"/>
                      <a:pt x="1213" y="454"/>
                      <a:pt x="1427" y="603"/>
                    </a:cubicBezTo>
                    <a:cubicBezTo>
                      <a:pt x="1725" y="839"/>
                      <a:pt x="2172" y="1149"/>
                      <a:pt x="2621" y="1149"/>
                    </a:cubicBezTo>
                    <a:cubicBezTo>
                      <a:pt x="2739" y="1149"/>
                      <a:pt x="2856" y="1128"/>
                      <a:pt x="2971" y="1079"/>
                    </a:cubicBezTo>
                    <a:cubicBezTo>
                      <a:pt x="3019" y="1060"/>
                      <a:pt x="3066" y="1052"/>
                      <a:pt x="3110" y="1052"/>
                    </a:cubicBezTo>
                    <a:cubicBezTo>
                      <a:pt x="3593" y="1052"/>
                      <a:pt x="3842" y="2049"/>
                      <a:pt x="3842" y="2049"/>
                    </a:cubicBezTo>
                    <a:cubicBezTo>
                      <a:pt x="3842" y="2049"/>
                      <a:pt x="3704" y="49"/>
                      <a:pt x="2080" y="29"/>
                    </a:cubicBezTo>
                    <a:cubicBezTo>
                      <a:pt x="1507" y="22"/>
                      <a:pt x="1143" y="0"/>
                      <a:pt x="890"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1" name="Google Shape;371;p1"/>
              <p:cNvSpPr/>
              <p:nvPr/>
            </p:nvSpPr>
            <p:spPr>
              <a:xfrm>
                <a:off x="943275" y="3270825"/>
                <a:ext cx="22350" cy="12925"/>
              </a:xfrm>
              <a:custGeom>
                <a:rect b="b" l="l" r="r" t="t"/>
                <a:pathLst>
                  <a:path extrusionOk="0" h="517" w="894">
                    <a:moveTo>
                      <a:pt x="131" y="1"/>
                    </a:moveTo>
                    <a:cubicBezTo>
                      <a:pt x="67" y="1"/>
                      <a:pt x="0" y="71"/>
                      <a:pt x="42" y="141"/>
                    </a:cubicBezTo>
                    <a:cubicBezTo>
                      <a:pt x="181" y="378"/>
                      <a:pt x="438" y="517"/>
                      <a:pt x="716" y="517"/>
                    </a:cubicBezTo>
                    <a:lnTo>
                      <a:pt x="775" y="517"/>
                    </a:lnTo>
                    <a:cubicBezTo>
                      <a:pt x="894" y="497"/>
                      <a:pt x="874" y="339"/>
                      <a:pt x="775" y="319"/>
                    </a:cubicBezTo>
                    <a:cubicBezTo>
                      <a:pt x="758" y="320"/>
                      <a:pt x="740" y="321"/>
                      <a:pt x="723" y="321"/>
                    </a:cubicBezTo>
                    <a:cubicBezTo>
                      <a:pt x="506" y="321"/>
                      <a:pt x="311" y="207"/>
                      <a:pt x="201" y="42"/>
                    </a:cubicBezTo>
                    <a:cubicBezTo>
                      <a:pt x="183" y="13"/>
                      <a:pt x="157" y="1"/>
                      <a:pt x="131" y="1"/>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2" name="Google Shape;372;p1"/>
              <p:cNvSpPr/>
              <p:nvPr/>
            </p:nvSpPr>
            <p:spPr>
              <a:xfrm>
                <a:off x="829950" y="3151900"/>
                <a:ext cx="62900" cy="84825"/>
              </a:xfrm>
              <a:custGeom>
                <a:rect b="b" l="l" r="r" t="t"/>
                <a:pathLst>
                  <a:path extrusionOk="0" h="3393" w="2516">
                    <a:moveTo>
                      <a:pt x="1492" y="0"/>
                    </a:moveTo>
                    <a:cubicBezTo>
                      <a:pt x="1416" y="0"/>
                      <a:pt x="1335" y="8"/>
                      <a:pt x="1249" y="26"/>
                    </a:cubicBezTo>
                    <a:cubicBezTo>
                      <a:pt x="278" y="205"/>
                      <a:pt x="1" y="3353"/>
                      <a:pt x="1803" y="3393"/>
                    </a:cubicBezTo>
                    <a:lnTo>
                      <a:pt x="2516" y="818"/>
                    </a:lnTo>
                    <a:cubicBezTo>
                      <a:pt x="2516" y="818"/>
                      <a:pt x="2254" y="0"/>
                      <a:pt x="1492" y="0"/>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3" name="Google Shape;373;p1"/>
              <p:cNvSpPr/>
              <p:nvPr/>
            </p:nvSpPr>
            <p:spPr>
              <a:xfrm>
                <a:off x="852250" y="3172650"/>
                <a:ext cx="23275" cy="35375"/>
              </a:xfrm>
              <a:custGeom>
                <a:rect b="b" l="l" r="r" t="t"/>
                <a:pathLst>
                  <a:path extrusionOk="0" h="1415" w="931">
                    <a:moveTo>
                      <a:pt x="106" y="1"/>
                    </a:moveTo>
                    <a:cubicBezTo>
                      <a:pt x="72" y="1"/>
                      <a:pt x="35" y="23"/>
                      <a:pt x="20" y="68"/>
                    </a:cubicBezTo>
                    <a:cubicBezTo>
                      <a:pt x="0" y="107"/>
                      <a:pt x="20" y="147"/>
                      <a:pt x="59" y="167"/>
                    </a:cubicBezTo>
                    <a:cubicBezTo>
                      <a:pt x="733" y="464"/>
                      <a:pt x="772" y="1315"/>
                      <a:pt x="772" y="1335"/>
                    </a:cubicBezTo>
                    <a:cubicBezTo>
                      <a:pt x="772" y="1375"/>
                      <a:pt x="792" y="1394"/>
                      <a:pt x="832" y="1414"/>
                    </a:cubicBezTo>
                    <a:lnTo>
                      <a:pt x="852" y="1414"/>
                    </a:lnTo>
                    <a:cubicBezTo>
                      <a:pt x="891" y="1414"/>
                      <a:pt x="931" y="1375"/>
                      <a:pt x="931" y="1315"/>
                    </a:cubicBezTo>
                    <a:cubicBezTo>
                      <a:pt x="931" y="1276"/>
                      <a:pt x="891" y="345"/>
                      <a:pt x="139" y="8"/>
                    </a:cubicBezTo>
                    <a:cubicBezTo>
                      <a:pt x="129" y="3"/>
                      <a:pt x="118" y="1"/>
                      <a:pt x="106"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1"/>
              <p:cNvSpPr/>
              <p:nvPr/>
            </p:nvSpPr>
            <p:spPr>
              <a:xfrm>
                <a:off x="854225" y="3185925"/>
                <a:ext cx="15850" cy="10700"/>
              </a:xfrm>
              <a:custGeom>
                <a:rect b="b" l="l" r="r" t="t"/>
                <a:pathLst>
                  <a:path extrusionOk="0" h="428" w="634">
                    <a:moveTo>
                      <a:pt x="544" y="0"/>
                    </a:moveTo>
                    <a:cubicBezTo>
                      <a:pt x="527" y="0"/>
                      <a:pt x="510" y="5"/>
                      <a:pt x="495" y="12"/>
                    </a:cubicBezTo>
                    <a:cubicBezTo>
                      <a:pt x="258" y="131"/>
                      <a:pt x="60" y="249"/>
                      <a:pt x="60" y="269"/>
                    </a:cubicBezTo>
                    <a:cubicBezTo>
                      <a:pt x="20" y="309"/>
                      <a:pt x="0" y="349"/>
                      <a:pt x="40" y="388"/>
                    </a:cubicBezTo>
                    <a:cubicBezTo>
                      <a:pt x="60" y="408"/>
                      <a:pt x="79" y="428"/>
                      <a:pt x="99" y="428"/>
                    </a:cubicBezTo>
                    <a:cubicBezTo>
                      <a:pt x="119" y="428"/>
                      <a:pt x="139" y="428"/>
                      <a:pt x="159" y="408"/>
                    </a:cubicBezTo>
                    <a:cubicBezTo>
                      <a:pt x="159" y="408"/>
                      <a:pt x="357" y="269"/>
                      <a:pt x="594" y="150"/>
                    </a:cubicBezTo>
                    <a:cubicBezTo>
                      <a:pt x="634" y="131"/>
                      <a:pt x="634" y="91"/>
                      <a:pt x="614" y="51"/>
                    </a:cubicBezTo>
                    <a:cubicBezTo>
                      <a:pt x="602" y="14"/>
                      <a:pt x="573" y="0"/>
                      <a:pt x="544"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5" name="Google Shape;375;p1"/>
              <p:cNvSpPr/>
              <p:nvPr/>
            </p:nvSpPr>
            <p:spPr>
              <a:xfrm>
                <a:off x="615600" y="4148125"/>
                <a:ext cx="22300" cy="374275"/>
              </a:xfrm>
              <a:custGeom>
                <a:rect b="b" l="l" r="r" t="t"/>
                <a:pathLst>
                  <a:path extrusionOk="0" h="14971" w="892">
                    <a:moveTo>
                      <a:pt x="179" y="0"/>
                    </a:moveTo>
                    <a:cubicBezTo>
                      <a:pt x="90" y="0"/>
                      <a:pt x="0" y="60"/>
                      <a:pt x="0" y="178"/>
                    </a:cubicBezTo>
                    <a:cubicBezTo>
                      <a:pt x="0" y="277"/>
                      <a:pt x="238" y="9585"/>
                      <a:pt x="515" y="14753"/>
                    </a:cubicBezTo>
                    <a:lnTo>
                      <a:pt x="892" y="14971"/>
                    </a:lnTo>
                    <a:cubicBezTo>
                      <a:pt x="614" y="9862"/>
                      <a:pt x="357" y="277"/>
                      <a:pt x="357" y="178"/>
                    </a:cubicBezTo>
                    <a:cubicBezTo>
                      <a:pt x="357" y="60"/>
                      <a:pt x="268" y="0"/>
                      <a:pt x="179"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1"/>
              <p:cNvSpPr/>
              <p:nvPr/>
            </p:nvSpPr>
            <p:spPr>
              <a:xfrm>
                <a:off x="880950" y="3368875"/>
                <a:ext cx="76750" cy="477775"/>
              </a:xfrm>
              <a:custGeom>
                <a:rect b="b" l="l" r="r" t="t"/>
                <a:pathLst>
                  <a:path extrusionOk="0" h="19111" w="3070">
                    <a:moveTo>
                      <a:pt x="2912" y="1"/>
                    </a:moveTo>
                    <a:cubicBezTo>
                      <a:pt x="2832" y="1"/>
                      <a:pt x="2773" y="60"/>
                      <a:pt x="2773" y="140"/>
                    </a:cubicBezTo>
                    <a:cubicBezTo>
                      <a:pt x="2773" y="278"/>
                      <a:pt x="2832" y="12853"/>
                      <a:pt x="40" y="18912"/>
                    </a:cubicBezTo>
                    <a:cubicBezTo>
                      <a:pt x="1" y="18972"/>
                      <a:pt x="40" y="19051"/>
                      <a:pt x="100" y="19091"/>
                    </a:cubicBezTo>
                    <a:cubicBezTo>
                      <a:pt x="119" y="19091"/>
                      <a:pt x="139" y="19110"/>
                      <a:pt x="159" y="19110"/>
                    </a:cubicBezTo>
                    <a:cubicBezTo>
                      <a:pt x="218" y="19110"/>
                      <a:pt x="258" y="19071"/>
                      <a:pt x="298" y="19031"/>
                    </a:cubicBezTo>
                    <a:cubicBezTo>
                      <a:pt x="1783" y="15823"/>
                      <a:pt x="2436" y="10853"/>
                      <a:pt x="2753" y="7249"/>
                    </a:cubicBezTo>
                    <a:cubicBezTo>
                      <a:pt x="3070" y="3367"/>
                      <a:pt x="3050" y="179"/>
                      <a:pt x="3050" y="140"/>
                    </a:cubicBezTo>
                    <a:cubicBezTo>
                      <a:pt x="3050" y="60"/>
                      <a:pt x="2991" y="1"/>
                      <a:pt x="2912"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7" name="Google Shape;377;p1"/>
              <p:cNvSpPr/>
              <p:nvPr/>
            </p:nvSpPr>
            <p:spPr>
              <a:xfrm>
                <a:off x="739375" y="3352050"/>
                <a:ext cx="109925" cy="492125"/>
              </a:xfrm>
              <a:custGeom>
                <a:rect b="b" l="l" r="r" t="t"/>
                <a:pathLst>
                  <a:path extrusionOk="0" h="19685" w="4397">
                    <a:moveTo>
                      <a:pt x="4277" y="1"/>
                    </a:moveTo>
                    <a:cubicBezTo>
                      <a:pt x="4198" y="1"/>
                      <a:pt x="4119" y="60"/>
                      <a:pt x="4119" y="120"/>
                    </a:cubicBezTo>
                    <a:cubicBezTo>
                      <a:pt x="4099" y="258"/>
                      <a:pt x="2456" y="12595"/>
                      <a:pt x="20" y="19486"/>
                    </a:cubicBezTo>
                    <a:cubicBezTo>
                      <a:pt x="0" y="19566"/>
                      <a:pt x="20" y="19645"/>
                      <a:pt x="99" y="19665"/>
                    </a:cubicBezTo>
                    <a:cubicBezTo>
                      <a:pt x="119" y="19665"/>
                      <a:pt x="139" y="19684"/>
                      <a:pt x="159" y="19684"/>
                    </a:cubicBezTo>
                    <a:cubicBezTo>
                      <a:pt x="218" y="19684"/>
                      <a:pt x="258" y="19645"/>
                      <a:pt x="277" y="19585"/>
                    </a:cubicBezTo>
                    <a:cubicBezTo>
                      <a:pt x="2733" y="12654"/>
                      <a:pt x="4376" y="298"/>
                      <a:pt x="4396" y="159"/>
                    </a:cubicBezTo>
                    <a:cubicBezTo>
                      <a:pt x="4396" y="80"/>
                      <a:pt x="4337" y="21"/>
                      <a:pt x="4277"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8" name="Google Shape;378;p1"/>
              <p:cNvSpPr/>
              <p:nvPr/>
            </p:nvSpPr>
            <p:spPr>
              <a:xfrm>
                <a:off x="1689875" y="3930075"/>
                <a:ext cx="417375" cy="334450"/>
              </a:xfrm>
              <a:custGeom>
                <a:rect b="b" l="l" r="r" t="t"/>
                <a:pathLst>
                  <a:path extrusionOk="0" h="13378" w="16695">
                    <a:moveTo>
                      <a:pt x="3013" y="0"/>
                    </a:moveTo>
                    <a:cubicBezTo>
                      <a:pt x="2574" y="0"/>
                      <a:pt x="2129" y="111"/>
                      <a:pt x="1724" y="346"/>
                    </a:cubicBezTo>
                    <a:cubicBezTo>
                      <a:pt x="437" y="1078"/>
                      <a:pt x="1" y="2722"/>
                      <a:pt x="753" y="3970"/>
                    </a:cubicBezTo>
                    <a:lnTo>
                      <a:pt x="833" y="4128"/>
                    </a:lnTo>
                    <a:lnTo>
                      <a:pt x="912" y="4247"/>
                    </a:lnTo>
                    <a:lnTo>
                      <a:pt x="971" y="4346"/>
                    </a:lnTo>
                    <a:lnTo>
                      <a:pt x="1110" y="4583"/>
                    </a:lnTo>
                    <a:lnTo>
                      <a:pt x="1347" y="5019"/>
                    </a:lnTo>
                    <a:cubicBezTo>
                      <a:pt x="1526" y="5296"/>
                      <a:pt x="1704" y="5593"/>
                      <a:pt x="1882" y="5871"/>
                    </a:cubicBezTo>
                    <a:cubicBezTo>
                      <a:pt x="2239" y="6445"/>
                      <a:pt x="2595" y="7019"/>
                      <a:pt x="2991" y="7593"/>
                    </a:cubicBezTo>
                    <a:cubicBezTo>
                      <a:pt x="3169" y="7871"/>
                      <a:pt x="3367" y="8148"/>
                      <a:pt x="3565" y="8445"/>
                    </a:cubicBezTo>
                    <a:cubicBezTo>
                      <a:pt x="3763" y="8722"/>
                      <a:pt x="3981" y="8999"/>
                      <a:pt x="4199" y="9296"/>
                    </a:cubicBezTo>
                    <a:cubicBezTo>
                      <a:pt x="4417" y="9574"/>
                      <a:pt x="4654" y="9871"/>
                      <a:pt x="4892" y="10148"/>
                    </a:cubicBezTo>
                    <a:cubicBezTo>
                      <a:pt x="5011" y="10306"/>
                      <a:pt x="5150" y="10445"/>
                      <a:pt x="5288" y="10584"/>
                    </a:cubicBezTo>
                    <a:cubicBezTo>
                      <a:pt x="5427" y="10742"/>
                      <a:pt x="5565" y="10881"/>
                      <a:pt x="5744" y="11039"/>
                    </a:cubicBezTo>
                    <a:cubicBezTo>
                      <a:pt x="5922" y="11217"/>
                      <a:pt x="6100" y="11376"/>
                      <a:pt x="6298" y="11514"/>
                    </a:cubicBezTo>
                    <a:cubicBezTo>
                      <a:pt x="6417" y="11593"/>
                      <a:pt x="6536" y="11673"/>
                      <a:pt x="6674" y="11772"/>
                    </a:cubicBezTo>
                    <a:cubicBezTo>
                      <a:pt x="6734" y="11811"/>
                      <a:pt x="6813" y="11851"/>
                      <a:pt x="6892" y="11891"/>
                    </a:cubicBezTo>
                    <a:lnTo>
                      <a:pt x="7031" y="11970"/>
                    </a:lnTo>
                    <a:cubicBezTo>
                      <a:pt x="7407" y="12168"/>
                      <a:pt x="7803" y="12326"/>
                      <a:pt x="8199" y="12465"/>
                    </a:cubicBezTo>
                    <a:cubicBezTo>
                      <a:pt x="8932" y="12683"/>
                      <a:pt x="9684" y="12861"/>
                      <a:pt x="10457" y="12960"/>
                    </a:cubicBezTo>
                    <a:cubicBezTo>
                      <a:pt x="11169" y="13059"/>
                      <a:pt x="11843" y="13118"/>
                      <a:pt x="12476" y="13178"/>
                    </a:cubicBezTo>
                    <a:cubicBezTo>
                      <a:pt x="13130" y="13237"/>
                      <a:pt x="13764" y="13296"/>
                      <a:pt x="14358" y="13356"/>
                    </a:cubicBezTo>
                    <a:lnTo>
                      <a:pt x="14377" y="13356"/>
                    </a:lnTo>
                    <a:cubicBezTo>
                      <a:pt x="14474" y="13371"/>
                      <a:pt x="14570" y="13378"/>
                      <a:pt x="14665" y="13378"/>
                    </a:cubicBezTo>
                    <a:cubicBezTo>
                      <a:pt x="15582" y="13378"/>
                      <a:pt x="16392" y="12705"/>
                      <a:pt x="16536" y="11772"/>
                    </a:cubicBezTo>
                    <a:cubicBezTo>
                      <a:pt x="16694" y="10742"/>
                      <a:pt x="15981" y="9791"/>
                      <a:pt x="14952" y="9613"/>
                    </a:cubicBezTo>
                    <a:cubicBezTo>
                      <a:pt x="14298" y="9494"/>
                      <a:pt x="13625" y="9376"/>
                      <a:pt x="13011" y="9277"/>
                    </a:cubicBezTo>
                    <a:cubicBezTo>
                      <a:pt x="12377" y="9158"/>
                      <a:pt x="11764" y="9039"/>
                      <a:pt x="11209" y="8900"/>
                    </a:cubicBezTo>
                    <a:cubicBezTo>
                      <a:pt x="10714" y="8782"/>
                      <a:pt x="10219" y="8623"/>
                      <a:pt x="9724" y="8405"/>
                    </a:cubicBezTo>
                    <a:cubicBezTo>
                      <a:pt x="9526" y="8326"/>
                      <a:pt x="9328" y="8207"/>
                      <a:pt x="9150" y="8088"/>
                    </a:cubicBezTo>
                    <a:lnTo>
                      <a:pt x="9090" y="8049"/>
                    </a:lnTo>
                    <a:cubicBezTo>
                      <a:pt x="9090" y="8049"/>
                      <a:pt x="9090" y="8049"/>
                      <a:pt x="9070" y="8029"/>
                    </a:cubicBezTo>
                    <a:cubicBezTo>
                      <a:pt x="9031" y="7989"/>
                      <a:pt x="8971" y="7910"/>
                      <a:pt x="8912" y="7851"/>
                    </a:cubicBezTo>
                    <a:cubicBezTo>
                      <a:pt x="8833" y="7791"/>
                      <a:pt x="8773" y="7692"/>
                      <a:pt x="8694" y="7613"/>
                    </a:cubicBezTo>
                    <a:cubicBezTo>
                      <a:pt x="8615" y="7514"/>
                      <a:pt x="8536" y="7415"/>
                      <a:pt x="8457" y="7296"/>
                    </a:cubicBezTo>
                    <a:cubicBezTo>
                      <a:pt x="8318" y="7079"/>
                      <a:pt x="8159" y="6861"/>
                      <a:pt x="8001" y="6623"/>
                    </a:cubicBezTo>
                    <a:cubicBezTo>
                      <a:pt x="7843" y="6366"/>
                      <a:pt x="7684" y="6128"/>
                      <a:pt x="7546" y="5871"/>
                    </a:cubicBezTo>
                    <a:cubicBezTo>
                      <a:pt x="7387" y="5613"/>
                      <a:pt x="7249" y="5356"/>
                      <a:pt x="7110" y="5078"/>
                    </a:cubicBezTo>
                    <a:cubicBezTo>
                      <a:pt x="6813" y="4564"/>
                      <a:pt x="6536" y="4009"/>
                      <a:pt x="6258" y="3455"/>
                    </a:cubicBezTo>
                    <a:cubicBezTo>
                      <a:pt x="6120" y="3177"/>
                      <a:pt x="6001" y="2900"/>
                      <a:pt x="5862" y="2623"/>
                    </a:cubicBezTo>
                    <a:lnTo>
                      <a:pt x="5664" y="2207"/>
                    </a:lnTo>
                    <a:lnTo>
                      <a:pt x="5585" y="1989"/>
                    </a:lnTo>
                    <a:lnTo>
                      <a:pt x="5526" y="1890"/>
                    </a:lnTo>
                    <a:lnTo>
                      <a:pt x="5506" y="1851"/>
                    </a:lnTo>
                    <a:cubicBezTo>
                      <a:pt x="5506" y="1831"/>
                      <a:pt x="5486" y="1791"/>
                      <a:pt x="5486" y="1791"/>
                    </a:cubicBezTo>
                    <a:cubicBezTo>
                      <a:pt x="5447" y="1653"/>
                      <a:pt x="5387" y="1514"/>
                      <a:pt x="5328" y="1375"/>
                    </a:cubicBezTo>
                    <a:cubicBezTo>
                      <a:pt x="4856" y="500"/>
                      <a:pt x="3946" y="0"/>
                      <a:pt x="3013"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9" name="Google Shape;379;p1"/>
              <p:cNvSpPr/>
              <p:nvPr/>
            </p:nvSpPr>
            <p:spPr>
              <a:xfrm>
                <a:off x="1881475" y="4131600"/>
                <a:ext cx="38650" cy="27925"/>
              </a:xfrm>
              <a:custGeom>
                <a:rect b="b" l="l" r="r" t="t"/>
                <a:pathLst>
                  <a:path extrusionOk="0" h="1117" w="1546">
                    <a:moveTo>
                      <a:pt x="1411" y="0"/>
                    </a:moveTo>
                    <a:cubicBezTo>
                      <a:pt x="1397" y="0"/>
                      <a:pt x="1382" y="3"/>
                      <a:pt x="1367" y="8"/>
                    </a:cubicBezTo>
                    <a:cubicBezTo>
                      <a:pt x="872" y="225"/>
                      <a:pt x="436" y="542"/>
                      <a:pt x="60" y="938"/>
                    </a:cubicBezTo>
                    <a:cubicBezTo>
                      <a:pt x="0" y="978"/>
                      <a:pt x="0" y="1057"/>
                      <a:pt x="60" y="1097"/>
                    </a:cubicBezTo>
                    <a:cubicBezTo>
                      <a:pt x="80" y="1117"/>
                      <a:pt x="99" y="1117"/>
                      <a:pt x="139" y="1117"/>
                    </a:cubicBezTo>
                    <a:cubicBezTo>
                      <a:pt x="159" y="1117"/>
                      <a:pt x="198" y="1117"/>
                      <a:pt x="218" y="1097"/>
                    </a:cubicBezTo>
                    <a:cubicBezTo>
                      <a:pt x="575" y="721"/>
                      <a:pt x="991" y="443"/>
                      <a:pt x="1446" y="225"/>
                    </a:cubicBezTo>
                    <a:cubicBezTo>
                      <a:pt x="1505" y="206"/>
                      <a:pt x="1545" y="126"/>
                      <a:pt x="1525" y="67"/>
                    </a:cubicBezTo>
                    <a:cubicBezTo>
                      <a:pt x="1496" y="22"/>
                      <a:pt x="1455" y="0"/>
                      <a:pt x="1411"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0" name="Google Shape;380;p1"/>
              <p:cNvSpPr/>
              <p:nvPr/>
            </p:nvSpPr>
            <p:spPr>
              <a:xfrm>
                <a:off x="1884075" y="4134750"/>
                <a:ext cx="29100" cy="7475"/>
              </a:xfrm>
              <a:custGeom>
                <a:rect b="b" l="l" r="r" t="t"/>
                <a:pathLst>
                  <a:path extrusionOk="0" h="299" w="1164">
                    <a:moveTo>
                      <a:pt x="1065" y="0"/>
                    </a:moveTo>
                    <a:cubicBezTo>
                      <a:pt x="748" y="0"/>
                      <a:pt x="451" y="20"/>
                      <a:pt x="134" y="60"/>
                    </a:cubicBezTo>
                    <a:cubicBezTo>
                      <a:pt x="1" y="79"/>
                      <a:pt x="14" y="299"/>
                      <a:pt x="138" y="299"/>
                    </a:cubicBezTo>
                    <a:cubicBezTo>
                      <a:pt x="143" y="299"/>
                      <a:pt x="148" y="298"/>
                      <a:pt x="154" y="297"/>
                    </a:cubicBezTo>
                    <a:lnTo>
                      <a:pt x="174" y="297"/>
                    </a:lnTo>
                    <a:cubicBezTo>
                      <a:pt x="396" y="253"/>
                      <a:pt x="608" y="231"/>
                      <a:pt x="825" y="231"/>
                    </a:cubicBezTo>
                    <a:cubicBezTo>
                      <a:pt x="898" y="231"/>
                      <a:pt x="971" y="233"/>
                      <a:pt x="1045" y="238"/>
                    </a:cubicBezTo>
                    <a:cubicBezTo>
                      <a:pt x="1104" y="238"/>
                      <a:pt x="1164" y="179"/>
                      <a:pt x="1164" y="119"/>
                    </a:cubicBezTo>
                    <a:cubicBezTo>
                      <a:pt x="1164" y="60"/>
                      <a:pt x="1124" y="0"/>
                      <a:pt x="1065"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1" name="Google Shape;381;p1"/>
              <p:cNvSpPr/>
              <p:nvPr/>
            </p:nvSpPr>
            <p:spPr>
              <a:xfrm>
                <a:off x="2016000" y="4172375"/>
                <a:ext cx="166375" cy="167675"/>
              </a:xfrm>
              <a:custGeom>
                <a:rect b="b" l="l" r="r" t="t"/>
                <a:pathLst>
                  <a:path extrusionOk="0" h="6707" w="6655">
                    <a:moveTo>
                      <a:pt x="2105" y="0"/>
                    </a:moveTo>
                    <a:cubicBezTo>
                      <a:pt x="2105" y="0"/>
                      <a:pt x="0" y="3248"/>
                      <a:pt x="1157" y="3248"/>
                    </a:cubicBezTo>
                    <a:cubicBezTo>
                      <a:pt x="1209" y="3248"/>
                      <a:pt x="1267" y="3242"/>
                      <a:pt x="1332" y="3228"/>
                    </a:cubicBezTo>
                    <a:cubicBezTo>
                      <a:pt x="1395" y="3216"/>
                      <a:pt x="1458" y="3211"/>
                      <a:pt x="1522" y="3211"/>
                    </a:cubicBezTo>
                    <a:cubicBezTo>
                      <a:pt x="3050" y="3211"/>
                      <a:pt x="5089" y="6485"/>
                      <a:pt x="5887" y="6694"/>
                    </a:cubicBezTo>
                    <a:cubicBezTo>
                      <a:pt x="5917" y="6702"/>
                      <a:pt x="5945" y="6707"/>
                      <a:pt x="5971" y="6707"/>
                    </a:cubicBezTo>
                    <a:cubicBezTo>
                      <a:pt x="6654" y="6707"/>
                      <a:pt x="5804" y="3769"/>
                      <a:pt x="5174" y="2357"/>
                    </a:cubicBezTo>
                    <a:cubicBezTo>
                      <a:pt x="4580" y="1129"/>
                      <a:pt x="3451" y="258"/>
                      <a:pt x="2105"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2" name="Google Shape;382;p1"/>
              <p:cNvSpPr/>
              <p:nvPr/>
            </p:nvSpPr>
            <p:spPr>
              <a:xfrm>
                <a:off x="1718600" y="3781275"/>
                <a:ext cx="125775" cy="319825"/>
              </a:xfrm>
              <a:custGeom>
                <a:rect b="b" l="l" r="r" t="t"/>
                <a:pathLst>
                  <a:path extrusionOk="0" h="12793" w="5031">
                    <a:moveTo>
                      <a:pt x="1010" y="0"/>
                    </a:moveTo>
                    <a:lnTo>
                      <a:pt x="0" y="5921"/>
                    </a:lnTo>
                    <a:lnTo>
                      <a:pt x="416" y="12793"/>
                    </a:lnTo>
                    <a:lnTo>
                      <a:pt x="3684" y="9228"/>
                    </a:lnTo>
                    <a:lnTo>
                      <a:pt x="3822" y="9090"/>
                    </a:lnTo>
                    <a:lnTo>
                      <a:pt x="5030" y="7882"/>
                    </a:lnTo>
                    <a:cubicBezTo>
                      <a:pt x="5030" y="7882"/>
                      <a:pt x="4040" y="5605"/>
                      <a:pt x="3268" y="3684"/>
                    </a:cubicBezTo>
                    <a:cubicBezTo>
                      <a:pt x="3248" y="3624"/>
                      <a:pt x="3208" y="3545"/>
                      <a:pt x="3189" y="3486"/>
                    </a:cubicBezTo>
                    <a:cubicBezTo>
                      <a:pt x="3129" y="3347"/>
                      <a:pt x="3090" y="3228"/>
                      <a:pt x="3050" y="3109"/>
                    </a:cubicBezTo>
                    <a:cubicBezTo>
                      <a:pt x="2595" y="1941"/>
                      <a:pt x="1901" y="872"/>
                      <a:pt x="101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3" name="Google Shape;383;p1"/>
              <p:cNvSpPr/>
              <p:nvPr/>
            </p:nvSpPr>
            <p:spPr>
              <a:xfrm>
                <a:off x="1484425" y="4569900"/>
                <a:ext cx="648575" cy="648075"/>
              </a:xfrm>
              <a:custGeom>
                <a:rect b="b" l="l" r="r" t="t"/>
                <a:pathLst>
                  <a:path extrusionOk="0" h="25923" w="25943">
                    <a:moveTo>
                      <a:pt x="12971" y="1"/>
                    </a:moveTo>
                    <a:cubicBezTo>
                      <a:pt x="12892" y="1"/>
                      <a:pt x="12833" y="60"/>
                      <a:pt x="12833" y="120"/>
                    </a:cubicBezTo>
                    <a:lnTo>
                      <a:pt x="12833" y="12259"/>
                    </a:lnTo>
                    <a:lnTo>
                      <a:pt x="8239" y="951"/>
                    </a:lnTo>
                    <a:cubicBezTo>
                      <a:pt x="8206" y="902"/>
                      <a:pt x="8147" y="867"/>
                      <a:pt x="8094" y="867"/>
                    </a:cubicBezTo>
                    <a:cubicBezTo>
                      <a:pt x="8082" y="867"/>
                      <a:pt x="8071" y="869"/>
                      <a:pt x="8060" y="872"/>
                    </a:cubicBezTo>
                    <a:cubicBezTo>
                      <a:pt x="8001" y="912"/>
                      <a:pt x="7981" y="971"/>
                      <a:pt x="8001" y="1050"/>
                    </a:cubicBezTo>
                    <a:lnTo>
                      <a:pt x="12674" y="12496"/>
                    </a:lnTo>
                    <a:lnTo>
                      <a:pt x="3981" y="3803"/>
                    </a:lnTo>
                    <a:cubicBezTo>
                      <a:pt x="3954" y="3775"/>
                      <a:pt x="3923" y="3764"/>
                      <a:pt x="3893" y="3764"/>
                    </a:cubicBezTo>
                    <a:cubicBezTo>
                      <a:pt x="3796" y="3764"/>
                      <a:pt x="3712" y="3890"/>
                      <a:pt x="3803" y="3981"/>
                    </a:cubicBezTo>
                    <a:lnTo>
                      <a:pt x="12457" y="12635"/>
                    </a:lnTo>
                    <a:lnTo>
                      <a:pt x="1011" y="8258"/>
                    </a:lnTo>
                    <a:cubicBezTo>
                      <a:pt x="993" y="8252"/>
                      <a:pt x="977" y="8249"/>
                      <a:pt x="962" y="8249"/>
                    </a:cubicBezTo>
                    <a:cubicBezTo>
                      <a:pt x="838" y="8249"/>
                      <a:pt x="791" y="8443"/>
                      <a:pt x="932" y="8496"/>
                    </a:cubicBezTo>
                    <a:lnTo>
                      <a:pt x="12298" y="12833"/>
                    </a:lnTo>
                    <a:lnTo>
                      <a:pt x="120" y="12833"/>
                    </a:lnTo>
                    <a:cubicBezTo>
                      <a:pt x="60" y="12833"/>
                      <a:pt x="1" y="12892"/>
                      <a:pt x="1" y="12952"/>
                    </a:cubicBezTo>
                    <a:cubicBezTo>
                      <a:pt x="1" y="13031"/>
                      <a:pt x="40" y="13090"/>
                      <a:pt x="120" y="13090"/>
                    </a:cubicBezTo>
                    <a:lnTo>
                      <a:pt x="12140" y="13090"/>
                    </a:lnTo>
                    <a:lnTo>
                      <a:pt x="1031" y="17605"/>
                    </a:lnTo>
                    <a:cubicBezTo>
                      <a:pt x="971" y="17625"/>
                      <a:pt x="932" y="17704"/>
                      <a:pt x="971" y="17764"/>
                    </a:cubicBezTo>
                    <a:cubicBezTo>
                      <a:pt x="991" y="17823"/>
                      <a:pt x="1031" y="17843"/>
                      <a:pt x="1090" y="17843"/>
                    </a:cubicBezTo>
                    <a:cubicBezTo>
                      <a:pt x="1090" y="17853"/>
                      <a:pt x="1095" y="17858"/>
                      <a:pt x="1102" y="17858"/>
                    </a:cubicBezTo>
                    <a:cubicBezTo>
                      <a:pt x="1110" y="17858"/>
                      <a:pt x="1120" y="17853"/>
                      <a:pt x="1130" y="17843"/>
                    </a:cubicBezTo>
                    <a:lnTo>
                      <a:pt x="12595" y="13169"/>
                    </a:lnTo>
                    <a:lnTo>
                      <a:pt x="3803" y="21962"/>
                    </a:lnTo>
                    <a:cubicBezTo>
                      <a:pt x="3763" y="22001"/>
                      <a:pt x="3763" y="22081"/>
                      <a:pt x="3803" y="22140"/>
                    </a:cubicBezTo>
                    <a:cubicBezTo>
                      <a:pt x="3833" y="22160"/>
                      <a:pt x="3867" y="22170"/>
                      <a:pt x="3899" y="22170"/>
                    </a:cubicBezTo>
                    <a:cubicBezTo>
                      <a:pt x="3932" y="22170"/>
                      <a:pt x="3961" y="22160"/>
                      <a:pt x="3981" y="22140"/>
                    </a:cubicBezTo>
                    <a:lnTo>
                      <a:pt x="12655" y="13467"/>
                    </a:lnTo>
                    <a:lnTo>
                      <a:pt x="8258" y="24912"/>
                    </a:lnTo>
                    <a:cubicBezTo>
                      <a:pt x="8239" y="24992"/>
                      <a:pt x="8258" y="25051"/>
                      <a:pt x="8338" y="25091"/>
                    </a:cubicBezTo>
                    <a:lnTo>
                      <a:pt x="8377" y="25091"/>
                    </a:lnTo>
                    <a:cubicBezTo>
                      <a:pt x="8437" y="25091"/>
                      <a:pt x="8476" y="25051"/>
                      <a:pt x="8496" y="25011"/>
                    </a:cubicBezTo>
                    <a:lnTo>
                      <a:pt x="12853" y="13645"/>
                    </a:lnTo>
                    <a:lnTo>
                      <a:pt x="12853" y="25803"/>
                    </a:lnTo>
                    <a:cubicBezTo>
                      <a:pt x="12853" y="25863"/>
                      <a:pt x="12912" y="25922"/>
                      <a:pt x="12971" y="25922"/>
                    </a:cubicBezTo>
                    <a:cubicBezTo>
                      <a:pt x="13051" y="25922"/>
                      <a:pt x="13110" y="25863"/>
                      <a:pt x="13110" y="25803"/>
                    </a:cubicBezTo>
                    <a:lnTo>
                      <a:pt x="13110" y="13506"/>
                    </a:lnTo>
                    <a:lnTo>
                      <a:pt x="17704" y="24813"/>
                    </a:lnTo>
                    <a:cubicBezTo>
                      <a:pt x="17724" y="24853"/>
                      <a:pt x="17783" y="24893"/>
                      <a:pt x="17823" y="24893"/>
                    </a:cubicBezTo>
                    <a:lnTo>
                      <a:pt x="17882" y="24893"/>
                    </a:lnTo>
                    <a:cubicBezTo>
                      <a:pt x="17942" y="24873"/>
                      <a:pt x="17962" y="24794"/>
                      <a:pt x="17942" y="24734"/>
                    </a:cubicBezTo>
                    <a:lnTo>
                      <a:pt x="13387" y="13546"/>
                    </a:lnTo>
                    <a:lnTo>
                      <a:pt x="21982" y="22140"/>
                    </a:lnTo>
                    <a:cubicBezTo>
                      <a:pt x="22001" y="22160"/>
                      <a:pt x="22021" y="22160"/>
                      <a:pt x="22061" y="22180"/>
                    </a:cubicBezTo>
                    <a:cubicBezTo>
                      <a:pt x="22100" y="22160"/>
                      <a:pt x="22120" y="22160"/>
                      <a:pt x="22160" y="22140"/>
                    </a:cubicBezTo>
                    <a:cubicBezTo>
                      <a:pt x="22199" y="22081"/>
                      <a:pt x="22199" y="22001"/>
                      <a:pt x="22160" y="21962"/>
                    </a:cubicBezTo>
                    <a:lnTo>
                      <a:pt x="13486" y="13288"/>
                    </a:lnTo>
                    <a:lnTo>
                      <a:pt x="13486" y="13288"/>
                    </a:lnTo>
                    <a:lnTo>
                      <a:pt x="24912" y="17704"/>
                    </a:lnTo>
                    <a:lnTo>
                      <a:pt x="24972" y="17704"/>
                    </a:lnTo>
                    <a:cubicBezTo>
                      <a:pt x="25011" y="17704"/>
                      <a:pt x="25071" y="17665"/>
                      <a:pt x="25091" y="17625"/>
                    </a:cubicBezTo>
                    <a:cubicBezTo>
                      <a:pt x="25110" y="17566"/>
                      <a:pt x="25071" y="17486"/>
                      <a:pt x="25011" y="17467"/>
                    </a:cubicBezTo>
                    <a:lnTo>
                      <a:pt x="13645" y="13110"/>
                    </a:lnTo>
                    <a:lnTo>
                      <a:pt x="25823" y="13110"/>
                    </a:lnTo>
                    <a:cubicBezTo>
                      <a:pt x="25883" y="13110"/>
                      <a:pt x="25942" y="13051"/>
                      <a:pt x="25942" y="12991"/>
                    </a:cubicBezTo>
                    <a:cubicBezTo>
                      <a:pt x="25942" y="12912"/>
                      <a:pt x="25883" y="12853"/>
                      <a:pt x="25823" y="12853"/>
                    </a:cubicBezTo>
                    <a:lnTo>
                      <a:pt x="13407" y="12853"/>
                    </a:lnTo>
                    <a:lnTo>
                      <a:pt x="24912" y="8159"/>
                    </a:lnTo>
                    <a:cubicBezTo>
                      <a:pt x="25039" y="8087"/>
                      <a:pt x="24968" y="7917"/>
                      <a:pt x="24849" y="7917"/>
                    </a:cubicBezTo>
                    <a:cubicBezTo>
                      <a:pt x="24838" y="7917"/>
                      <a:pt x="24826" y="7918"/>
                      <a:pt x="24813" y="7922"/>
                    </a:cubicBezTo>
                    <a:lnTo>
                      <a:pt x="13645" y="12476"/>
                    </a:lnTo>
                    <a:lnTo>
                      <a:pt x="13645" y="12476"/>
                    </a:lnTo>
                    <a:lnTo>
                      <a:pt x="22140" y="3981"/>
                    </a:lnTo>
                    <a:cubicBezTo>
                      <a:pt x="22231" y="3890"/>
                      <a:pt x="22147" y="3764"/>
                      <a:pt x="22050" y="3764"/>
                    </a:cubicBezTo>
                    <a:cubicBezTo>
                      <a:pt x="22020" y="3764"/>
                      <a:pt x="21989" y="3775"/>
                      <a:pt x="21962" y="3803"/>
                    </a:cubicBezTo>
                    <a:lnTo>
                      <a:pt x="13288" y="12457"/>
                    </a:lnTo>
                    <a:lnTo>
                      <a:pt x="13288" y="12457"/>
                    </a:lnTo>
                    <a:lnTo>
                      <a:pt x="17684" y="1011"/>
                    </a:lnTo>
                    <a:cubicBezTo>
                      <a:pt x="17704" y="951"/>
                      <a:pt x="17684" y="872"/>
                      <a:pt x="17605" y="852"/>
                    </a:cubicBezTo>
                    <a:cubicBezTo>
                      <a:pt x="17591" y="848"/>
                      <a:pt x="17576" y="845"/>
                      <a:pt x="17561" y="845"/>
                    </a:cubicBezTo>
                    <a:cubicBezTo>
                      <a:pt x="17512" y="845"/>
                      <a:pt x="17462" y="871"/>
                      <a:pt x="17447" y="932"/>
                    </a:cubicBezTo>
                    <a:lnTo>
                      <a:pt x="13090" y="12298"/>
                    </a:lnTo>
                    <a:lnTo>
                      <a:pt x="13090" y="120"/>
                    </a:lnTo>
                    <a:cubicBezTo>
                      <a:pt x="13090" y="60"/>
                      <a:pt x="13031" y="1"/>
                      <a:pt x="1297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4" name="Google Shape;384;p1"/>
              <p:cNvSpPr/>
              <p:nvPr/>
            </p:nvSpPr>
            <p:spPr>
              <a:xfrm>
                <a:off x="1418100" y="4538100"/>
                <a:ext cx="773300" cy="712550"/>
              </a:xfrm>
              <a:custGeom>
                <a:rect b="b" l="l" r="r" t="t"/>
                <a:pathLst>
                  <a:path extrusionOk="0" h="28502" w="30932">
                    <a:moveTo>
                      <a:pt x="15624" y="1788"/>
                    </a:moveTo>
                    <a:cubicBezTo>
                      <a:pt x="20654" y="1788"/>
                      <a:pt x="25209" y="4817"/>
                      <a:pt x="27130" y="9471"/>
                    </a:cubicBezTo>
                    <a:cubicBezTo>
                      <a:pt x="29051" y="14125"/>
                      <a:pt x="27981" y="19491"/>
                      <a:pt x="24437" y="23036"/>
                    </a:cubicBezTo>
                    <a:cubicBezTo>
                      <a:pt x="22049" y="25423"/>
                      <a:pt x="18853" y="26691"/>
                      <a:pt x="15605" y="26691"/>
                    </a:cubicBezTo>
                    <a:cubicBezTo>
                      <a:pt x="14003" y="26691"/>
                      <a:pt x="12389" y="26383"/>
                      <a:pt x="10852" y="25749"/>
                    </a:cubicBezTo>
                    <a:cubicBezTo>
                      <a:pt x="6198" y="23808"/>
                      <a:pt x="3169" y="19273"/>
                      <a:pt x="3169" y="14243"/>
                    </a:cubicBezTo>
                    <a:cubicBezTo>
                      <a:pt x="3189" y="7372"/>
                      <a:pt x="8753" y="1788"/>
                      <a:pt x="15624" y="1788"/>
                    </a:cubicBezTo>
                    <a:close/>
                    <a:moveTo>
                      <a:pt x="15628" y="1"/>
                    </a:moveTo>
                    <a:cubicBezTo>
                      <a:pt x="10988" y="1"/>
                      <a:pt x="6495" y="2276"/>
                      <a:pt x="3783" y="6322"/>
                    </a:cubicBezTo>
                    <a:cubicBezTo>
                      <a:pt x="0" y="11966"/>
                      <a:pt x="733" y="19511"/>
                      <a:pt x="5545" y="24323"/>
                    </a:cubicBezTo>
                    <a:cubicBezTo>
                      <a:pt x="8218" y="26996"/>
                      <a:pt x="11842" y="28501"/>
                      <a:pt x="15624" y="28501"/>
                    </a:cubicBezTo>
                    <a:cubicBezTo>
                      <a:pt x="22417" y="28501"/>
                      <a:pt x="28278" y="23709"/>
                      <a:pt x="29605" y="17036"/>
                    </a:cubicBezTo>
                    <a:cubicBezTo>
                      <a:pt x="30932" y="10362"/>
                      <a:pt x="27367" y="3689"/>
                      <a:pt x="21090" y="1095"/>
                    </a:cubicBezTo>
                    <a:cubicBezTo>
                      <a:pt x="19314" y="355"/>
                      <a:pt x="17460" y="1"/>
                      <a:pt x="15628"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5" name="Google Shape;385;p1"/>
              <p:cNvSpPr/>
              <p:nvPr/>
            </p:nvSpPr>
            <p:spPr>
              <a:xfrm>
                <a:off x="1753750" y="4843675"/>
                <a:ext cx="109925" cy="100525"/>
              </a:xfrm>
              <a:custGeom>
                <a:rect b="b" l="l" r="r" t="t"/>
                <a:pathLst>
                  <a:path extrusionOk="0" h="4021" w="4397">
                    <a:moveTo>
                      <a:pt x="2198" y="1"/>
                    </a:moveTo>
                    <a:cubicBezTo>
                      <a:pt x="1684" y="1"/>
                      <a:pt x="1169" y="199"/>
                      <a:pt x="773" y="595"/>
                    </a:cubicBezTo>
                    <a:cubicBezTo>
                      <a:pt x="0" y="1387"/>
                      <a:pt x="0" y="2654"/>
                      <a:pt x="773" y="3426"/>
                    </a:cubicBezTo>
                    <a:cubicBezTo>
                      <a:pt x="1169" y="3822"/>
                      <a:pt x="1684" y="4021"/>
                      <a:pt x="2198" y="4021"/>
                    </a:cubicBezTo>
                    <a:cubicBezTo>
                      <a:pt x="2713" y="4021"/>
                      <a:pt x="3228" y="3822"/>
                      <a:pt x="3624" y="3426"/>
                    </a:cubicBezTo>
                    <a:cubicBezTo>
                      <a:pt x="4397" y="2654"/>
                      <a:pt x="4397" y="1387"/>
                      <a:pt x="3624" y="595"/>
                    </a:cubicBezTo>
                    <a:cubicBezTo>
                      <a:pt x="3228" y="199"/>
                      <a:pt x="2713" y="1"/>
                      <a:pt x="2198" y="1"/>
                    </a:cubicBez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6" name="Google Shape;386;p1"/>
              <p:cNvSpPr/>
              <p:nvPr/>
            </p:nvSpPr>
            <p:spPr>
              <a:xfrm>
                <a:off x="1780975" y="4866450"/>
                <a:ext cx="55475" cy="55475"/>
              </a:xfrm>
              <a:custGeom>
                <a:rect b="b" l="l" r="r" t="t"/>
                <a:pathLst>
                  <a:path extrusionOk="0" h="2219" w="2219">
                    <a:moveTo>
                      <a:pt x="1109" y="1"/>
                    </a:moveTo>
                    <a:cubicBezTo>
                      <a:pt x="496" y="1"/>
                      <a:pt x="1" y="496"/>
                      <a:pt x="1" y="1109"/>
                    </a:cubicBezTo>
                    <a:cubicBezTo>
                      <a:pt x="1" y="1723"/>
                      <a:pt x="496" y="2218"/>
                      <a:pt x="1109" y="2218"/>
                    </a:cubicBezTo>
                    <a:cubicBezTo>
                      <a:pt x="1723" y="2218"/>
                      <a:pt x="2218" y="1723"/>
                      <a:pt x="2218" y="1109"/>
                    </a:cubicBezTo>
                    <a:cubicBezTo>
                      <a:pt x="2218" y="496"/>
                      <a:pt x="1723" y="1"/>
                      <a:pt x="1109"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1"/>
              <p:cNvSpPr/>
              <p:nvPr/>
            </p:nvSpPr>
            <p:spPr>
              <a:xfrm>
                <a:off x="1400275" y="3840675"/>
                <a:ext cx="416375" cy="1070225"/>
              </a:xfrm>
              <a:custGeom>
                <a:rect b="b" l="l" r="r" t="t"/>
                <a:pathLst>
                  <a:path extrusionOk="0" h="42809" w="16655">
                    <a:moveTo>
                      <a:pt x="733" y="1"/>
                    </a:moveTo>
                    <a:cubicBezTo>
                      <a:pt x="0" y="1"/>
                      <a:pt x="0" y="1070"/>
                      <a:pt x="733" y="1070"/>
                    </a:cubicBezTo>
                    <a:lnTo>
                      <a:pt x="7209" y="1070"/>
                    </a:lnTo>
                    <a:lnTo>
                      <a:pt x="15506" y="42358"/>
                    </a:lnTo>
                    <a:cubicBezTo>
                      <a:pt x="15562" y="42604"/>
                      <a:pt x="15781" y="42795"/>
                      <a:pt x="16025" y="42795"/>
                    </a:cubicBezTo>
                    <a:cubicBezTo>
                      <a:pt x="16036" y="42795"/>
                      <a:pt x="16048" y="42795"/>
                      <a:pt x="16060" y="42794"/>
                    </a:cubicBezTo>
                    <a:cubicBezTo>
                      <a:pt x="16080" y="42804"/>
                      <a:pt x="16095" y="42809"/>
                      <a:pt x="16110" y="42809"/>
                    </a:cubicBezTo>
                    <a:cubicBezTo>
                      <a:pt x="16125" y="42809"/>
                      <a:pt x="16139" y="42804"/>
                      <a:pt x="16159" y="42794"/>
                    </a:cubicBezTo>
                    <a:cubicBezTo>
                      <a:pt x="16456" y="42735"/>
                      <a:pt x="16654" y="42457"/>
                      <a:pt x="16595" y="42160"/>
                    </a:cubicBezTo>
                    <a:lnTo>
                      <a:pt x="8199" y="436"/>
                    </a:lnTo>
                    <a:cubicBezTo>
                      <a:pt x="8139" y="179"/>
                      <a:pt x="7921" y="1"/>
                      <a:pt x="766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1"/>
              <p:cNvSpPr/>
              <p:nvPr/>
            </p:nvSpPr>
            <p:spPr>
              <a:xfrm>
                <a:off x="1513650" y="4549600"/>
                <a:ext cx="880725" cy="658475"/>
              </a:xfrm>
              <a:custGeom>
                <a:rect b="b" l="l" r="r" t="t"/>
                <a:pathLst>
                  <a:path extrusionOk="0" h="26339" w="35229">
                    <a:moveTo>
                      <a:pt x="693" y="1"/>
                    </a:moveTo>
                    <a:cubicBezTo>
                      <a:pt x="0" y="41"/>
                      <a:pt x="0" y="1031"/>
                      <a:pt x="693" y="1090"/>
                    </a:cubicBezTo>
                    <a:lnTo>
                      <a:pt x="28912" y="1090"/>
                    </a:lnTo>
                    <a:lnTo>
                      <a:pt x="34140" y="21982"/>
                    </a:lnTo>
                    <a:lnTo>
                      <a:pt x="34140" y="25823"/>
                    </a:lnTo>
                    <a:cubicBezTo>
                      <a:pt x="34140" y="26101"/>
                      <a:pt x="34377" y="26338"/>
                      <a:pt x="34674" y="26338"/>
                    </a:cubicBezTo>
                    <a:cubicBezTo>
                      <a:pt x="34971" y="26338"/>
                      <a:pt x="35229" y="26101"/>
                      <a:pt x="35229" y="25804"/>
                    </a:cubicBezTo>
                    <a:lnTo>
                      <a:pt x="35229" y="21902"/>
                    </a:lnTo>
                    <a:cubicBezTo>
                      <a:pt x="35209" y="21863"/>
                      <a:pt x="35209" y="21823"/>
                      <a:pt x="35209" y="21784"/>
                    </a:cubicBezTo>
                    <a:lnTo>
                      <a:pt x="29843" y="417"/>
                    </a:lnTo>
                    <a:cubicBezTo>
                      <a:pt x="29783" y="179"/>
                      <a:pt x="29565" y="1"/>
                      <a:pt x="29328"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p1"/>
              <p:cNvSpPr/>
              <p:nvPr/>
            </p:nvSpPr>
            <p:spPr>
              <a:xfrm>
                <a:off x="2320100" y="5147775"/>
                <a:ext cx="126750" cy="115125"/>
              </a:xfrm>
              <a:custGeom>
                <a:rect b="b" l="l" r="r" t="t"/>
                <a:pathLst>
                  <a:path extrusionOk="0" h="4605" w="5070">
                    <a:moveTo>
                      <a:pt x="2535" y="0"/>
                    </a:moveTo>
                    <a:cubicBezTo>
                      <a:pt x="1946" y="0"/>
                      <a:pt x="1357" y="223"/>
                      <a:pt x="911" y="669"/>
                    </a:cubicBezTo>
                    <a:cubicBezTo>
                      <a:pt x="0" y="1580"/>
                      <a:pt x="0" y="3025"/>
                      <a:pt x="911" y="3936"/>
                    </a:cubicBezTo>
                    <a:cubicBezTo>
                      <a:pt x="1357" y="4382"/>
                      <a:pt x="1946" y="4604"/>
                      <a:pt x="2535" y="4604"/>
                    </a:cubicBezTo>
                    <a:cubicBezTo>
                      <a:pt x="3124" y="4604"/>
                      <a:pt x="3713" y="4382"/>
                      <a:pt x="4159" y="3936"/>
                    </a:cubicBezTo>
                    <a:cubicBezTo>
                      <a:pt x="5070" y="3025"/>
                      <a:pt x="5070" y="1580"/>
                      <a:pt x="4159" y="669"/>
                    </a:cubicBezTo>
                    <a:cubicBezTo>
                      <a:pt x="3713" y="223"/>
                      <a:pt x="3124" y="0"/>
                      <a:pt x="253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p1"/>
              <p:cNvSpPr/>
              <p:nvPr/>
            </p:nvSpPr>
            <p:spPr>
              <a:xfrm>
                <a:off x="2357225" y="5178825"/>
                <a:ext cx="61425" cy="53000"/>
              </a:xfrm>
              <a:custGeom>
                <a:rect b="b" l="l" r="r" t="t"/>
                <a:pathLst>
                  <a:path extrusionOk="0" h="2120" w="2457">
                    <a:moveTo>
                      <a:pt x="1050" y="1"/>
                    </a:moveTo>
                    <a:cubicBezTo>
                      <a:pt x="476" y="1"/>
                      <a:pt x="1" y="476"/>
                      <a:pt x="1" y="1070"/>
                    </a:cubicBezTo>
                    <a:cubicBezTo>
                      <a:pt x="1" y="1699"/>
                      <a:pt x="515" y="2119"/>
                      <a:pt x="1056" y="2119"/>
                    </a:cubicBezTo>
                    <a:cubicBezTo>
                      <a:pt x="1317" y="2119"/>
                      <a:pt x="1584" y="2022"/>
                      <a:pt x="1803" y="1803"/>
                    </a:cubicBezTo>
                    <a:cubicBezTo>
                      <a:pt x="2456" y="1149"/>
                      <a:pt x="2001" y="1"/>
                      <a:pt x="105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1" name="Google Shape;391;p1"/>
              <p:cNvSpPr/>
              <p:nvPr/>
            </p:nvSpPr>
            <p:spPr>
              <a:xfrm>
                <a:off x="1482450" y="4223375"/>
                <a:ext cx="536675" cy="283200"/>
              </a:xfrm>
              <a:custGeom>
                <a:rect b="b" l="l" r="r" t="t"/>
                <a:pathLst>
                  <a:path extrusionOk="0" h="11328" w="21467">
                    <a:moveTo>
                      <a:pt x="733" y="0"/>
                    </a:moveTo>
                    <a:cubicBezTo>
                      <a:pt x="317" y="0"/>
                      <a:pt x="1" y="258"/>
                      <a:pt x="1" y="555"/>
                    </a:cubicBezTo>
                    <a:lnTo>
                      <a:pt x="1" y="10792"/>
                    </a:lnTo>
                    <a:cubicBezTo>
                      <a:pt x="1" y="11089"/>
                      <a:pt x="317" y="11327"/>
                      <a:pt x="733" y="11327"/>
                    </a:cubicBezTo>
                    <a:lnTo>
                      <a:pt x="20754" y="11327"/>
                    </a:lnTo>
                    <a:cubicBezTo>
                      <a:pt x="21150" y="11327"/>
                      <a:pt x="21467" y="11089"/>
                      <a:pt x="21467" y="10792"/>
                    </a:cubicBezTo>
                    <a:lnTo>
                      <a:pt x="21467" y="555"/>
                    </a:lnTo>
                    <a:cubicBezTo>
                      <a:pt x="21467" y="258"/>
                      <a:pt x="21130" y="0"/>
                      <a:pt x="20754"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1"/>
              <p:cNvSpPr/>
              <p:nvPr/>
            </p:nvSpPr>
            <p:spPr>
              <a:xfrm>
                <a:off x="1437850" y="4209950"/>
                <a:ext cx="623350" cy="26850"/>
              </a:xfrm>
              <a:custGeom>
                <a:rect b="b" l="l" r="r" t="t"/>
                <a:pathLst>
                  <a:path extrusionOk="0" h="1074" w="24934">
                    <a:moveTo>
                      <a:pt x="700" y="0"/>
                    </a:moveTo>
                    <a:cubicBezTo>
                      <a:pt x="1" y="0"/>
                      <a:pt x="1" y="1074"/>
                      <a:pt x="700" y="1074"/>
                    </a:cubicBezTo>
                    <a:cubicBezTo>
                      <a:pt x="718" y="1074"/>
                      <a:pt x="736" y="1073"/>
                      <a:pt x="755" y="1072"/>
                    </a:cubicBezTo>
                    <a:lnTo>
                      <a:pt x="24260" y="1072"/>
                    </a:lnTo>
                    <a:cubicBezTo>
                      <a:pt x="24934" y="1032"/>
                      <a:pt x="24934" y="42"/>
                      <a:pt x="24260" y="2"/>
                    </a:cubicBezTo>
                    <a:lnTo>
                      <a:pt x="755" y="2"/>
                    </a:lnTo>
                    <a:cubicBezTo>
                      <a:pt x="736" y="1"/>
                      <a:pt x="718" y="0"/>
                      <a:pt x="70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3" name="Google Shape;393;p1"/>
              <p:cNvSpPr/>
              <p:nvPr/>
            </p:nvSpPr>
            <p:spPr>
              <a:xfrm>
                <a:off x="1231450" y="3850700"/>
                <a:ext cx="261425" cy="530125"/>
              </a:xfrm>
              <a:custGeom>
                <a:rect b="b" l="l" r="r" t="t"/>
                <a:pathLst>
                  <a:path extrusionOk="0" h="21205" w="10457">
                    <a:moveTo>
                      <a:pt x="2886" y="1"/>
                    </a:moveTo>
                    <a:cubicBezTo>
                      <a:pt x="2368" y="1"/>
                      <a:pt x="1882" y="16"/>
                      <a:pt x="1506" y="55"/>
                    </a:cubicBezTo>
                    <a:cubicBezTo>
                      <a:pt x="1" y="214"/>
                      <a:pt x="535" y="313"/>
                      <a:pt x="793" y="2649"/>
                    </a:cubicBezTo>
                    <a:cubicBezTo>
                      <a:pt x="1031" y="4986"/>
                      <a:pt x="4516" y="21204"/>
                      <a:pt x="4516" y="21204"/>
                    </a:cubicBezTo>
                    <a:lnTo>
                      <a:pt x="10456" y="21204"/>
                    </a:lnTo>
                    <a:lnTo>
                      <a:pt x="6278" y="134"/>
                    </a:lnTo>
                    <a:cubicBezTo>
                      <a:pt x="6278" y="134"/>
                      <a:pt x="4440" y="1"/>
                      <a:pt x="288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p1"/>
              <p:cNvSpPr/>
              <p:nvPr/>
            </p:nvSpPr>
            <p:spPr>
              <a:xfrm>
                <a:off x="2172075" y="4684775"/>
                <a:ext cx="112400" cy="137650"/>
              </a:xfrm>
              <a:custGeom>
                <a:rect b="b" l="l" r="r" t="t"/>
                <a:pathLst>
                  <a:path extrusionOk="0" h="5506" w="4496">
                    <a:moveTo>
                      <a:pt x="3624" y="0"/>
                    </a:moveTo>
                    <a:lnTo>
                      <a:pt x="0" y="1505"/>
                    </a:lnTo>
                    <a:lnTo>
                      <a:pt x="1307" y="5505"/>
                    </a:lnTo>
                    <a:lnTo>
                      <a:pt x="4496" y="4673"/>
                    </a:lnTo>
                    <a:lnTo>
                      <a:pt x="3624"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5" name="Google Shape;395;p1"/>
              <p:cNvSpPr/>
              <p:nvPr/>
            </p:nvSpPr>
            <p:spPr>
              <a:xfrm>
                <a:off x="2188900" y="4781150"/>
                <a:ext cx="315875" cy="168500"/>
              </a:xfrm>
              <a:custGeom>
                <a:rect b="b" l="l" r="r" t="t"/>
                <a:pathLst>
                  <a:path extrusionOk="0" h="6740" w="12635">
                    <a:moveTo>
                      <a:pt x="3670" y="0"/>
                    </a:moveTo>
                    <a:cubicBezTo>
                      <a:pt x="2971" y="0"/>
                      <a:pt x="2345" y="1234"/>
                      <a:pt x="1344" y="1234"/>
                    </a:cubicBezTo>
                    <a:cubicBezTo>
                      <a:pt x="1149" y="1234"/>
                      <a:pt x="940" y="1188"/>
                      <a:pt x="714" y="1076"/>
                    </a:cubicBezTo>
                    <a:cubicBezTo>
                      <a:pt x="714" y="1076"/>
                      <a:pt x="1" y="1175"/>
                      <a:pt x="258" y="1947"/>
                    </a:cubicBezTo>
                    <a:cubicBezTo>
                      <a:pt x="298" y="2066"/>
                      <a:pt x="318" y="2205"/>
                      <a:pt x="337" y="2343"/>
                    </a:cubicBezTo>
                    <a:cubicBezTo>
                      <a:pt x="357" y="2442"/>
                      <a:pt x="377" y="2541"/>
                      <a:pt x="397" y="2660"/>
                    </a:cubicBezTo>
                    <a:cubicBezTo>
                      <a:pt x="575" y="3650"/>
                      <a:pt x="773" y="5254"/>
                      <a:pt x="1149" y="6165"/>
                    </a:cubicBezTo>
                    <a:cubicBezTo>
                      <a:pt x="1229" y="6383"/>
                      <a:pt x="1347" y="6581"/>
                      <a:pt x="1486" y="6739"/>
                    </a:cubicBezTo>
                    <a:lnTo>
                      <a:pt x="12595" y="3056"/>
                    </a:lnTo>
                    <a:cubicBezTo>
                      <a:pt x="12635" y="2838"/>
                      <a:pt x="12595" y="2601"/>
                      <a:pt x="12476" y="2422"/>
                    </a:cubicBezTo>
                    <a:cubicBezTo>
                      <a:pt x="12219" y="1967"/>
                      <a:pt x="11526" y="1432"/>
                      <a:pt x="9664" y="1294"/>
                    </a:cubicBezTo>
                    <a:cubicBezTo>
                      <a:pt x="8199" y="1195"/>
                      <a:pt x="6536" y="1155"/>
                      <a:pt x="5387" y="660"/>
                    </a:cubicBezTo>
                    <a:cubicBezTo>
                      <a:pt x="4239" y="165"/>
                      <a:pt x="3842" y="26"/>
                      <a:pt x="3842" y="26"/>
                    </a:cubicBezTo>
                    <a:cubicBezTo>
                      <a:pt x="3784" y="9"/>
                      <a:pt x="3727" y="0"/>
                      <a:pt x="367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p1"/>
              <p:cNvSpPr/>
              <p:nvPr/>
            </p:nvSpPr>
            <p:spPr>
              <a:xfrm>
                <a:off x="2217625" y="4841700"/>
                <a:ext cx="287150" cy="107950"/>
              </a:xfrm>
              <a:custGeom>
                <a:rect b="b" l="l" r="r" t="t"/>
                <a:pathLst>
                  <a:path extrusionOk="0" h="4318" w="11486">
                    <a:moveTo>
                      <a:pt x="11327" y="0"/>
                    </a:moveTo>
                    <a:lnTo>
                      <a:pt x="0" y="3743"/>
                    </a:lnTo>
                    <a:cubicBezTo>
                      <a:pt x="80" y="3961"/>
                      <a:pt x="198" y="4159"/>
                      <a:pt x="337" y="4317"/>
                    </a:cubicBezTo>
                    <a:lnTo>
                      <a:pt x="11446" y="634"/>
                    </a:lnTo>
                    <a:cubicBezTo>
                      <a:pt x="11486" y="416"/>
                      <a:pt x="11446" y="179"/>
                      <a:pt x="1132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7" name="Google Shape;397;p1"/>
              <p:cNvSpPr/>
              <p:nvPr/>
            </p:nvSpPr>
            <p:spPr>
              <a:xfrm>
                <a:off x="2197325" y="4839725"/>
                <a:ext cx="62900" cy="103000"/>
              </a:xfrm>
              <a:custGeom>
                <a:rect b="b" l="l" r="r" t="t"/>
                <a:pathLst>
                  <a:path extrusionOk="0" h="4120" w="2516">
                    <a:moveTo>
                      <a:pt x="0" y="0"/>
                    </a:moveTo>
                    <a:lnTo>
                      <a:pt x="0" y="0"/>
                    </a:lnTo>
                    <a:cubicBezTo>
                      <a:pt x="20" y="99"/>
                      <a:pt x="40" y="198"/>
                      <a:pt x="60" y="317"/>
                    </a:cubicBezTo>
                    <a:cubicBezTo>
                      <a:pt x="931" y="634"/>
                      <a:pt x="1624" y="1287"/>
                      <a:pt x="1961" y="2139"/>
                    </a:cubicBezTo>
                    <a:cubicBezTo>
                      <a:pt x="2238" y="2773"/>
                      <a:pt x="2238" y="3485"/>
                      <a:pt x="1961" y="4119"/>
                    </a:cubicBezTo>
                    <a:lnTo>
                      <a:pt x="2298" y="4020"/>
                    </a:lnTo>
                    <a:cubicBezTo>
                      <a:pt x="2515" y="3367"/>
                      <a:pt x="2496" y="2674"/>
                      <a:pt x="2238" y="2040"/>
                    </a:cubicBezTo>
                    <a:cubicBezTo>
                      <a:pt x="1842" y="1070"/>
                      <a:pt x="1010" y="317"/>
                      <a:pt x="0" y="0"/>
                    </a:cubicBezTo>
                    <a:close/>
                  </a:path>
                </a:pathLst>
              </a:custGeom>
              <a:solidFill>
                <a:srgbClr val="1E343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1"/>
              <p:cNvSpPr/>
              <p:nvPr/>
            </p:nvSpPr>
            <p:spPr>
              <a:xfrm>
                <a:off x="2316075" y="4795825"/>
                <a:ext cx="29875" cy="19875"/>
              </a:xfrm>
              <a:custGeom>
                <a:rect b="b" l="l" r="r" t="t"/>
                <a:pathLst>
                  <a:path extrusionOk="0" h="795" w="1195">
                    <a:moveTo>
                      <a:pt x="908" y="1"/>
                    </a:moveTo>
                    <a:cubicBezTo>
                      <a:pt x="873" y="1"/>
                      <a:pt x="834" y="10"/>
                      <a:pt x="795" y="33"/>
                    </a:cubicBezTo>
                    <a:lnTo>
                      <a:pt x="161" y="449"/>
                    </a:lnTo>
                    <a:cubicBezTo>
                      <a:pt x="0" y="557"/>
                      <a:pt x="98" y="794"/>
                      <a:pt x="280" y="794"/>
                    </a:cubicBezTo>
                    <a:cubicBezTo>
                      <a:pt x="299" y="794"/>
                      <a:pt x="319" y="792"/>
                      <a:pt x="340" y="786"/>
                    </a:cubicBezTo>
                    <a:cubicBezTo>
                      <a:pt x="340" y="786"/>
                      <a:pt x="359" y="786"/>
                      <a:pt x="379" y="766"/>
                    </a:cubicBezTo>
                    <a:lnTo>
                      <a:pt x="1013" y="370"/>
                    </a:lnTo>
                    <a:cubicBezTo>
                      <a:pt x="1195" y="254"/>
                      <a:pt x="1087" y="1"/>
                      <a:pt x="908"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9" name="Google Shape;399;p1"/>
              <p:cNvSpPr/>
              <p:nvPr/>
            </p:nvSpPr>
            <p:spPr>
              <a:xfrm>
                <a:off x="2296250" y="4787875"/>
                <a:ext cx="29375" cy="19875"/>
              </a:xfrm>
              <a:custGeom>
                <a:rect b="b" l="l" r="r" t="t"/>
                <a:pathLst>
                  <a:path extrusionOk="0" h="795" w="1175">
                    <a:moveTo>
                      <a:pt x="905" y="0"/>
                    </a:moveTo>
                    <a:cubicBezTo>
                      <a:pt x="871" y="0"/>
                      <a:pt x="834" y="11"/>
                      <a:pt x="796" y="35"/>
                    </a:cubicBezTo>
                    <a:lnTo>
                      <a:pt x="162" y="431"/>
                    </a:lnTo>
                    <a:cubicBezTo>
                      <a:pt x="0" y="539"/>
                      <a:pt x="84" y="795"/>
                      <a:pt x="265" y="795"/>
                    </a:cubicBezTo>
                    <a:cubicBezTo>
                      <a:pt x="283" y="795"/>
                      <a:pt x="301" y="792"/>
                      <a:pt x="321" y="787"/>
                    </a:cubicBezTo>
                    <a:cubicBezTo>
                      <a:pt x="341" y="767"/>
                      <a:pt x="341" y="767"/>
                      <a:pt x="360" y="767"/>
                    </a:cubicBezTo>
                    <a:lnTo>
                      <a:pt x="994" y="351"/>
                    </a:lnTo>
                    <a:cubicBezTo>
                      <a:pt x="1174" y="237"/>
                      <a:pt x="1070" y="0"/>
                      <a:pt x="905"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 name="Google Shape;400;p1"/>
              <p:cNvSpPr/>
              <p:nvPr/>
            </p:nvSpPr>
            <p:spPr>
              <a:xfrm>
                <a:off x="2336850" y="4800575"/>
                <a:ext cx="29150" cy="19575"/>
              </a:xfrm>
              <a:custGeom>
                <a:rect b="b" l="l" r="r" t="t"/>
                <a:pathLst>
                  <a:path extrusionOk="0" h="783" w="1166">
                    <a:moveTo>
                      <a:pt x="887" y="1"/>
                    </a:moveTo>
                    <a:cubicBezTo>
                      <a:pt x="858" y="1"/>
                      <a:pt x="828" y="7"/>
                      <a:pt x="796" y="22"/>
                    </a:cubicBezTo>
                    <a:lnTo>
                      <a:pt x="162" y="418"/>
                    </a:lnTo>
                    <a:cubicBezTo>
                      <a:pt x="1" y="543"/>
                      <a:pt x="99" y="782"/>
                      <a:pt x="266" y="782"/>
                    </a:cubicBezTo>
                    <a:cubicBezTo>
                      <a:pt x="284" y="782"/>
                      <a:pt x="302" y="780"/>
                      <a:pt x="321" y="774"/>
                    </a:cubicBezTo>
                    <a:cubicBezTo>
                      <a:pt x="340" y="774"/>
                      <a:pt x="360" y="754"/>
                      <a:pt x="360" y="754"/>
                    </a:cubicBezTo>
                    <a:lnTo>
                      <a:pt x="1014" y="358"/>
                    </a:lnTo>
                    <a:cubicBezTo>
                      <a:pt x="1166" y="223"/>
                      <a:pt x="1058" y="1"/>
                      <a:pt x="88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1"/>
              <p:cNvSpPr/>
              <p:nvPr/>
            </p:nvSpPr>
            <p:spPr>
              <a:xfrm>
                <a:off x="2358725" y="4804225"/>
                <a:ext cx="26750" cy="19800"/>
              </a:xfrm>
              <a:custGeom>
                <a:rect b="b" l="l" r="r" t="t"/>
                <a:pathLst>
                  <a:path extrusionOk="0" h="792" w="1070">
                    <a:moveTo>
                      <a:pt x="853" y="1"/>
                    </a:moveTo>
                    <a:cubicBezTo>
                      <a:pt x="817" y="1"/>
                      <a:pt x="782" y="12"/>
                      <a:pt x="753" y="34"/>
                    </a:cubicBezTo>
                    <a:lnTo>
                      <a:pt x="119" y="430"/>
                    </a:lnTo>
                    <a:cubicBezTo>
                      <a:pt x="20" y="489"/>
                      <a:pt x="0" y="608"/>
                      <a:pt x="59" y="707"/>
                    </a:cubicBezTo>
                    <a:cubicBezTo>
                      <a:pt x="92" y="756"/>
                      <a:pt x="165" y="792"/>
                      <a:pt x="234" y="792"/>
                    </a:cubicBezTo>
                    <a:cubicBezTo>
                      <a:pt x="249" y="792"/>
                      <a:pt x="263" y="790"/>
                      <a:pt x="277" y="787"/>
                    </a:cubicBezTo>
                    <a:lnTo>
                      <a:pt x="317" y="767"/>
                    </a:lnTo>
                    <a:lnTo>
                      <a:pt x="951" y="351"/>
                    </a:lnTo>
                    <a:cubicBezTo>
                      <a:pt x="1050" y="291"/>
                      <a:pt x="1069" y="173"/>
                      <a:pt x="1010" y="93"/>
                    </a:cubicBezTo>
                    <a:cubicBezTo>
                      <a:pt x="973" y="32"/>
                      <a:pt x="912" y="1"/>
                      <a:pt x="853"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1"/>
              <p:cNvSpPr/>
              <p:nvPr/>
            </p:nvSpPr>
            <p:spPr>
              <a:xfrm>
                <a:off x="2379075" y="4807350"/>
                <a:ext cx="28950" cy="19350"/>
              </a:xfrm>
              <a:custGeom>
                <a:rect b="b" l="l" r="r" t="t"/>
                <a:pathLst>
                  <a:path extrusionOk="0" h="774" w="1158">
                    <a:moveTo>
                      <a:pt x="902" y="0"/>
                    </a:moveTo>
                    <a:cubicBezTo>
                      <a:pt x="873" y="0"/>
                      <a:pt x="842" y="9"/>
                      <a:pt x="810" y="28"/>
                    </a:cubicBezTo>
                    <a:lnTo>
                      <a:pt x="176" y="424"/>
                    </a:lnTo>
                    <a:cubicBezTo>
                      <a:pt x="1" y="529"/>
                      <a:pt x="89" y="774"/>
                      <a:pt x="263" y="774"/>
                    </a:cubicBezTo>
                    <a:cubicBezTo>
                      <a:pt x="286" y="774"/>
                      <a:pt x="310" y="770"/>
                      <a:pt x="335" y="761"/>
                    </a:cubicBezTo>
                    <a:cubicBezTo>
                      <a:pt x="354" y="761"/>
                      <a:pt x="354" y="761"/>
                      <a:pt x="374" y="741"/>
                    </a:cubicBezTo>
                    <a:lnTo>
                      <a:pt x="1008" y="345"/>
                    </a:lnTo>
                    <a:cubicBezTo>
                      <a:pt x="1157" y="228"/>
                      <a:pt x="1056" y="0"/>
                      <a:pt x="90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1"/>
              <p:cNvSpPr/>
              <p:nvPr/>
            </p:nvSpPr>
            <p:spPr>
              <a:xfrm>
                <a:off x="2402200" y="4807875"/>
                <a:ext cx="29550" cy="19700"/>
              </a:xfrm>
              <a:custGeom>
                <a:rect b="b" l="l" r="r" t="t"/>
                <a:pathLst>
                  <a:path extrusionOk="0" h="788" w="1182">
                    <a:moveTo>
                      <a:pt x="893" y="0"/>
                    </a:moveTo>
                    <a:cubicBezTo>
                      <a:pt x="862" y="0"/>
                      <a:pt x="829" y="8"/>
                      <a:pt x="796" y="27"/>
                    </a:cubicBezTo>
                    <a:lnTo>
                      <a:pt x="162" y="442"/>
                    </a:lnTo>
                    <a:cubicBezTo>
                      <a:pt x="1" y="550"/>
                      <a:pt x="99" y="787"/>
                      <a:pt x="281" y="787"/>
                    </a:cubicBezTo>
                    <a:cubicBezTo>
                      <a:pt x="300" y="787"/>
                      <a:pt x="320" y="785"/>
                      <a:pt x="340" y="779"/>
                    </a:cubicBezTo>
                    <a:cubicBezTo>
                      <a:pt x="340" y="779"/>
                      <a:pt x="360" y="759"/>
                      <a:pt x="380" y="759"/>
                    </a:cubicBezTo>
                    <a:lnTo>
                      <a:pt x="1014" y="363"/>
                    </a:lnTo>
                    <a:cubicBezTo>
                      <a:pt x="1181" y="246"/>
                      <a:pt x="1065" y="0"/>
                      <a:pt x="893"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p1"/>
              <p:cNvSpPr/>
              <p:nvPr/>
            </p:nvSpPr>
            <p:spPr>
              <a:xfrm>
                <a:off x="1509675" y="4244750"/>
                <a:ext cx="768875" cy="530150"/>
              </a:xfrm>
              <a:custGeom>
                <a:rect b="b" l="l" r="r" t="t"/>
                <a:pathLst>
                  <a:path extrusionOk="0" h="21206" w="30755">
                    <a:moveTo>
                      <a:pt x="20486" y="1"/>
                    </a:moveTo>
                    <a:cubicBezTo>
                      <a:pt x="15757" y="1"/>
                      <a:pt x="9011" y="353"/>
                      <a:pt x="9011" y="353"/>
                    </a:cubicBezTo>
                    <a:cubicBezTo>
                      <a:pt x="9011" y="353"/>
                      <a:pt x="2139" y="1799"/>
                      <a:pt x="318" y="3403"/>
                    </a:cubicBezTo>
                    <a:cubicBezTo>
                      <a:pt x="318" y="3403"/>
                      <a:pt x="1" y="9838"/>
                      <a:pt x="5070" y="10532"/>
                    </a:cubicBezTo>
                    <a:cubicBezTo>
                      <a:pt x="5520" y="10593"/>
                      <a:pt x="6018" y="10622"/>
                      <a:pt x="6551" y="10622"/>
                    </a:cubicBezTo>
                    <a:cubicBezTo>
                      <a:pt x="11840" y="10622"/>
                      <a:pt x="20656" y="7792"/>
                      <a:pt x="22080" y="6088"/>
                    </a:cubicBezTo>
                    <a:lnTo>
                      <a:pt x="22080" y="6088"/>
                    </a:lnTo>
                    <a:cubicBezTo>
                      <a:pt x="21754" y="6599"/>
                      <a:pt x="20950" y="8229"/>
                      <a:pt x="22120" y="10472"/>
                    </a:cubicBezTo>
                    <a:cubicBezTo>
                      <a:pt x="23803" y="13660"/>
                      <a:pt x="27190" y="21205"/>
                      <a:pt x="27190" y="21205"/>
                    </a:cubicBezTo>
                    <a:lnTo>
                      <a:pt x="30754" y="20195"/>
                    </a:lnTo>
                    <a:cubicBezTo>
                      <a:pt x="30754" y="20195"/>
                      <a:pt x="27170" y="729"/>
                      <a:pt x="24536" y="195"/>
                    </a:cubicBezTo>
                    <a:cubicBezTo>
                      <a:pt x="23808" y="52"/>
                      <a:pt x="22294" y="1"/>
                      <a:pt x="2048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5" name="Google Shape;405;p1"/>
              <p:cNvSpPr/>
              <p:nvPr/>
            </p:nvSpPr>
            <p:spPr>
              <a:xfrm>
                <a:off x="2083450" y="4437425"/>
                <a:ext cx="112425" cy="299350"/>
              </a:xfrm>
              <a:custGeom>
                <a:rect b="b" l="l" r="r" t="t"/>
                <a:pathLst>
                  <a:path extrusionOk="0" h="11974" w="4497">
                    <a:moveTo>
                      <a:pt x="202" y="0"/>
                    </a:moveTo>
                    <a:cubicBezTo>
                      <a:pt x="182" y="0"/>
                      <a:pt x="161" y="4"/>
                      <a:pt x="139" y="13"/>
                    </a:cubicBezTo>
                    <a:cubicBezTo>
                      <a:pt x="60" y="32"/>
                      <a:pt x="1" y="131"/>
                      <a:pt x="21" y="230"/>
                    </a:cubicBezTo>
                    <a:cubicBezTo>
                      <a:pt x="60" y="310"/>
                      <a:pt x="2912" y="9280"/>
                      <a:pt x="4120" y="11874"/>
                    </a:cubicBezTo>
                    <a:cubicBezTo>
                      <a:pt x="4149" y="11932"/>
                      <a:pt x="4210" y="11969"/>
                      <a:pt x="4271" y="11969"/>
                    </a:cubicBezTo>
                    <a:cubicBezTo>
                      <a:pt x="4294" y="11969"/>
                      <a:pt x="4316" y="11964"/>
                      <a:pt x="4338" y="11953"/>
                    </a:cubicBezTo>
                    <a:lnTo>
                      <a:pt x="4357" y="11973"/>
                    </a:lnTo>
                    <a:cubicBezTo>
                      <a:pt x="4456" y="11914"/>
                      <a:pt x="4496" y="11815"/>
                      <a:pt x="4456" y="11716"/>
                    </a:cubicBezTo>
                    <a:cubicBezTo>
                      <a:pt x="3248" y="9161"/>
                      <a:pt x="397" y="211"/>
                      <a:pt x="377" y="131"/>
                    </a:cubicBezTo>
                    <a:cubicBezTo>
                      <a:pt x="346" y="54"/>
                      <a:pt x="278" y="0"/>
                      <a:pt x="20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6" name="Google Shape;406;p1"/>
              <p:cNvSpPr/>
              <p:nvPr/>
            </p:nvSpPr>
            <p:spPr>
              <a:xfrm>
                <a:off x="2171550" y="4707725"/>
                <a:ext cx="101925" cy="36650"/>
              </a:xfrm>
              <a:custGeom>
                <a:rect b="b" l="l" r="r" t="t"/>
                <a:pathLst>
                  <a:path extrusionOk="0" h="1466" w="4077">
                    <a:moveTo>
                      <a:pt x="3829" y="1"/>
                    </a:moveTo>
                    <a:cubicBezTo>
                      <a:pt x="3808" y="1"/>
                      <a:pt x="3787" y="4"/>
                      <a:pt x="3764" y="13"/>
                    </a:cubicBezTo>
                    <a:lnTo>
                      <a:pt x="220" y="1102"/>
                    </a:lnTo>
                    <a:cubicBezTo>
                      <a:pt x="1" y="1175"/>
                      <a:pt x="84" y="1465"/>
                      <a:pt x="283" y="1465"/>
                    </a:cubicBezTo>
                    <a:cubicBezTo>
                      <a:pt x="301" y="1465"/>
                      <a:pt x="319" y="1463"/>
                      <a:pt x="338" y="1458"/>
                    </a:cubicBezTo>
                    <a:lnTo>
                      <a:pt x="3863" y="349"/>
                    </a:lnTo>
                    <a:cubicBezTo>
                      <a:pt x="4076" y="278"/>
                      <a:pt x="4003" y="1"/>
                      <a:pt x="3829"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 name="Google Shape;407;p1"/>
              <p:cNvSpPr/>
              <p:nvPr/>
            </p:nvSpPr>
            <p:spPr>
              <a:xfrm>
                <a:off x="2051275" y="4721400"/>
                <a:ext cx="112400" cy="137150"/>
              </a:xfrm>
              <a:custGeom>
                <a:rect b="b" l="l" r="r" t="t"/>
                <a:pathLst>
                  <a:path extrusionOk="0" h="5486" w="4496">
                    <a:moveTo>
                      <a:pt x="3644" y="0"/>
                    </a:moveTo>
                    <a:lnTo>
                      <a:pt x="1" y="1505"/>
                    </a:lnTo>
                    <a:lnTo>
                      <a:pt x="1327" y="5486"/>
                    </a:lnTo>
                    <a:lnTo>
                      <a:pt x="4496" y="4674"/>
                    </a:lnTo>
                    <a:lnTo>
                      <a:pt x="3644"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8" name="Google Shape;408;p1"/>
              <p:cNvSpPr/>
              <p:nvPr/>
            </p:nvSpPr>
            <p:spPr>
              <a:xfrm>
                <a:off x="2008200" y="4852600"/>
                <a:ext cx="501525" cy="209425"/>
              </a:xfrm>
              <a:custGeom>
                <a:rect b="b" l="l" r="r" t="t"/>
                <a:pathLst>
                  <a:path extrusionOk="0" h="8377" w="20061">
                    <a:moveTo>
                      <a:pt x="19823" y="0"/>
                    </a:moveTo>
                    <a:lnTo>
                      <a:pt x="1" y="5921"/>
                    </a:lnTo>
                    <a:lnTo>
                      <a:pt x="575" y="8377"/>
                    </a:lnTo>
                    <a:lnTo>
                      <a:pt x="20061" y="2238"/>
                    </a:lnTo>
                    <a:lnTo>
                      <a:pt x="19823" y="0"/>
                    </a:ln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9" name="Google Shape;409;p1"/>
              <p:cNvSpPr/>
              <p:nvPr/>
            </p:nvSpPr>
            <p:spPr>
              <a:xfrm>
                <a:off x="2068600" y="4817700"/>
                <a:ext cx="315375" cy="168075"/>
              </a:xfrm>
              <a:custGeom>
                <a:rect b="b" l="l" r="r" t="t"/>
                <a:pathLst>
                  <a:path extrusionOk="0" h="6723" w="12615">
                    <a:moveTo>
                      <a:pt x="3660" y="0"/>
                    </a:moveTo>
                    <a:cubicBezTo>
                      <a:pt x="2964" y="0"/>
                      <a:pt x="2339" y="1237"/>
                      <a:pt x="1340" y="1237"/>
                    </a:cubicBezTo>
                    <a:cubicBezTo>
                      <a:pt x="1146" y="1237"/>
                      <a:pt x="939" y="1190"/>
                      <a:pt x="714" y="1079"/>
                    </a:cubicBezTo>
                    <a:cubicBezTo>
                      <a:pt x="714" y="1079"/>
                      <a:pt x="1" y="1178"/>
                      <a:pt x="238" y="1951"/>
                    </a:cubicBezTo>
                    <a:cubicBezTo>
                      <a:pt x="278" y="2069"/>
                      <a:pt x="318" y="2208"/>
                      <a:pt x="337" y="2347"/>
                    </a:cubicBezTo>
                    <a:cubicBezTo>
                      <a:pt x="357" y="2446"/>
                      <a:pt x="377" y="2545"/>
                      <a:pt x="397" y="2663"/>
                    </a:cubicBezTo>
                    <a:cubicBezTo>
                      <a:pt x="555" y="3654"/>
                      <a:pt x="753" y="5258"/>
                      <a:pt x="1130" y="6168"/>
                    </a:cubicBezTo>
                    <a:cubicBezTo>
                      <a:pt x="1209" y="6366"/>
                      <a:pt x="1328" y="6565"/>
                      <a:pt x="1486" y="6723"/>
                    </a:cubicBezTo>
                    <a:lnTo>
                      <a:pt x="12575" y="3059"/>
                    </a:lnTo>
                    <a:cubicBezTo>
                      <a:pt x="12615" y="2842"/>
                      <a:pt x="12575" y="2604"/>
                      <a:pt x="12476" y="2406"/>
                    </a:cubicBezTo>
                    <a:cubicBezTo>
                      <a:pt x="12219" y="1970"/>
                      <a:pt x="11526" y="1436"/>
                      <a:pt x="9645" y="1297"/>
                    </a:cubicBezTo>
                    <a:cubicBezTo>
                      <a:pt x="8199" y="1178"/>
                      <a:pt x="6536" y="1158"/>
                      <a:pt x="5387" y="663"/>
                    </a:cubicBezTo>
                    <a:cubicBezTo>
                      <a:pt x="4239" y="149"/>
                      <a:pt x="3842" y="30"/>
                      <a:pt x="3842" y="30"/>
                    </a:cubicBezTo>
                    <a:cubicBezTo>
                      <a:pt x="3781" y="10"/>
                      <a:pt x="3720" y="0"/>
                      <a:pt x="366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0" name="Google Shape;410;p1"/>
              <p:cNvSpPr/>
              <p:nvPr/>
            </p:nvSpPr>
            <p:spPr>
              <a:xfrm>
                <a:off x="2096825" y="4877825"/>
                <a:ext cx="287150" cy="107950"/>
              </a:xfrm>
              <a:custGeom>
                <a:rect b="b" l="l" r="r" t="t"/>
                <a:pathLst>
                  <a:path extrusionOk="0" h="4318" w="11486">
                    <a:moveTo>
                      <a:pt x="11347" y="1"/>
                    </a:moveTo>
                    <a:lnTo>
                      <a:pt x="1" y="3763"/>
                    </a:lnTo>
                    <a:cubicBezTo>
                      <a:pt x="80" y="3961"/>
                      <a:pt x="199" y="4160"/>
                      <a:pt x="357" y="4318"/>
                    </a:cubicBezTo>
                    <a:lnTo>
                      <a:pt x="11446" y="654"/>
                    </a:lnTo>
                    <a:cubicBezTo>
                      <a:pt x="11486" y="437"/>
                      <a:pt x="11446" y="199"/>
                      <a:pt x="1134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1" name="Google Shape;411;p1"/>
              <p:cNvSpPr/>
              <p:nvPr/>
            </p:nvSpPr>
            <p:spPr>
              <a:xfrm>
                <a:off x="2077025" y="4875850"/>
                <a:ext cx="62400" cy="103500"/>
              </a:xfrm>
              <a:custGeom>
                <a:rect b="b" l="l" r="r" t="t"/>
                <a:pathLst>
                  <a:path extrusionOk="0" h="4140" w="2496">
                    <a:moveTo>
                      <a:pt x="0" y="1"/>
                    </a:moveTo>
                    <a:lnTo>
                      <a:pt x="0" y="1"/>
                    </a:lnTo>
                    <a:cubicBezTo>
                      <a:pt x="20" y="100"/>
                      <a:pt x="40" y="219"/>
                      <a:pt x="60" y="318"/>
                    </a:cubicBezTo>
                    <a:cubicBezTo>
                      <a:pt x="911" y="654"/>
                      <a:pt x="1604" y="1308"/>
                      <a:pt x="1961" y="2159"/>
                    </a:cubicBezTo>
                    <a:cubicBezTo>
                      <a:pt x="2218" y="2793"/>
                      <a:pt x="2218" y="3506"/>
                      <a:pt x="1961" y="4140"/>
                    </a:cubicBezTo>
                    <a:lnTo>
                      <a:pt x="2278" y="4040"/>
                    </a:lnTo>
                    <a:cubicBezTo>
                      <a:pt x="2496" y="3387"/>
                      <a:pt x="2476" y="2694"/>
                      <a:pt x="2218" y="2060"/>
                    </a:cubicBezTo>
                    <a:cubicBezTo>
                      <a:pt x="1822" y="1070"/>
                      <a:pt x="1010" y="318"/>
                      <a:pt x="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2" name="Google Shape;412;p1"/>
              <p:cNvSpPr/>
              <p:nvPr/>
            </p:nvSpPr>
            <p:spPr>
              <a:xfrm>
                <a:off x="2196825" y="4832750"/>
                <a:ext cx="28100" cy="19500"/>
              </a:xfrm>
              <a:custGeom>
                <a:rect b="b" l="l" r="r" t="t"/>
                <a:pathLst>
                  <a:path extrusionOk="0" h="780" w="1124">
                    <a:moveTo>
                      <a:pt x="845" y="1"/>
                    </a:moveTo>
                    <a:cubicBezTo>
                      <a:pt x="816" y="1"/>
                      <a:pt x="785" y="7"/>
                      <a:pt x="753" y="22"/>
                    </a:cubicBezTo>
                    <a:lnTo>
                      <a:pt x="119" y="418"/>
                    </a:lnTo>
                    <a:cubicBezTo>
                      <a:pt x="40" y="477"/>
                      <a:pt x="1" y="596"/>
                      <a:pt x="60" y="695"/>
                    </a:cubicBezTo>
                    <a:cubicBezTo>
                      <a:pt x="93" y="744"/>
                      <a:pt x="165" y="779"/>
                      <a:pt x="234" y="779"/>
                    </a:cubicBezTo>
                    <a:cubicBezTo>
                      <a:pt x="249" y="779"/>
                      <a:pt x="264" y="778"/>
                      <a:pt x="278" y="774"/>
                    </a:cubicBezTo>
                    <a:lnTo>
                      <a:pt x="337" y="754"/>
                    </a:lnTo>
                    <a:lnTo>
                      <a:pt x="971" y="339"/>
                    </a:lnTo>
                    <a:cubicBezTo>
                      <a:pt x="1123" y="220"/>
                      <a:pt x="1015" y="1"/>
                      <a:pt x="84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1"/>
              <p:cNvSpPr/>
              <p:nvPr/>
            </p:nvSpPr>
            <p:spPr>
              <a:xfrm>
                <a:off x="2175125" y="4824525"/>
                <a:ext cx="28650" cy="19500"/>
              </a:xfrm>
              <a:custGeom>
                <a:rect b="b" l="l" r="r" t="t"/>
                <a:pathLst>
                  <a:path extrusionOk="0" h="780" w="1146">
                    <a:moveTo>
                      <a:pt x="925" y="1"/>
                    </a:moveTo>
                    <a:cubicBezTo>
                      <a:pt x="886" y="1"/>
                      <a:pt x="846" y="12"/>
                      <a:pt x="809" y="34"/>
                    </a:cubicBezTo>
                    <a:lnTo>
                      <a:pt x="176" y="430"/>
                    </a:lnTo>
                    <a:cubicBezTo>
                      <a:pt x="0" y="535"/>
                      <a:pt x="89" y="780"/>
                      <a:pt x="262" y="780"/>
                    </a:cubicBezTo>
                    <a:cubicBezTo>
                      <a:pt x="285" y="780"/>
                      <a:pt x="309" y="776"/>
                      <a:pt x="334" y="767"/>
                    </a:cubicBezTo>
                    <a:cubicBezTo>
                      <a:pt x="354" y="767"/>
                      <a:pt x="374" y="767"/>
                      <a:pt x="393" y="747"/>
                    </a:cubicBezTo>
                    <a:lnTo>
                      <a:pt x="1027" y="351"/>
                    </a:lnTo>
                    <a:cubicBezTo>
                      <a:pt x="1106" y="291"/>
                      <a:pt x="1146" y="173"/>
                      <a:pt x="1086" y="93"/>
                    </a:cubicBezTo>
                    <a:cubicBezTo>
                      <a:pt x="1049" y="31"/>
                      <a:pt x="989" y="1"/>
                      <a:pt x="92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p1"/>
              <p:cNvSpPr/>
              <p:nvPr/>
            </p:nvSpPr>
            <p:spPr>
              <a:xfrm>
                <a:off x="2216075" y="4836900"/>
                <a:ext cx="28300" cy="19875"/>
              </a:xfrm>
              <a:custGeom>
                <a:rect b="b" l="l" r="r" t="t"/>
                <a:pathLst>
                  <a:path extrusionOk="0" h="795" w="1132">
                    <a:moveTo>
                      <a:pt x="915" y="1"/>
                    </a:moveTo>
                    <a:cubicBezTo>
                      <a:pt x="880" y="1"/>
                      <a:pt x="845" y="12"/>
                      <a:pt x="815" y="34"/>
                    </a:cubicBezTo>
                    <a:lnTo>
                      <a:pt x="181" y="430"/>
                    </a:lnTo>
                    <a:cubicBezTo>
                      <a:pt x="1" y="538"/>
                      <a:pt x="100" y="794"/>
                      <a:pt x="283" y="794"/>
                    </a:cubicBezTo>
                    <a:cubicBezTo>
                      <a:pt x="301" y="794"/>
                      <a:pt x="320" y="792"/>
                      <a:pt x="340" y="786"/>
                    </a:cubicBezTo>
                    <a:lnTo>
                      <a:pt x="379" y="767"/>
                    </a:lnTo>
                    <a:lnTo>
                      <a:pt x="1013" y="351"/>
                    </a:lnTo>
                    <a:cubicBezTo>
                      <a:pt x="1112" y="291"/>
                      <a:pt x="1132" y="173"/>
                      <a:pt x="1072" y="93"/>
                    </a:cubicBezTo>
                    <a:cubicBezTo>
                      <a:pt x="1035" y="32"/>
                      <a:pt x="975" y="1"/>
                      <a:pt x="91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p1"/>
              <p:cNvSpPr/>
              <p:nvPr/>
            </p:nvSpPr>
            <p:spPr>
              <a:xfrm>
                <a:off x="2236850" y="4840850"/>
                <a:ext cx="29450" cy="19400"/>
              </a:xfrm>
              <a:custGeom>
                <a:rect b="b" l="l" r="r" t="t"/>
                <a:pathLst>
                  <a:path extrusionOk="0" h="776" w="1178">
                    <a:moveTo>
                      <a:pt x="905" y="0"/>
                    </a:moveTo>
                    <a:cubicBezTo>
                      <a:pt x="870" y="0"/>
                      <a:pt x="833" y="10"/>
                      <a:pt x="796" y="34"/>
                    </a:cubicBezTo>
                    <a:lnTo>
                      <a:pt x="162" y="430"/>
                    </a:lnTo>
                    <a:cubicBezTo>
                      <a:pt x="1" y="538"/>
                      <a:pt x="99" y="775"/>
                      <a:pt x="281" y="775"/>
                    </a:cubicBezTo>
                    <a:cubicBezTo>
                      <a:pt x="300" y="775"/>
                      <a:pt x="320" y="773"/>
                      <a:pt x="340" y="767"/>
                    </a:cubicBezTo>
                    <a:cubicBezTo>
                      <a:pt x="340" y="767"/>
                      <a:pt x="360" y="767"/>
                      <a:pt x="380" y="747"/>
                    </a:cubicBezTo>
                    <a:lnTo>
                      <a:pt x="1014" y="351"/>
                    </a:lnTo>
                    <a:cubicBezTo>
                      <a:pt x="1177" y="237"/>
                      <a:pt x="1070" y="0"/>
                      <a:pt x="905"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 name="Google Shape;416;p1"/>
              <p:cNvSpPr/>
              <p:nvPr/>
            </p:nvSpPr>
            <p:spPr>
              <a:xfrm>
                <a:off x="2258675" y="4843525"/>
                <a:ext cx="29925" cy="19700"/>
              </a:xfrm>
              <a:custGeom>
                <a:rect b="b" l="l" r="r" t="t"/>
                <a:pathLst>
                  <a:path extrusionOk="0" h="788" w="1197">
                    <a:moveTo>
                      <a:pt x="911" y="0"/>
                    </a:moveTo>
                    <a:cubicBezTo>
                      <a:pt x="880" y="0"/>
                      <a:pt x="847" y="8"/>
                      <a:pt x="814" y="26"/>
                    </a:cubicBezTo>
                    <a:lnTo>
                      <a:pt x="180" y="422"/>
                    </a:lnTo>
                    <a:cubicBezTo>
                      <a:pt x="1" y="548"/>
                      <a:pt x="98" y="787"/>
                      <a:pt x="279" y="787"/>
                    </a:cubicBezTo>
                    <a:cubicBezTo>
                      <a:pt x="298" y="787"/>
                      <a:pt x="318" y="785"/>
                      <a:pt x="339" y="779"/>
                    </a:cubicBezTo>
                    <a:lnTo>
                      <a:pt x="378" y="759"/>
                    </a:lnTo>
                    <a:lnTo>
                      <a:pt x="1012" y="363"/>
                    </a:lnTo>
                    <a:cubicBezTo>
                      <a:pt x="1196" y="246"/>
                      <a:pt x="1082" y="0"/>
                      <a:pt x="9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1"/>
              <p:cNvSpPr/>
              <p:nvPr/>
            </p:nvSpPr>
            <p:spPr>
              <a:xfrm>
                <a:off x="2281425" y="4844650"/>
                <a:ext cx="29125" cy="19550"/>
              </a:xfrm>
              <a:custGeom>
                <a:rect b="b" l="l" r="r" t="t"/>
                <a:pathLst>
                  <a:path extrusionOk="0" h="782" w="1165">
                    <a:moveTo>
                      <a:pt x="899" y="0"/>
                    </a:moveTo>
                    <a:cubicBezTo>
                      <a:pt x="872" y="0"/>
                      <a:pt x="844" y="7"/>
                      <a:pt x="815" y="21"/>
                    </a:cubicBezTo>
                    <a:lnTo>
                      <a:pt x="181" y="417"/>
                    </a:lnTo>
                    <a:cubicBezTo>
                      <a:pt x="1" y="525"/>
                      <a:pt x="100" y="781"/>
                      <a:pt x="283" y="781"/>
                    </a:cubicBezTo>
                    <a:cubicBezTo>
                      <a:pt x="301" y="781"/>
                      <a:pt x="320" y="779"/>
                      <a:pt x="339" y="774"/>
                    </a:cubicBezTo>
                    <a:cubicBezTo>
                      <a:pt x="359" y="754"/>
                      <a:pt x="379" y="754"/>
                      <a:pt x="379" y="754"/>
                    </a:cubicBezTo>
                    <a:lnTo>
                      <a:pt x="1013" y="338"/>
                    </a:lnTo>
                    <a:cubicBezTo>
                      <a:pt x="1165" y="220"/>
                      <a:pt x="1057" y="0"/>
                      <a:pt x="899"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1"/>
              <p:cNvSpPr/>
              <p:nvPr/>
            </p:nvSpPr>
            <p:spPr>
              <a:xfrm>
                <a:off x="1388400" y="4310925"/>
                <a:ext cx="765375" cy="497125"/>
              </a:xfrm>
              <a:custGeom>
                <a:rect b="b" l="l" r="r" t="t"/>
                <a:pathLst>
                  <a:path extrusionOk="0" h="19885" w="30615">
                    <a:moveTo>
                      <a:pt x="25022" y="0"/>
                    </a:moveTo>
                    <a:cubicBezTo>
                      <a:pt x="20593" y="0"/>
                      <a:pt x="8911" y="1647"/>
                      <a:pt x="8911" y="1647"/>
                    </a:cubicBezTo>
                    <a:cubicBezTo>
                      <a:pt x="8911" y="1647"/>
                      <a:pt x="8321" y="1617"/>
                      <a:pt x="7442" y="1617"/>
                    </a:cubicBezTo>
                    <a:cubicBezTo>
                      <a:pt x="5349" y="1617"/>
                      <a:pt x="1620" y="1784"/>
                      <a:pt x="337" y="2914"/>
                    </a:cubicBezTo>
                    <a:cubicBezTo>
                      <a:pt x="337" y="2914"/>
                      <a:pt x="0" y="9805"/>
                      <a:pt x="5070" y="10498"/>
                    </a:cubicBezTo>
                    <a:cubicBezTo>
                      <a:pt x="5582" y="10566"/>
                      <a:pt x="6154" y="10598"/>
                      <a:pt x="6769" y="10598"/>
                    </a:cubicBezTo>
                    <a:cubicBezTo>
                      <a:pt x="12243" y="10598"/>
                      <a:pt x="21152" y="8094"/>
                      <a:pt x="22060" y="6439"/>
                    </a:cubicBezTo>
                    <a:cubicBezTo>
                      <a:pt x="22219" y="8320"/>
                      <a:pt x="22753" y="10162"/>
                      <a:pt x="23625" y="11845"/>
                    </a:cubicBezTo>
                    <a:cubicBezTo>
                      <a:pt x="25308" y="15033"/>
                      <a:pt x="27031" y="19885"/>
                      <a:pt x="27031" y="19885"/>
                    </a:cubicBezTo>
                    <a:lnTo>
                      <a:pt x="30615" y="18756"/>
                    </a:lnTo>
                    <a:cubicBezTo>
                      <a:pt x="30615" y="18756"/>
                      <a:pt x="28932" y="597"/>
                      <a:pt x="26298" y="82"/>
                    </a:cubicBezTo>
                    <a:cubicBezTo>
                      <a:pt x="26008" y="26"/>
                      <a:pt x="25570" y="0"/>
                      <a:pt x="2502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9" name="Google Shape;419;p1"/>
              <p:cNvSpPr/>
              <p:nvPr/>
            </p:nvSpPr>
            <p:spPr>
              <a:xfrm>
                <a:off x="1734450" y="4281150"/>
                <a:ext cx="414875" cy="381850"/>
              </a:xfrm>
              <a:custGeom>
                <a:rect b="b" l="l" r="r" t="t"/>
                <a:pathLst>
                  <a:path extrusionOk="0" h="15274" w="16595">
                    <a:moveTo>
                      <a:pt x="10349" y="0"/>
                    </a:moveTo>
                    <a:cubicBezTo>
                      <a:pt x="6606" y="0"/>
                      <a:pt x="492" y="891"/>
                      <a:pt x="159" y="937"/>
                    </a:cubicBezTo>
                    <a:cubicBezTo>
                      <a:pt x="60" y="957"/>
                      <a:pt x="0" y="1036"/>
                      <a:pt x="0" y="1135"/>
                    </a:cubicBezTo>
                    <a:cubicBezTo>
                      <a:pt x="18" y="1223"/>
                      <a:pt x="99" y="1296"/>
                      <a:pt x="187" y="1296"/>
                    </a:cubicBezTo>
                    <a:cubicBezTo>
                      <a:pt x="197" y="1296"/>
                      <a:pt x="208" y="1295"/>
                      <a:pt x="218" y="1293"/>
                    </a:cubicBezTo>
                    <a:cubicBezTo>
                      <a:pt x="295" y="1278"/>
                      <a:pt x="6702" y="351"/>
                      <a:pt x="10428" y="351"/>
                    </a:cubicBezTo>
                    <a:cubicBezTo>
                      <a:pt x="11491" y="351"/>
                      <a:pt x="12335" y="427"/>
                      <a:pt x="12753" y="620"/>
                    </a:cubicBezTo>
                    <a:cubicBezTo>
                      <a:pt x="13030" y="758"/>
                      <a:pt x="13802" y="1749"/>
                      <a:pt x="15030" y="8085"/>
                    </a:cubicBezTo>
                    <a:cubicBezTo>
                      <a:pt x="15723" y="11610"/>
                      <a:pt x="16218" y="15076"/>
                      <a:pt x="16218" y="15115"/>
                    </a:cubicBezTo>
                    <a:cubicBezTo>
                      <a:pt x="16218" y="15214"/>
                      <a:pt x="16317" y="15274"/>
                      <a:pt x="16416" y="15274"/>
                    </a:cubicBezTo>
                    <a:lnTo>
                      <a:pt x="16456" y="15274"/>
                    </a:lnTo>
                    <a:cubicBezTo>
                      <a:pt x="16535" y="15234"/>
                      <a:pt x="16595" y="15155"/>
                      <a:pt x="16575" y="15056"/>
                    </a:cubicBezTo>
                    <a:cubicBezTo>
                      <a:pt x="16555" y="15036"/>
                      <a:pt x="16080" y="11551"/>
                      <a:pt x="15387" y="8026"/>
                    </a:cubicBezTo>
                    <a:cubicBezTo>
                      <a:pt x="14991" y="5947"/>
                      <a:pt x="14595" y="4264"/>
                      <a:pt x="14238" y="3016"/>
                    </a:cubicBezTo>
                    <a:cubicBezTo>
                      <a:pt x="13604" y="838"/>
                      <a:pt x="13169" y="422"/>
                      <a:pt x="12892" y="303"/>
                    </a:cubicBezTo>
                    <a:cubicBezTo>
                      <a:pt x="12426" y="84"/>
                      <a:pt x="11500" y="0"/>
                      <a:pt x="10349"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p1"/>
              <p:cNvSpPr/>
              <p:nvPr/>
            </p:nvSpPr>
            <p:spPr>
              <a:xfrm>
                <a:off x="2051875" y="4749300"/>
                <a:ext cx="97450" cy="35775"/>
              </a:xfrm>
              <a:custGeom>
                <a:rect b="b" l="l" r="r" t="t"/>
                <a:pathLst>
                  <a:path extrusionOk="0" h="1431" w="3898">
                    <a:moveTo>
                      <a:pt x="3703" y="1"/>
                    </a:moveTo>
                    <a:cubicBezTo>
                      <a:pt x="3682" y="1"/>
                      <a:pt x="3661" y="5"/>
                      <a:pt x="3640" y="13"/>
                    </a:cubicBezTo>
                    <a:lnTo>
                      <a:pt x="214" y="1082"/>
                    </a:lnTo>
                    <a:cubicBezTo>
                      <a:pt x="0" y="1136"/>
                      <a:pt x="75" y="1431"/>
                      <a:pt x="252" y="1431"/>
                    </a:cubicBezTo>
                    <a:cubicBezTo>
                      <a:pt x="271" y="1431"/>
                      <a:pt x="292" y="1427"/>
                      <a:pt x="313" y="1419"/>
                    </a:cubicBezTo>
                    <a:lnTo>
                      <a:pt x="3739" y="350"/>
                    </a:lnTo>
                    <a:cubicBezTo>
                      <a:pt x="3838" y="330"/>
                      <a:pt x="3898" y="231"/>
                      <a:pt x="3858" y="132"/>
                    </a:cubicBezTo>
                    <a:cubicBezTo>
                      <a:pt x="3842" y="54"/>
                      <a:pt x="3778" y="1"/>
                      <a:pt x="3703"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p1"/>
              <p:cNvSpPr/>
              <p:nvPr/>
            </p:nvSpPr>
            <p:spPr>
              <a:xfrm>
                <a:off x="1413650" y="4383700"/>
                <a:ext cx="666875" cy="396275"/>
              </a:xfrm>
              <a:custGeom>
                <a:rect b="b" l="l" r="r" t="t"/>
                <a:pathLst>
                  <a:path extrusionOk="0" h="15851" w="26675">
                    <a:moveTo>
                      <a:pt x="188" y="0"/>
                    </a:moveTo>
                    <a:cubicBezTo>
                      <a:pt x="103" y="0"/>
                      <a:pt x="40" y="73"/>
                      <a:pt x="40" y="162"/>
                    </a:cubicBezTo>
                    <a:cubicBezTo>
                      <a:pt x="0" y="1092"/>
                      <a:pt x="79" y="2003"/>
                      <a:pt x="258" y="2914"/>
                    </a:cubicBezTo>
                    <a:cubicBezTo>
                      <a:pt x="654" y="4875"/>
                      <a:pt x="1505" y="6300"/>
                      <a:pt x="2733" y="7053"/>
                    </a:cubicBezTo>
                    <a:cubicBezTo>
                      <a:pt x="3256" y="7377"/>
                      <a:pt x="4072" y="7519"/>
                      <a:pt x="5082" y="7519"/>
                    </a:cubicBezTo>
                    <a:cubicBezTo>
                      <a:pt x="9692" y="7519"/>
                      <a:pt x="18331" y="4540"/>
                      <a:pt x="21466" y="2201"/>
                    </a:cubicBezTo>
                    <a:cubicBezTo>
                      <a:pt x="21644" y="4082"/>
                      <a:pt x="22159" y="5924"/>
                      <a:pt x="22931" y="7647"/>
                    </a:cubicBezTo>
                    <a:cubicBezTo>
                      <a:pt x="23842" y="9588"/>
                      <a:pt x="26278" y="15667"/>
                      <a:pt x="26298" y="15726"/>
                    </a:cubicBezTo>
                    <a:cubicBezTo>
                      <a:pt x="26331" y="15809"/>
                      <a:pt x="26405" y="15850"/>
                      <a:pt x="26475" y="15850"/>
                    </a:cubicBezTo>
                    <a:cubicBezTo>
                      <a:pt x="26489" y="15850"/>
                      <a:pt x="26502" y="15848"/>
                      <a:pt x="26516" y="15845"/>
                    </a:cubicBezTo>
                    <a:lnTo>
                      <a:pt x="26535" y="15825"/>
                    </a:lnTo>
                    <a:cubicBezTo>
                      <a:pt x="26634" y="15805"/>
                      <a:pt x="26674" y="15687"/>
                      <a:pt x="26634" y="15588"/>
                    </a:cubicBezTo>
                    <a:cubicBezTo>
                      <a:pt x="26615" y="15528"/>
                      <a:pt x="24179" y="9429"/>
                      <a:pt x="23268" y="7488"/>
                    </a:cubicBezTo>
                    <a:cubicBezTo>
                      <a:pt x="22456" y="5706"/>
                      <a:pt x="21961" y="3805"/>
                      <a:pt x="21783" y="1845"/>
                    </a:cubicBezTo>
                    <a:cubicBezTo>
                      <a:pt x="21783" y="1785"/>
                      <a:pt x="21743" y="1726"/>
                      <a:pt x="21684" y="1686"/>
                    </a:cubicBezTo>
                    <a:cubicBezTo>
                      <a:pt x="21662" y="1679"/>
                      <a:pt x="21638" y="1674"/>
                      <a:pt x="21613" y="1674"/>
                    </a:cubicBezTo>
                    <a:cubicBezTo>
                      <a:pt x="21569" y="1674"/>
                      <a:pt x="21523" y="1688"/>
                      <a:pt x="21486" y="1726"/>
                    </a:cubicBezTo>
                    <a:cubicBezTo>
                      <a:pt x="19842" y="3072"/>
                      <a:pt x="16000" y="4776"/>
                      <a:pt x="11941" y="5944"/>
                    </a:cubicBezTo>
                    <a:cubicBezTo>
                      <a:pt x="9130" y="6751"/>
                      <a:pt x="6744" y="7164"/>
                      <a:pt x="5060" y="7164"/>
                    </a:cubicBezTo>
                    <a:cubicBezTo>
                      <a:pt x="4098" y="7164"/>
                      <a:pt x="3365" y="7029"/>
                      <a:pt x="2911" y="6756"/>
                    </a:cubicBezTo>
                    <a:cubicBezTo>
                      <a:pt x="178" y="5053"/>
                      <a:pt x="396" y="241"/>
                      <a:pt x="396" y="181"/>
                    </a:cubicBezTo>
                    <a:cubicBezTo>
                      <a:pt x="396" y="82"/>
                      <a:pt x="317" y="3"/>
                      <a:pt x="218" y="3"/>
                    </a:cubicBezTo>
                    <a:cubicBezTo>
                      <a:pt x="208" y="1"/>
                      <a:pt x="197" y="0"/>
                      <a:pt x="188"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 name="Google Shape;422;p1"/>
              <p:cNvSpPr/>
              <p:nvPr/>
            </p:nvSpPr>
            <p:spPr>
              <a:xfrm>
                <a:off x="1315625" y="3711975"/>
                <a:ext cx="472300" cy="719650"/>
              </a:xfrm>
              <a:custGeom>
                <a:rect b="b" l="l" r="r" t="t"/>
                <a:pathLst>
                  <a:path extrusionOk="0" h="28786" w="18892">
                    <a:moveTo>
                      <a:pt x="8297" y="0"/>
                    </a:moveTo>
                    <a:cubicBezTo>
                      <a:pt x="8297" y="0"/>
                      <a:pt x="3505" y="2040"/>
                      <a:pt x="2020" y="3426"/>
                    </a:cubicBezTo>
                    <a:cubicBezTo>
                      <a:pt x="0" y="5307"/>
                      <a:pt x="1367" y="12040"/>
                      <a:pt x="1426" y="15743"/>
                    </a:cubicBezTo>
                    <a:cubicBezTo>
                      <a:pt x="1485" y="19446"/>
                      <a:pt x="2614" y="26793"/>
                      <a:pt x="3367" y="28318"/>
                    </a:cubicBezTo>
                    <a:cubicBezTo>
                      <a:pt x="3489" y="28575"/>
                      <a:pt x="4148" y="28786"/>
                      <a:pt x="5008" y="28786"/>
                    </a:cubicBezTo>
                    <a:cubicBezTo>
                      <a:pt x="5406" y="28786"/>
                      <a:pt x="5847" y="28741"/>
                      <a:pt x="6297" y="28635"/>
                    </a:cubicBezTo>
                    <a:lnTo>
                      <a:pt x="6575" y="28536"/>
                    </a:lnTo>
                    <a:cubicBezTo>
                      <a:pt x="7208" y="28337"/>
                      <a:pt x="7822" y="28040"/>
                      <a:pt x="8357" y="27644"/>
                    </a:cubicBezTo>
                    <a:cubicBezTo>
                      <a:pt x="9268" y="26951"/>
                      <a:pt x="11050" y="25823"/>
                      <a:pt x="13149" y="25466"/>
                    </a:cubicBezTo>
                    <a:cubicBezTo>
                      <a:pt x="14139" y="25288"/>
                      <a:pt x="15387" y="24951"/>
                      <a:pt x="16060" y="24793"/>
                    </a:cubicBezTo>
                    <a:cubicBezTo>
                      <a:pt x="16238" y="24753"/>
                      <a:pt x="16397" y="24674"/>
                      <a:pt x="16555" y="24595"/>
                    </a:cubicBezTo>
                    <a:cubicBezTo>
                      <a:pt x="18615" y="23426"/>
                      <a:pt x="18892" y="22615"/>
                      <a:pt x="18595" y="21704"/>
                    </a:cubicBezTo>
                    <a:cubicBezTo>
                      <a:pt x="17030" y="16872"/>
                      <a:pt x="17129" y="16199"/>
                      <a:pt x="17347" y="13248"/>
                    </a:cubicBezTo>
                    <a:cubicBezTo>
                      <a:pt x="17367" y="12931"/>
                      <a:pt x="17387" y="12575"/>
                      <a:pt x="17407" y="12198"/>
                    </a:cubicBezTo>
                    <a:cubicBezTo>
                      <a:pt x="17426" y="12080"/>
                      <a:pt x="17426" y="11981"/>
                      <a:pt x="17426" y="11862"/>
                    </a:cubicBezTo>
                    <a:cubicBezTo>
                      <a:pt x="17446" y="11585"/>
                      <a:pt x="17466" y="11307"/>
                      <a:pt x="17486" y="11030"/>
                    </a:cubicBezTo>
                    <a:cubicBezTo>
                      <a:pt x="17506" y="10674"/>
                      <a:pt x="17545" y="10317"/>
                      <a:pt x="17565" y="9981"/>
                    </a:cubicBezTo>
                    <a:cubicBezTo>
                      <a:pt x="17605" y="9525"/>
                      <a:pt x="17644" y="9070"/>
                      <a:pt x="17684" y="8654"/>
                    </a:cubicBezTo>
                    <a:cubicBezTo>
                      <a:pt x="17723" y="8278"/>
                      <a:pt x="17763" y="7921"/>
                      <a:pt x="17803" y="7584"/>
                    </a:cubicBezTo>
                    <a:cubicBezTo>
                      <a:pt x="18001" y="5565"/>
                      <a:pt x="18199" y="4594"/>
                      <a:pt x="17842" y="3525"/>
                    </a:cubicBezTo>
                    <a:cubicBezTo>
                      <a:pt x="17347" y="2139"/>
                      <a:pt x="12139" y="376"/>
                      <a:pt x="12139" y="376"/>
                    </a:cubicBezTo>
                    <a:lnTo>
                      <a:pt x="8297"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p1"/>
              <p:cNvSpPr/>
              <p:nvPr/>
            </p:nvSpPr>
            <p:spPr>
              <a:xfrm>
                <a:off x="1512150" y="3629775"/>
                <a:ext cx="110425" cy="121800"/>
              </a:xfrm>
              <a:custGeom>
                <a:rect b="b" l="l" r="r" t="t"/>
                <a:pathLst>
                  <a:path extrusionOk="0" h="4872" w="4417">
                    <a:moveTo>
                      <a:pt x="674" y="1"/>
                    </a:moveTo>
                    <a:lnTo>
                      <a:pt x="1" y="3704"/>
                    </a:lnTo>
                    <a:cubicBezTo>
                      <a:pt x="1" y="3704"/>
                      <a:pt x="1169" y="4872"/>
                      <a:pt x="2711" y="4872"/>
                    </a:cubicBezTo>
                    <a:cubicBezTo>
                      <a:pt x="3053" y="4872"/>
                      <a:pt x="3413" y="4814"/>
                      <a:pt x="3783" y="4674"/>
                    </a:cubicBezTo>
                    <a:cubicBezTo>
                      <a:pt x="3941" y="4615"/>
                      <a:pt x="4080" y="4555"/>
                      <a:pt x="4219" y="4476"/>
                    </a:cubicBezTo>
                    <a:lnTo>
                      <a:pt x="4417" y="3427"/>
                    </a:lnTo>
                    <a:lnTo>
                      <a:pt x="3961" y="3011"/>
                    </a:lnTo>
                    <a:lnTo>
                      <a:pt x="674" y="1"/>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1"/>
              <p:cNvSpPr/>
              <p:nvPr/>
            </p:nvSpPr>
            <p:spPr>
              <a:xfrm>
                <a:off x="1549775" y="3677300"/>
                <a:ext cx="72800" cy="69350"/>
              </a:xfrm>
              <a:custGeom>
                <a:rect b="b" l="l" r="r" t="t"/>
                <a:pathLst>
                  <a:path extrusionOk="0" h="2774" w="2912">
                    <a:moveTo>
                      <a:pt x="1" y="1"/>
                    </a:moveTo>
                    <a:lnTo>
                      <a:pt x="1" y="1"/>
                    </a:lnTo>
                    <a:cubicBezTo>
                      <a:pt x="1" y="1"/>
                      <a:pt x="833" y="1862"/>
                      <a:pt x="2278" y="2773"/>
                    </a:cubicBezTo>
                    <a:cubicBezTo>
                      <a:pt x="2436" y="2714"/>
                      <a:pt x="2575" y="2654"/>
                      <a:pt x="2714" y="2575"/>
                    </a:cubicBezTo>
                    <a:lnTo>
                      <a:pt x="2912" y="1526"/>
                    </a:lnTo>
                    <a:lnTo>
                      <a:pt x="2476" y="1110"/>
                    </a:lnTo>
                    <a:lnTo>
                      <a:pt x="1" y="1"/>
                    </a:ln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p1"/>
              <p:cNvSpPr/>
              <p:nvPr/>
            </p:nvSpPr>
            <p:spPr>
              <a:xfrm>
                <a:off x="1469575" y="3536725"/>
                <a:ext cx="101525" cy="130975"/>
              </a:xfrm>
              <a:custGeom>
                <a:rect b="b" l="l" r="r" t="t"/>
                <a:pathLst>
                  <a:path extrusionOk="0" h="5239" w="4061">
                    <a:moveTo>
                      <a:pt x="1981" y="0"/>
                    </a:moveTo>
                    <a:cubicBezTo>
                      <a:pt x="1981" y="0"/>
                      <a:pt x="793" y="158"/>
                      <a:pt x="793" y="852"/>
                    </a:cubicBezTo>
                    <a:cubicBezTo>
                      <a:pt x="753" y="1208"/>
                      <a:pt x="1011" y="1525"/>
                      <a:pt x="1367" y="1564"/>
                    </a:cubicBezTo>
                    <a:cubicBezTo>
                      <a:pt x="1367" y="1564"/>
                      <a:pt x="1" y="2317"/>
                      <a:pt x="417" y="2911"/>
                    </a:cubicBezTo>
                    <a:cubicBezTo>
                      <a:pt x="559" y="3181"/>
                      <a:pt x="842" y="3336"/>
                      <a:pt x="1143" y="3336"/>
                    </a:cubicBezTo>
                    <a:cubicBezTo>
                      <a:pt x="1217" y="3336"/>
                      <a:pt x="1293" y="3327"/>
                      <a:pt x="1367" y="3307"/>
                    </a:cubicBezTo>
                    <a:lnTo>
                      <a:pt x="1367" y="3307"/>
                    </a:lnTo>
                    <a:cubicBezTo>
                      <a:pt x="1367" y="3307"/>
                      <a:pt x="496" y="4634"/>
                      <a:pt x="1268" y="5129"/>
                    </a:cubicBezTo>
                    <a:cubicBezTo>
                      <a:pt x="1393" y="5206"/>
                      <a:pt x="1534" y="5238"/>
                      <a:pt x="1682" y="5238"/>
                    </a:cubicBezTo>
                    <a:cubicBezTo>
                      <a:pt x="2448" y="5238"/>
                      <a:pt x="3407" y="4376"/>
                      <a:pt x="3407" y="4376"/>
                    </a:cubicBezTo>
                    <a:cubicBezTo>
                      <a:pt x="3407" y="4376"/>
                      <a:pt x="4060" y="198"/>
                      <a:pt x="198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p1"/>
              <p:cNvSpPr/>
              <p:nvPr/>
            </p:nvSpPr>
            <p:spPr>
              <a:xfrm>
                <a:off x="1671575" y="3497100"/>
                <a:ext cx="53975" cy="61425"/>
              </a:xfrm>
              <a:custGeom>
                <a:rect b="b" l="l" r="r" t="t"/>
                <a:pathLst>
                  <a:path extrusionOk="0" h="2457" w="2159">
                    <a:moveTo>
                      <a:pt x="198" y="1"/>
                    </a:moveTo>
                    <a:lnTo>
                      <a:pt x="198" y="1"/>
                    </a:lnTo>
                    <a:cubicBezTo>
                      <a:pt x="0" y="694"/>
                      <a:pt x="1089" y="2456"/>
                      <a:pt x="1089" y="2456"/>
                    </a:cubicBezTo>
                    <a:cubicBezTo>
                      <a:pt x="2159" y="912"/>
                      <a:pt x="198" y="1"/>
                      <a:pt x="19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p1"/>
              <p:cNvSpPr/>
              <p:nvPr/>
            </p:nvSpPr>
            <p:spPr>
              <a:xfrm>
                <a:off x="1671075" y="3598100"/>
                <a:ext cx="34525" cy="55725"/>
              </a:xfrm>
              <a:custGeom>
                <a:rect b="b" l="l" r="r" t="t"/>
                <a:pathLst>
                  <a:path extrusionOk="0" h="2229" w="1381">
                    <a:moveTo>
                      <a:pt x="783" y="0"/>
                    </a:moveTo>
                    <a:cubicBezTo>
                      <a:pt x="527" y="0"/>
                      <a:pt x="258" y="218"/>
                      <a:pt x="258" y="218"/>
                    </a:cubicBezTo>
                    <a:lnTo>
                      <a:pt x="0" y="2159"/>
                    </a:lnTo>
                    <a:cubicBezTo>
                      <a:pt x="106" y="2207"/>
                      <a:pt x="206" y="2229"/>
                      <a:pt x="301" y="2229"/>
                    </a:cubicBezTo>
                    <a:cubicBezTo>
                      <a:pt x="990" y="2229"/>
                      <a:pt x="1380" y="1075"/>
                      <a:pt x="1189" y="397"/>
                    </a:cubicBezTo>
                    <a:cubicBezTo>
                      <a:pt x="1111" y="92"/>
                      <a:pt x="950" y="0"/>
                      <a:pt x="783"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1"/>
              <p:cNvSpPr/>
              <p:nvPr/>
            </p:nvSpPr>
            <p:spPr>
              <a:xfrm>
                <a:off x="1692350" y="3591075"/>
                <a:ext cx="25275" cy="11500"/>
              </a:xfrm>
              <a:custGeom>
                <a:rect b="b" l="l" r="r" t="t"/>
                <a:pathLst>
                  <a:path extrusionOk="0" h="460" w="1011">
                    <a:moveTo>
                      <a:pt x="116" y="0"/>
                    </a:moveTo>
                    <a:cubicBezTo>
                      <a:pt x="65" y="0"/>
                      <a:pt x="18" y="54"/>
                      <a:pt x="1" y="123"/>
                    </a:cubicBezTo>
                    <a:cubicBezTo>
                      <a:pt x="1" y="183"/>
                      <a:pt x="60" y="242"/>
                      <a:pt x="120" y="242"/>
                    </a:cubicBezTo>
                    <a:cubicBezTo>
                      <a:pt x="357" y="262"/>
                      <a:pt x="595" y="321"/>
                      <a:pt x="793" y="440"/>
                    </a:cubicBezTo>
                    <a:cubicBezTo>
                      <a:pt x="813" y="460"/>
                      <a:pt x="833" y="460"/>
                      <a:pt x="872" y="460"/>
                    </a:cubicBezTo>
                    <a:cubicBezTo>
                      <a:pt x="912" y="460"/>
                      <a:pt x="951" y="440"/>
                      <a:pt x="971" y="420"/>
                    </a:cubicBezTo>
                    <a:cubicBezTo>
                      <a:pt x="1011" y="361"/>
                      <a:pt x="991" y="282"/>
                      <a:pt x="951" y="242"/>
                    </a:cubicBezTo>
                    <a:cubicBezTo>
                      <a:pt x="694" y="103"/>
                      <a:pt x="417" y="24"/>
                      <a:pt x="140" y="4"/>
                    </a:cubicBezTo>
                    <a:cubicBezTo>
                      <a:pt x="132" y="2"/>
                      <a:pt x="124" y="0"/>
                      <a:pt x="11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1"/>
              <p:cNvSpPr/>
              <p:nvPr/>
            </p:nvSpPr>
            <p:spPr>
              <a:xfrm>
                <a:off x="1526025" y="3484725"/>
                <a:ext cx="174775" cy="230050"/>
              </a:xfrm>
              <a:custGeom>
                <a:rect b="b" l="l" r="r" t="t"/>
                <a:pathLst>
                  <a:path extrusionOk="0" h="9202" w="6991">
                    <a:moveTo>
                      <a:pt x="3036" y="0"/>
                    </a:moveTo>
                    <a:cubicBezTo>
                      <a:pt x="3008" y="0"/>
                      <a:pt x="2979" y="0"/>
                      <a:pt x="2951" y="1"/>
                    </a:cubicBezTo>
                    <a:cubicBezTo>
                      <a:pt x="674" y="21"/>
                      <a:pt x="535" y="2377"/>
                      <a:pt x="535" y="2377"/>
                    </a:cubicBezTo>
                    <a:lnTo>
                      <a:pt x="376" y="3664"/>
                    </a:lnTo>
                    <a:lnTo>
                      <a:pt x="60" y="6080"/>
                    </a:lnTo>
                    <a:lnTo>
                      <a:pt x="0" y="6555"/>
                    </a:lnTo>
                    <a:cubicBezTo>
                      <a:pt x="60" y="6654"/>
                      <a:pt x="1268" y="8714"/>
                      <a:pt x="3545" y="9150"/>
                    </a:cubicBezTo>
                    <a:cubicBezTo>
                      <a:pt x="3743" y="9185"/>
                      <a:pt x="3928" y="9202"/>
                      <a:pt x="4099" y="9202"/>
                    </a:cubicBezTo>
                    <a:cubicBezTo>
                      <a:pt x="5907" y="9202"/>
                      <a:pt x="6238" y="7367"/>
                      <a:pt x="6238" y="7367"/>
                    </a:cubicBezTo>
                    <a:lnTo>
                      <a:pt x="6495" y="5625"/>
                    </a:lnTo>
                    <a:lnTo>
                      <a:pt x="6594" y="5050"/>
                    </a:lnTo>
                    <a:lnTo>
                      <a:pt x="6951" y="2734"/>
                    </a:lnTo>
                    <a:cubicBezTo>
                      <a:pt x="6991" y="2318"/>
                      <a:pt x="6892" y="1882"/>
                      <a:pt x="6654" y="1506"/>
                    </a:cubicBezTo>
                    <a:cubicBezTo>
                      <a:pt x="6070" y="552"/>
                      <a:pt x="4645" y="0"/>
                      <a:pt x="3036"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1"/>
              <p:cNvSpPr/>
              <p:nvPr/>
            </p:nvSpPr>
            <p:spPr>
              <a:xfrm>
                <a:off x="1655400" y="3549075"/>
                <a:ext cx="45275" cy="25200"/>
              </a:xfrm>
              <a:custGeom>
                <a:rect b="b" l="l" r="r" t="t"/>
                <a:pathLst>
                  <a:path extrusionOk="0" h="1008" w="1811">
                    <a:moveTo>
                      <a:pt x="665" y="0"/>
                    </a:moveTo>
                    <a:cubicBezTo>
                      <a:pt x="13" y="0"/>
                      <a:pt x="1" y="461"/>
                      <a:pt x="330" y="674"/>
                    </a:cubicBezTo>
                    <a:cubicBezTo>
                      <a:pt x="588" y="813"/>
                      <a:pt x="885" y="912"/>
                      <a:pt x="1182" y="991"/>
                    </a:cubicBezTo>
                    <a:cubicBezTo>
                      <a:pt x="1230" y="1002"/>
                      <a:pt x="1276" y="1008"/>
                      <a:pt x="1318" y="1008"/>
                    </a:cubicBezTo>
                    <a:cubicBezTo>
                      <a:pt x="1721" y="1008"/>
                      <a:pt x="1810" y="528"/>
                      <a:pt x="1380" y="259"/>
                    </a:cubicBezTo>
                    <a:cubicBezTo>
                      <a:pt x="1182" y="100"/>
                      <a:pt x="944" y="21"/>
                      <a:pt x="707" y="1"/>
                    </a:cubicBezTo>
                    <a:cubicBezTo>
                      <a:pt x="693" y="1"/>
                      <a:pt x="679" y="0"/>
                      <a:pt x="665"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p1"/>
              <p:cNvSpPr/>
              <p:nvPr/>
            </p:nvSpPr>
            <p:spPr>
              <a:xfrm>
                <a:off x="1577500" y="3593275"/>
                <a:ext cx="38150" cy="15800"/>
              </a:xfrm>
              <a:custGeom>
                <a:rect b="b" l="l" r="r" t="t"/>
                <a:pathLst>
                  <a:path extrusionOk="0" h="632" w="1526">
                    <a:moveTo>
                      <a:pt x="476" y="0"/>
                    </a:moveTo>
                    <a:cubicBezTo>
                      <a:pt x="232" y="0"/>
                      <a:pt x="48" y="63"/>
                      <a:pt x="21" y="174"/>
                    </a:cubicBezTo>
                    <a:cubicBezTo>
                      <a:pt x="1" y="332"/>
                      <a:pt x="298" y="530"/>
                      <a:pt x="714" y="609"/>
                    </a:cubicBezTo>
                    <a:cubicBezTo>
                      <a:pt x="815" y="625"/>
                      <a:pt x="913" y="632"/>
                      <a:pt x="1005" y="632"/>
                    </a:cubicBezTo>
                    <a:cubicBezTo>
                      <a:pt x="1271" y="632"/>
                      <a:pt x="1476" y="569"/>
                      <a:pt x="1506" y="451"/>
                    </a:cubicBezTo>
                    <a:cubicBezTo>
                      <a:pt x="1525" y="293"/>
                      <a:pt x="1228" y="95"/>
                      <a:pt x="813" y="35"/>
                    </a:cubicBezTo>
                    <a:cubicBezTo>
                      <a:pt x="694" y="11"/>
                      <a:pt x="580" y="0"/>
                      <a:pt x="476"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1"/>
              <p:cNvSpPr/>
              <p:nvPr/>
            </p:nvSpPr>
            <p:spPr>
              <a:xfrm>
                <a:off x="1666125" y="3609625"/>
                <a:ext cx="24775" cy="15725"/>
              </a:xfrm>
              <a:custGeom>
                <a:rect b="b" l="l" r="r" t="t"/>
                <a:pathLst>
                  <a:path extrusionOk="0" h="629" w="991">
                    <a:moveTo>
                      <a:pt x="490" y="0"/>
                    </a:moveTo>
                    <a:cubicBezTo>
                      <a:pt x="237" y="0"/>
                      <a:pt x="54" y="67"/>
                      <a:pt x="40" y="193"/>
                    </a:cubicBezTo>
                    <a:cubicBezTo>
                      <a:pt x="0" y="351"/>
                      <a:pt x="317" y="530"/>
                      <a:pt x="713" y="609"/>
                    </a:cubicBezTo>
                    <a:cubicBezTo>
                      <a:pt x="773" y="629"/>
                      <a:pt x="832" y="629"/>
                      <a:pt x="891" y="629"/>
                    </a:cubicBezTo>
                    <a:lnTo>
                      <a:pt x="990" y="74"/>
                    </a:lnTo>
                    <a:cubicBezTo>
                      <a:pt x="931" y="54"/>
                      <a:pt x="891" y="35"/>
                      <a:pt x="832" y="35"/>
                    </a:cubicBezTo>
                    <a:cubicBezTo>
                      <a:pt x="711" y="11"/>
                      <a:pt x="594" y="0"/>
                      <a:pt x="490"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p1"/>
              <p:cNvSpPr/>
              <p:nvPr/>
            </p:nvSpPr>
            <p:spPr>
              <a:xfrm>
                <a:off x="1640875" y="3559000"/>
                <a:ext cx="80075" cy="68325"/>
              </a:xfrm>
              <a:custGeom>
                <a:rect b="b" l="l" r="r" t="t"/>
                <a:pathLst>
                  <a:path extrusionOk="0" h="2733" w="3203">
                    <a:moveTo>
                      <a:pt x="1842" y="198"/>
                    </a:moveTo>
                    <a:cubicBezTo>
                      <a:pt x="2476" y="218"/>
                      <a:pt x="2991" y="733"/>
                      <a:pt x="2991" y="1367"/>
                    </a:cubicBezTo>
                    <a:cubicBezTo>
                      <a:pt x="2991" y="2072"/>
                      <a:pt x="2418" y="2536"/>
                      <a:pt x="1820" y="2536"/>
                    </a:cubicBezTo>
                    <a:cubicBezTo>
                      <a:pt x="1529" y="2536"/>
                      <a:pt x="1231" y="2425"/>
                      <a:pt x="991" y="2178"/>
                    </a:cubicBezTo>
                    <a:cubicBezTo>
                      <a:pt x="258" y="1446"/>
                      <a:pt x="793" y="198"/>
                      <a:pt x="1822" y="198"/>
                    </a:cubicBezTo>
                    <a:close/>
                    <a:moveTo>
                      <a:pt x="1818" y="0"/>
                    </a:moveTo>
                    <a:cubicBezTo>
                      <a:pt x="1484" y="0"/>
                      <a:pt x="1145" y="123"/>
                      <a:pt x="872" y="396"/>
                    </a:cubicBezTo>
                    <a:cubicBezTo>
                      <a:pt x="0" y="1248"/>
                      <a:pt x="614" y="2733"/>
                      <a:pt x="1822" y="2733"/>
                    </a:cubicBezTo>
                    <a:cubicBezTo>
                      <a:pt x="2575" y="2733"/>
                      <a:pt x="3189" y="2119"/>
                      <a:pt x="3189" y="1367"/>
                    </a:cubicBezTo>
                    <a:cubicBezTo>
                      <a:pt x="3202" y="547"/>
                      <a:pt x="2522" y="0"/>
                      <a:pt x="181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p1"/>
              <p:cNvSpPr/>
              <p:nvPr/>
            </p:nvSpPr>
            <p:spPr>
              <a:xfrm>
                <a:off x="1643850" y="3579650"/>
                <a:ext cx="19825" cy="34525"/>
              </a:xfrm>
              <a:custGeom>
                <a:rect b="b" l="l" r="r" t="t"/>
                <a:pathLst>
                  <a:path extrusionOk="0" h="1381" w="793">
                    <a:moveTo>
                      <a:pt x="197" y="1"/>
                    </a:moveTo>
                    <a:cubicBezTo>
                      <a:pt x="165" y="1"/>
                      <a:pt x="139" y="33"/>
                      <a:pt x="139" y="65"/>
                    </a:cubicBezTo>
                    <a:lnTo>
                      <a:pt x="60" y="541"/>
                    </a:lnTo>
                    <a:cubicBezTo>
                      <a:pt x="60" y="560"/>
                      <a:pt x="60" y="580"/>
                      <a:pt x="79" y="600"/>
                    </a:cubicBezTo>
                    <a:lnTo>
                      <a:pt x="575" y="1174"/>
                    </a:lnTo>
                    <a:cubicBezTo>
                      <a:pt x="459" y="1203"/>
                      <a:pt x="332" y="1222"/>
                      <a:pt x="210" y="1222"/>
                    </a:cubicBezTo>
                    <a:cubicBezTo>
                      <a:pt x="166" y="1222"/>
                      <a:pt x="122" y="1219"/>
                      <a:pt x="79" y="1214"/>
                    </a:cubicBezTo>
                    <a:cubicBezTo>
                      <a:pt x="40" y="1214"/>
                      <a:pt x="0" y="1253"/>
                      <a:pt x="0" y="1293"/>
                    </a:cubicBezTo>
                    <a:cubicBezTo>
                      <a:pt x="0" y="1333"/>
                      <a:pt x="40" y="1372"/>
                      <a:pt x="79" y="1372"/>
                    </a:cubicBezTo>
                    <a:cubicBezTo>
                      <a:pt x="120" y="1378"/>
                      <a:pt x="161" y="1380"/>
                      <a:pt x="201" y="1380"/>
                    </a:cubicBezTo>
                    <a:cubicBezTo>
                      <a:pt x="299" y="1380"/>
                      <a:pt x="397" y="1366"/>
                      <a:pt x="495" y="1352"/>
                    </a:cubicBezTo>
                    <a:cubicBezTo>
                      <a:pt x="575" y="1352"/>
                      <a:pt x="654" y="1333"/>
                      <a:pt x="733" y="1293"/>
                    </a:cubicBezTo>
                    <a:cubicBezTo>
                      <a:pt x="753" y="1273"/>
                      <a:pt x="773" y="1253"/>
                      <a:pt x="792" y="1234"/>
                    </a:cubicBezTo>
                    <a:cubicBezTo>
                      <a:pt x="792" y="1214"/>
                      <a:pt x="773" y="1194"/>
                      <a:pt x="773" y="1174"/>
                    </a:cubicBezTo>
                    <a:lnTo>
                      <a:pt x="218" y="541"/>
                    </a:lnTo>
                    <a:lnTo>
                      <a:pt x="297" y="85"/>
                    </a:lnTo>
                    <a:cubicBezTo>
                      <a:pt x="297" y="45"/>
                      <a:pt x="258" y="6"/>
                      <a:pt x="218" y="6"/>
                    </a:cubicBezTo>
                    <a:cubicBezTo>
                      <a:pt x="211" y="2"/>
                      <a:pt x="204" y="1"/>
                      <a:pt x="197"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1"/>
              <p:cNvSpPr/>
              <p:nvPr/>
            </p:nvSpPr>
            <p:spPr>
              <a:xfrm>
                <a:off x="1595425" y="3542075"/>
                <a:ext cx="46950" cy="23475"/>
              </a:xfrm>
              <a:custGeom>
                <a:rect b="b" l="l" r="r" t="t"/>
                <a:pathLst>
                  <a:path extrusionOk="0" h="939" w="1878">
                    <a:moveTo>
                      <a:pt x="1106" y="1"/>
                    </a:moveTo>
                    <a:cubicBezTo>
                      <a:pt x="878" y="1"/>
                      <a:pt x="667" y="76"/>
                      <a:pt x="472" y="182"/>
                    </a:cubicBezTo>
                    <a:cubicBezTo>
                      <a:pt x="1" y="408"/>
                      <a:pt x="68" y="939"/>
                      <a:pt x="535" y="939"/>
                    </a:cubicBezTo>
                    <a:cubicBezTo>
                      <a:pt x="559" y="939"/>
                      <a:pt x="584" y="937"/>
                      <a:pt x="610" y="935"/>
                    </a:cubicBezTo>
                    <a:cubicBezTo>
                      <a:pt x="908" y="895"/>
                      <a:pt x="1205" y="816"/>
                      <a:pt x="1482" y="717"/>
                    </a:cubicBezTo>
                    <a:cubicBezTo>
                      <a:pt x="1858" y="539"/>
                      <a:pt x="1878" y="63"/>
                      <a:pt x="1185" y="4"/>
                    </a:cubicBezTo>
                    <a:cubicBezTo>
                      <a:pt x="1158" y="2"/>
                      <a:pt x="1132" y="1"/>
                      <a:pt x="1106"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1"/>
              <p:cNvSpPr/>
              <p:nvPr/>
            </p:nvSpPr>
            <p:spPr>
              <a:xfrm>
                <a:off x="1564150" y="3548600"/>
                <a:ext cx="79725" cy="68350"/>
              </a:xfrm>
              <a:custGeom>
                <a:rect b="b" l="l" r="r" t="t"/>
                <a:pathLst>
                  <a:path extrusionOk="0" h="2734" w="3189">
                    <a:moveTo>
                      <a:pt x="1822" y="198"/>
                    </a:moveTo>
                    <a:cubicBezTo>
                      <a:pt x="2475" y="198"/>
                      <a:pt x="2990" y="733"/>
                      <a:pt x="2990" y="1367"/>
                    </a:cubicBezTo>
                    <a:cubicBezTo>
                      <a:pt x="2990" y="2077"/>
                      <a:pt x="2410" y="2542"/>
                      <a:pt x="1808" y="2542"/>
                    </a:cubicBezTo>
                    <a:cubicBezTo>
                      <a:pt x="1520" y="2542"/>
                      <a:pt x="1227" y="2435"/>
                      <a:pt x="990" y="2198"/>
                    </a:cubicBezTo>
                    <a:cubicBezTo>
                      <a:pt x="257" y="1446"/>
                      <a:pt x="792" y="198"/>
                      <a:pt x="1822" y="198"/>
                    </a:cubicBezTo>
                    <a:close/>
                    <a:moveTo>
                      <a:pt x="1807" y="1"/>
                    </a:moveTo>
                    <a:cubicBezTo>
                      <a:pt x="1473" y="1"/>
                      <a:pt x="1131" y="123"/>
                      <a:pt x="852" y="396"/>
                    </a:cubicBezTo>
                    <a:cubicBezTo>
                      <a:pt x="0" y="1248"/>
                      <a:pt x="594" y="2733"/>
                      <a:pt x="1822" y="2733"/>
                    </a:cubicBezTo>
                    <a:cubicBezTo>
                      <a:pt x="2574" y="2733"/>
                      <a:pt x="3188" y="2119"/>
                      <a:pt x="3188" y="1367"/>
                    </a:cubicBezTo>
                    <a:cubicBezTo>
                      <a:pt x="3188" y="547"/>
                      <a:pt x="2513" y="1"/>
                      <a:pt x="180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p1"/>
              <p:cNvSpPr/>
              <p:nvPr/>
            </p:nvSpPr>
            <p:spPr>
              <a:xfrm>
                <a:off x="1640375" y="3583525"/>
                <a:ext cx="18350" cy="8650"/>
              </a:xfrm>
              <a:custGeom>
                <a:rect b="b" l="l" r="r" t="t"/>
                <a:pathLst>
                  <a:path extrusionOk="0" h="346" w="734">
                    <a:moveTo>
                      <a:pt x="296" y="0"/>
                    </a:moveTo>
                    <a:cubicBezTo>
                      <a:pt x="194" y="0"/>
                      <a:pt x="90" y="29"/>
                      <a:pt x="1" y="88"/>
                    </a:cubicBezTo>
                    <a:lnTo>
                      <a:pt x="100" y="267"/>
                    </a:lnTo>
                    <a:cubicBezTo>
                      <a:pt x="159" y="229"/>
                      <a:pt x="225" y="212"/>
                      <a:pt x="290" y="212"/>
                    </a:cubicBezTo>
                    <a:cubicBezTo>
                      <a:pt x="396" y="212"/>
                      <a:pt x="501" y="260"/>
                      <a:pt x="575" y="346"/>
                    </a:cubicBezTo>
                    <a:lnTo>
                      <a:pt x="733" y="227"/>
                    </a:lnTo>
                    <a:cubicBezTo>
                      <a:pt x="635" y="79"/>
                      <a:pt x="466" y="0"/>
                      <a:pt x="29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1"/>
              <p:cNvSpPr/>
              <p:nvPr/>
            </p:nvSpPr>
            <p:spPr>
              <a:xfrm>
                <a:off x="1553250" y="3559975"/>
                <a:ext cx="29225" cy="12900"/>
              </a:xfrm>
              <a:custGeom>
                <a:rect b="b" l="l" r="r" t="t"/>
                <a:pathLst>
                  <a:path extrusionOk="0" h="516" w="1169">
                    <a:moveTo>
                      <a:pt x="119" y="1"/>
                    </a:moveTo>
                    <a:cubicBezTo>
                      <a:pt x="60" y="1"/>
                      <a:pt x="20" y="40"/>
                      <a:pt x="0" y="100"/>
                    </a:cubicBezTo>
                    <a:cubicBezTo>
                      <a:pt x="0" y="139"/>
                      <a:pt x="40" y="199"/>
                      <a:pt x="99" y="199"/>
                    </a:cubicBezTo>
                    <a:cubicBezTo>
                      <a:pt x="812" y="318"/>
                      <a:pt x="971" y="476"/>
                      <a:pt x="971" y="476"/>
                    </a:cubicBezTo>
                    <a:cubicBezTo>
                      <a:pt x="991" y="516"/>
                      <a:pt x="1030" y="516"/>
                      <a:pt x="1050" y="516"/>
                    </a:cubicBezTo>
                    <a:cubicBezTo>
                      <a:pt x="1070" y="516"/>
                      <a:pt x="1090" y="516"/>
                      <a:pt x="1109" y="496"/>
                    </a:cubicBezTo>
                    <a:cubicBezTo>
                      <a:pt x="1149" y="476"/>
                      <a:pt x="1169" y="417"/>
                      <a:pt x="1129" y="357"/>
                    </a:cubicBezTo>
                    <a:cubicBezTo>
                      <a:pt x="1109" y="318"/>
                      <a:pt x="951" y="139"/>
                      <a:pt x="11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p1"/>
              <p:cNvSpPr/>
              <p:nvPr/>
            </p:nvSpPr>
            <p:spPr>
              <a:xfrm>
                <a:off x="1613150" y="3627300"/>
                <a:ext cx="48050" cy="27700"/>
              </a:xfrm>
              <a:custGeom>
                <a:rect b="b" l="l" r="r" t="t"/>
                <a:pathLst>
                  <a:path extrusionOk="0" h="1108" w="1922">
                    <a:moveTo>
                      <a:pt x="40" y="1"/>
                    </a:moveTo>
                    <a:lnTo>
                      <a:pt x="40" y="1"/>
                    </a:lnTo>
                    <a:cubicBezTo>
                      <a:pt x="0" y="496"/>
                      <a:pt x="298" y="932"/>
                      <a:pt x="773" y="1070"/>
                    </a:cubicBezTo>
                    <a:cubicBezTo>
                      <a:pt x="869" y="1096"/>
                      <a:pt x="958" y="1107"/>
                      <a:pt x="1041" y="1107"/>
                    </a:cubicBezTo>
                    <a:cubicBezTo>
                      <a:pt x="1660" y="1107"/>
                      <a:pt x="1921" y="476"/>
                      <a:pt x="1921" y="476"/>
                    </a:cubicBezTo>
                    <a:cubicBezTo>
                      <a:pt x="1288" y="357"/>
                      <a:pt x="654" y="199"/>
                      <a:pt x="40"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p1"/>
              <p:cNvSpPr/>
              <p:nvPr/>
            </p:nvSpPr>
            <p:spPr>
              <a:xfrm>
                <a:off x="1622025" y="3660325"/>
                <a:ext cx="20525" cy="8275"/>
              </a:xfrm>
              <a:custGeom>
                <a:rect b="b" l="l" r="r" t="t"/>
                <a:pathLst>
                  <a:path extrusionOk="0" h="331" w="821">
                    <a:moveTo>
                      <a:pt x="121" y="0"/>
                    </a:moveTo>
                    <a:cubicBezTo>
                      <a:pt x="56" y="0"/>
                      <a:pt x="1" y="84"/>
                      <a:pt x="61" y="145"/>
                    </a:cubicBezTo>
                    <a:lnTo>
                      <a:pt x="101" y="185"/>
                    </a:lnTo>
                    <a:cubicBezTo>
                      <a:pt x="226" y="282"/>
                      <a:pt x="380" y="330"/>
                      <a:pt x="529" y="330"/>
                    </a:cubicBezTo>
                    <a:cubicBezTo>
                      <a:pt x="592" y="330"/>
                      <a:pt x="655" y="322"/>
                      <a:pt x="715" y="304"/>
                    </a:cubicBezTo>
                    <a:cubicBezTo>
                      <a:pt x="821" y="268"/>
                      <a:pt x="785" y="139"/>
                      <a:pt x="706" y="139"/>
                    </a:cubicBezTo>
                    <a:cubicBezTo>
                      <a:pt x="696" y="139"/>
                      <a:pt x="686" y="141"/>
                      <a:pt x="675" y="145"/>
                    </a:cubicBezTo>
                    <a:cubicBezTo>
                      <a:pt x="631" y="155"/>
                      <a:pt x="585" y="160"/>
                      <a:pt x="539" y="160"/>
                    </a:cubicBezTo>
                    <a:cubicBezTo>
                      <a:pt x="403" y="160"/>
                      <a:pt x="269" y="116"/>
                      <a:pt x="180" y="26"/>
                    </a:cubicBezTo>
                    <a:cubicBezTo>
                      <a:pt x="162" y="8"/>
                      <a:pt x="141" y="0"/>
                      <a:pt x="121"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p1"/>
              <p:cNvSpPr/>
              <p:nvPr/>
            </p:nvSpPr>
            <p:spPr>
              <a:xfrm>
                <a:off x="1612650" y="3571825"/>
                <a:ext cx="11900" cy="17925"/>
              </a:xfrm>
              <a:custGeom>
                <a:rect b="b" l="l" r="r" t="t"/>
                <a:pathLst>
                  <a:path extrusionOk="0" h="717" w="476">
                    <a:moveTo>
                      <a:pt x="275" y="0"/>
                    </a:moveTo>
                    <a:cubicBezTo>
                      <a:pt x="164" y="0"/>
                      <a:pt x="59" y="133"/>
                      <a:pt x="40" y="319"/>
                    </a:cubicBezTo>
                    <a:cubicBezTo>
                      <a:pt x="1" y="517"/>
                      <a:pt x="60" y="695"/>
                      <a:pt x="179" y="715"/>
                    </a:cubicBezTo>
                    <a:cubicBezTo>
                      <a:pt x="185" y="716"/>
                      <a:pt x="192" y="717"/>
                      <a:pt x="198" y="717"/>
                    </a:cubicBezTo>
                    <a:cubicBezTo>
                      <a:pt x="293" y="717"/>
                      <a:pt x="399" y="583"/>
                      <a:pt x="436" y="398"/>
                    </a:cubicBezTo>
                    <a:cubicBezTo>
                      <a:pt x="476" y="200"/>
                      <a:pt x="417" y="22"/>
                      <a:pt x="298" y="2"/>
                    </a:cubicBezTo>
                    <a:cubicBezTo>
                      <a:pt x="290" y="1"/>
                      <a:pt x="283" y="0"/>
                      <a:pt x="275"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 name="Google Shape;442;p1"/>
              <p:cNvSpPr/>
              <p:nvPr/>
            </p:nvSpPr>
            <p:spPr>
              <a:xfrm>
                <a:off x="1658700" y="3579250"/>
                <a:ext cx="11900" cy="17550"/>
              </a:xfrm>
              <a:custGeom>
                <a:rect b="b" l="l" r="r" t="t"/>
                <a:pathLst>
                  <a:path extrusionOk="0" h="702" w="476">
                    <a:moveTo>
                      <a:pt x="275" y="0"/>
                    </a:moveTo>
                    <a:cubicBezTo>
                      <a:pt x="164" y="0"/>
                      <a:pt x="57" y="133"/>
                      <a:pt x="20" y="319"/>
                    </a:cubicBezTo>
                    <a:cubicBezTo>
                      <a:pt x="0" y="497"/>
                      <a:pt x="60" y="675"/>
                      <a:pt x="159" y="695"/>
                    </a:cubicBezTo>
                    <a:cubicBezTo>
                      <a:pt x="171" y="699"/>
                      <a:pt x="184" y="701"/>
                      <a:pt x="196" y="701"/>
                    </a:cubicBezTo>
                    <a:cubicBezTo>
                      <a:pt x="301" y="701"/>
                      <a:pt x="400" y="556"/>
                      <a:pt x="436" y="378"/>
                    </a:cubicBezTo>
                    <a:cubicBezTo>
                      <a:pt x="476" y="200"/>
                      <a:pt x="396" y="22"/>
                      <a:pt x="297" y="2"/>
                    </a:cubicBezTo>
                    <a:cubicBezTo>
                      <a:pt x="290" y="1"/>
                      <a:pt x="282" y="0"/>
                      <a:pt x="275"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1"/>
              <p:cNvSpPr/>
              <p:nvPr/>
            </p:nvSpPr>
            <p:spPr>
              <a:xfrm>
                <a:off x="1518600" y="3484725"/>
                <a:ext cx="173775" cy="115375"/>
              </a:xfrm>
              <a:custGeom>
                <a:rect b="b" l="l" r="r" t="t"/>
                <a:pathLst>
                  <a:path extrusionOk="0" h="4615" w="6951">
                    <a:moveTo>
                      <a:pt x="3333" y="0"/>
                    </a:moveTo>
                    <a:cubicBezTo>
                      <a:pt x="3305" y="0"/>
                      <a:pt x="3276" y="0"/>
                      <a:pt x="3248" y="1"/>
                    </a:cubicBezTo>
                    <a:cubicBezTo>
                      <a:pt x="971" y="21"/>
                      <a:pt x="277" y="991"/>
                      <a:pt x="277" y="991"/>
                    </a:cubicBezTo>
                    <a:cubicBezTo>
                      <a:pt x="0" y="1486"/>
                      <a:pt x="79" y="1961"/>
                      <a:pt x="40" y="2436"/>
                    </a:cubicBezTo>
                    <a:cubicBezTo>
                      <a:pt x="0" y="2773"/>
                      <a:pt x="60" y="3110"/>
                      <a:pt x="198" y="3407"/>
                    </a:cubicBezTo>
                    <a:cubicBezTo>
                      <a:pt x="673" y="3565"/>
                      <a:pt x="1010" y="3941"/>
                      <a:pt x="1109" y="4437"/>
                    </a:cubicBezTo>
                    <a:lnTo>
                      <a:pt x="1664" y="4615"/>
                    </a:lnTo>
                    <a:cubicBezTo>
                      <a:pt x="1802" y="4080"/>
                      <a:pt x="1881" y="3506"/>
                      <a:pt x="1862" y="2951"/>
                    </a:cubicBezTo>
                    <a:cubicBezTo>
                      <a:pt x="1802" y="2377"/>
                      <a:pt x="2357" y="2298"/>
                      <a:pt x="2555" y="1862"/>
                    </a:cubicBezTo>
                    <a:cubicBezTo>
                      <a:pt x="2614" y="1724"/>
                      <a:pt x="2654" y="1585"/>
                      <a:pt x="2634" y="1427"/>
                    </a:cubicBezTo>
                    <a:cubicBezTo>
                      <a:pt x="2921" y="1288"/>
                      <a:pt x="3233" y="1219"/>
                      <a:pt x="3547" y="1219"/>
                    </a:cubicBezTo>
                    <a:cubicBezTo>
                      <a:pt x="3862" y="1219"/>
                      <a:pt x="4179" y="1288"/>
                      <a:pt x="4476" y="1427"/>
                    </a:cubicBezTo>
                    <a:cubicBezTo>
                      <a:pt x="5042" y="1735"/>
                      <a:pt x="5594" y="1951"/>
                      <a:pt x="6063" y="1951"/>
                    </a:cubicBezTo>
                    <a:cubicBezTo>
                      <a:pt x="6348" y="1951"/>
                      <a:pt x="6603" y="1871"/>
                      <a:pt x="6812" y="1684"/>
                    </a:cubicBezTo>
                    <a:cubicBezTo>
                      <a:pt x="6872" y="1625"/>
                      <a:pt x="6911" y="1565"/>
                      <a:pt x="6951" y="1506"/>
                    </a:cubicBezTo>
                    <a:cubicBezTo>
                      <a:pt x="6367" y="552"/>
                      <a:pt x="4942" y="0"/>
                      <a:pt x="333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1"/>
              <p:cNvSpPr/>
              <p:nvPr/>
            </p:nvSpPr>
            <p:spPr>
              <a:xfrm>
                <a:off x="1517100" y="3440975"/>
                <a:ext cx="182225" cy="65575"/>
              </a:xfrm>
              <a:custGeom>
                <a:rect b="b" l="l" r="r" t="t"/>
                <a:pathLst>
                  <a:path extrusionOk="0" h="2623" w="7289">
                    <a:moveTo>
                      <a:pt x="3219" y="0"/>
                    </a:moveTo>
                    <a:cubicBezTo>
                      <a:pt x="3030" y="0"/>
                      <a:pt x="2837" y="19"/>
                      <a:pt x="2635" y="48"/>
                    </a:cubicBezTo>
                    <a:lnTo>
                      <a:pt x="2456" y="87"/>
                    </a:lnTo>
                    <a:cubicBezTo>
                      <a:pt x="2040" y="167"/>
                      <a:pt x="1644" y="325"/>
                      <a:pt x="1308" y="543"/>
                    </a:cubicBezTo>
                    <a:cubicBezTo>
                      <a:pt x="1209" y="602"/>
                      <a:pt x="1110" y="681"/>
                      <a:pt x="1011" y="741"/>
                    </a:cubicBezTo>
                    <a:cubicBezTo>
                      <a:pt x="436" y="1216"/>
                      <a:pt x="80" y="1889"/>
                      <a:pt x="1" y="2622"/>
                    </a:cubicBezTo>
                    <a:cubicBezTo>
                      <a:pt x="1" y="2622"/>
                      <a:pt x="2447" y="2140"/>
                      <a:pt x="4723" y="2140"/>
                    </a:cubicBezTo>
                    <a:cubicBezTo>
                      <a:pt x="5292" y="2140"/>
                      <a:pt x="5850" y="2171"/>
                      <a:pt x="6357" y="2246"/>
                    </a:cubicBezTo>
                    <a:lnTo>
                      <a:pt x="6555" y="2285"/>
                    </a:lnTo>
                    <a:cubicBezTo>
                      <a:pt x="6813" y="2325"/>
                      <a:pt x="7050" y="2384"/>
                      <a:pt x="7288" y="2464"/>
                    </a:cubicBezTo>
                    <a:cubicBezTo>
                      <a:pt x="7288" y="2464"/>
                      <a:pt x="7050" y="1077"/>
                      <a:pt x="5387" y="384"/>
                    </a:cubicBezTo>
                    <a:cubicBezTo>
                      <a:pt x="5189" y="305"/>
                      <a:pt x="4971" y="226"/>
                      <a:pt x="4773" y="167"/>
                    </a:cubicBezTo>
                    <a:cubicBezTo>
                      <a:pt x="4437" y="87"/>
                      <a:pt x="4100" y="28"/>
                      <a:pt x="3763" y="8"/>
                    </a:cubicBezTo>
                    <a:lnTo>
                      <a:pt x="3427" y="8"/>
                    </a:lnTo>
                    <a:cubicBezTo>
                      <a:pt x="3358" y="3"/>
                      <a:pt x="3289" y="0"/>
                      <a:pt x="3219"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5" name="Google Shape;445;p1"/>
              <p:cNvSpPr/>
              <p:nvPr/>
            </p:nvSpPr>
            <p:spPr>
              <a:xfrm>
                <a:off x="1636425" y="3445125"/>
                <a:ext cx="45575" cy="56950"/>
              </a:xfrm>
              <a:custGeom>
                <a:rect b="b" l="l" r="r" t="t"/>
                <a:pathLst>
                  <a:path extrusionOk="0" h="2278" w="1823">
                    <a:moveTo>
                      <a:pt x="0" y="1"/>
                    </a:moveTo>
                    <a:lnTo>
                      <a:pt x="0" y="1"/>
                    </a:lnTo>
                    <a:cubicBezTo>
                      <a:pt x="792" y="456"/>
                      <a:pt x="1367" y="1209"/>
                      <a:pt x="1584" y="2080"/>
                    </a:cubicBezTo>
                    <a:cubicBezTo>
                      <a:pt x="1604" y="2139"/>
                      <a:pt x="1624" y="2199"/>
                      <a:pt x="1644" y="2278"/>
                    </a:cubicBezTo>
                    <a:lnTo>
                      <a:pt x="1822" y="2238"/>
                    </a:lnTo>
                    <a:cubicBezTo>
                      <a:pt x="1822" y="2199"/>
                      <a:pt x="1802" y="2159"/>
                      <a:pt x="1782" y="2119"/>
                    </a:cubicBezTo>
                    <a:cubicBezTo>
                      <a:pt x="1624" y="1367"/>
                      <a:pt x="1208" y="694"/>
                      <a:pt x="614" y="218"/>
                    </a:cubicBezTo>
                    <a:cubicBezTo>
                      <a:pt x="416" y="139"/>
                      <a:pt x="198" y="60"/>
                      <a:pt x="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6" name="Google Shape;446;p1"/>
              <p:cNvSpPr/>
              <p:nvPr/>
            </p:nvSpPr>
            <p:spPr>
              <a:xfrm>
                <a:off x="1602750" y="3440675"/>
                <a:ext cx="31225" cy="41600"/>
              </a:xfrm>
              <a:custGeom>
                <a:rect b="b" l="l" r="r" t="t"/>
                <a:pathLst>
                  <a:path extrusionOk="0" h="1664" w="1249">
                    <a:moveTo>
                      <a:pt x="1" y="0"/>
                    </a:moveTo>
                    <a:cubicBezTo>
                      <a:pt x="813" y="555"/>
                      <a:pt x="1070" y="1644"/>
                      <a:pt x="1070" y="1664"/>
                    </a:cubicBezTo>
                    <a:lnTo>
                      <a:pt x="1248" y="1624"/>
                    </a:lnTo>
                    <a:cubicBezTo>
                      <a:pt x="1110" y="1010"/>
                      <a:pt x="793" y="456"/>
                      <a:pt x="337" y="20"/>
                    </a:cubicBezTo>
                    <a:lnTo>
                      <a:pt x="298" y="20"/>
                    </a:lnTo>
                    <a:lnTo>
                      <a:pt x="1"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1"/>
              <p:cNvSpPr/>
              <p:nvPr/>
            </p:nvSpPr>
            <p:spPr>
              <a:xfrm>
                <a:off x="1578000" y="3442150"/>
                <a:ext cx="21325" cy="52025"/>
              </a:xfrm>
              <a:custGeom>
                <a:rect b="b" l="l" r="r" t="t"/>
                <a:pathLst>
                  <a:path extrusionOk="0" h="2081" w="853">
                    <a:moveTo>
                      <a:pt x="199" y="1"/>
                    </a:moveTo>
                    <a:lnTo>
                      <a:pt x="20" y="40"/>
                    </a:lnTo>
                    <a:cubicBezTo>
                      <a:pt x="1" y="496"/>
                      <a:pt x="40" y="1466"/>
                      <a:pt x="713" y="2080"/>
                    </a:cubicBezTo>
                    <a:lnTo>
                      <a:pt x="852" y="1941"/>
                    </a:lnTo>
                    <a:cubicBezTo>
                      <a:pt x="218" y="1367"/>
                      <a:pt x="179" y="417"/>
                      <a:pt x="19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p1"/>
              <p:cNvSpPr/>
              <p:nvPr/>
            </p:nvSpPr>
            <p:spPr>
              <a:xfrm>
                <a:off x="1535925" y="3454525"/>
                <a:ext cx="13875" cy="47550"/>
              </a:xfrm>
              <a:custGeom>
                <a:rect b="b" l="l" r="r" t="t"/>
                <a:pathLst>
                  <a:path extrusionOk="0" h="1902" w="555">
                    <a:moveTo>
                      <a:pt x="555" y="1"/>
                    </a:moveTo>
                    <a:cubicBezTo>
                      <a:pt x="456" y="60"/>
                      <a:pt x="357" y="120"/>
                      <a:pt x="258" y="199"/>
                    </a:cubicBezTo>
                    <a:cubicBezTo>
                      <a:pt x="20" y="734"/>
                      <a:pt x="0" y="1347"/>
                      <a:pt x="159" y="1902"/>
                    </a:cubicBezTo>
                    <a:lnTo>
                      <a:pt x="337" y="1842"/>
                    </a:lnTo>
                    <a:cubicBezTo>
                      <a:pt x="99" y="1229"/>
                      <a:pt x="337" y="496"/>
                      <a:pt x="55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p1"/>
              <p:cNvSpPr/>
              <p:nvPr/>
            </p:nvSpPr>
            <p:spPr>
              <a:xfrm>
                <a:off x="1512150" y="3477925"/>
                <a:ext cx="194100" cy="58825"/>
              </a:xfrm>
              <a:custGeom>
                <a:rect b="b" l="l" r="r" t="t"/>
                <a:pathLst>
                  <a:path extrusionOk="0" h="2353" w="7764">
                    <a:moveTo>
                      <a:pt x="4330" y="0"/>
                    </a:moveTo>
                    <a:cubicBezTo>
                      <a:pt x="2000" y="0"/>
                      <a:pt x="199" y="1104"/>
                      <a:pt x="199" y="1104"/>
                    </a:cubicBezTo>
                    <a:cubicBezTo>
                      <a:pt x="1" y="1501"/>
                      <a:pt x="40" y="1976"/>
                      <a:pt x="318" y="2352"/>
                    </a:cubicBezTo>
                    <a:cubicBezTo>
                      <a:pt x="1682" y="1628"/>
                      <a:pt x="3200" y="1257"/>
                      <a:pt x="4725" y="1257"/>
                    </a:cubicBezTo>
                    <a:cubicBezTo>
                      <a:pt x="5702" y="1257"/>
                      <a:pt x="6681" y="1409"/>
                      <a:pt x="7625" y="1718"/>
                    </a:cubicBezTo>
                    <a:cubicBezTo>
                      <a:pt x="7763" y="1421"/>
                      <a:pt x="7744" y="1065"/>
                      <a:pt x="7526" y="788"/>
                    </a:cubicBezTo>
                    <a:cubicBezTo>
                      <a:pt x="6430" y="204"/>
                      <a:pt x="5331" y="0"/>
                      <a:pt x="433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0" name="Google Shape;450;p1"/>
              <p:cNvSpPr/>
              <p:nvPr/>
            </p:nvSpPr>
            <p:spPr>
              <a:xfrm>
                <a:off x="1526025" y="3629775"/>
                <a:ext cx="21800" cy="18850"/>
              </a:xfrm>
              <a:custGeom>
                <a:rect b="b" l="l" r="r" t="t"/>
                <a:pathLst>
                  <a:path extrusionOk="0" h="754" w="872">
                    <a:moveTo>
                      <a:pt x="872" y="1"/>
                    </a:moveTo>
                    <a:lnTo>
                      <a:pt x="872" y="1"/>
                    </a:lnTo>
                    <a:cubicBezTo>
                      <a:pt x="634" y="159"/>
                      <a:pt x="357" y="258"/>
                      <a:pt x="60" y="278"/>
                    </a:cubicBezTo>
                    <a:lnTo>
                      <a:pt x="0" y="753"/>
                    </a:lnTo>
                    <a:cubicBezTo>
                      <a:pt x="456" y="635"/>
                      <a:pt x="852" y="21"/>
                      <a:pt x="872"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1" name="Google Shape;451;p1"/>
              <p:cNvSpPr/>
              <p:nvPr/>
            </p:nvSpPr>
            <p:spPr>
              <a:xfrm>
                <a:off x="1492525" y="3569800"/>
                <a:ext cx="52325" cy="67150"/>
              </a:xfrm>
              <a:custGeom>
                <a:rect b="b" l="l" r="r" t="t"/>
                <a:pathLst>
                  <a:path extrusionOk="0" h="2686" w="2093">
                    <a:moveTo>
                      <a:pt x="1151" y="1"/>
                    </a:moveTo>
                    <a:cubicBezTo>
                      <a:pt x="983" y="1"/>
                      <a:pt x="800" y="73"/>
                      <a:pt x="608" y="261"/>
                    </a:cubicBezTo>
                    <a:cubicBezTo>
                      <a:pt x="0" y="869"/>
                      <a:pt x="457" y="2685"/>
                      <a:pt x="1424" y="2685"/>
                    </a:cubicBezTo>
                    <a:cubicBezTo>
                      <a:pt x="1529" y="2685"/>
                      <a:pt x="1640" y="2664"/>
                      <a:pt x="1756" y="2618"/>
                    </a:cubicBezTo>
                    <a:lnTo>
                      <a:pt x="2093" y="796"/>
                    </a:lnTo>
                    <a:cubicBezTo>
                      <a:pt x="2093" y="796"/>
                      <a:pt x="1707" y="1"/>
                      <a:pt x="1151"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p1"/>
              <p:cNvSpPr/>
              <p:nvPr/>
            </p:nvSpPr>
            <p:spPr>
              <a:xfrm>
                <a:off x="1515350" y="3617325"/>
                <a:ext cx="12175" cy="10350"/>
              </a:xfrm>
              <a:custGeom>
                <a:rect b="b" l="l" r="r" t="t"/>
                <a:pathLst>
                  <a:path extrusionOk="0" h="414" w="487">
                    <a:moveTo>
                      <a:pt x="233" y="1"/>
                    </a:moveTo>
                    <a:cubicBezTo>
                      <a:pt x="130" y="1"/>
                      <a:pt x="49" y="76"/>
                      <a:pt x="31" y="182"/>
                    </a:cubicBezTo>
                    <a:cubicBezTo>
                      <a:pt x="1" y="304"/>
                      <a:pt x="110" y="413"/>
                      <a:pt x="234" y="413"/>
                    </a:cubicBezTo>
                    <a:cubicBezTo>
                      <a:pt x="272" y="413"/>
                      <a:pt x="311" y="403"/>
                      <a:pt x="348" y="380"/>
                    </a:cubicBezTo>
                    <a:cubicBezTo>
                      <a:pt x="487" y="281"/>
                      <a:pt x="447" y="43"/>
                      <a:pt x="269" y="4"/>
                    </a:cubicBezTo>
                    <a:cubicBezTo>
                      <a:pt x="257" y="2"/>
                      <a:pt x="245" y="1"/>
                      <a:pt x="233"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p1"/>
              <p:cNvSpPr/>
              <p:nvPr/>
            </p:nvSpPr>
            <p:spPr>
              <a:xfrm>
                <a:off x="1514525" y="3584400"/>
                <a:ext cx="24400" cy="41450"/>
              </a:xfrm>
              <a:custGeom>
                <a:rect b="b" l="l" r="r" t="t"/>
                <a:pathLst>
                  <a:path extrusionOk="0" h="1658" w="976">
                    <a:moveTo>
                      <a:pt x="138" y="1"/>
                    </a:moveTo>
                    <a:cubicBezTo>
                      <a:pt x="58" y="1"/>
                      <a:pt x="0" y="122"/>
                      <a:pt x="84" y="172"/>
                    </a:cubicBezTo>
                    <a:cubicBezTo>
                      <a:pt x="539" y="469"/>
                      <a:pt x="797" y="1004"/>
                      <a:pt x="757" y="1558"/>
                    </a:cubicBezTo>
                    <a:cubicBezTo>
                      <a:pt x="737" y="1598"/>
                      <a:pt x="777" y="1638"/>
                      <a:pt x="817" y="1657"/>
                    </a:cubicBezTo>
                    <a:cubicBezTo>
                      <a:pt x="876" y="1657"/>
                      <a:pt x="916" y="1618"/>
                      <a:pt x="916" y="1558"/>
                    </a:cubicBezTo>
                    <a:cubicBezTo>
                      <a:pt x="975" y="945"/>
                      <a:pt x="678" y="370"/>
                      <a:pt x="183" y="14"/>
                    </a:cubicBezTo>
                    <a:cubicBezTo>
                      <a:pt x="168" y="5"/>
                      <a:pt x="153" y="1"/>
                      <a:pt x="13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p1"/>
              <p:cNvSpPr/>
              <p:nvPr/>
            </p:nvSpPr>
            <p:spPr>
              <a:xfrm>
                <a:off x="1514125" y="3600875"/>
                <a:ext cx="20525" cy="7650"/>
              </a:xfrm>
              <a:custGeom>
                <a:rect b="b" l="l" r="r" t="t"/>
                <a:pathLst>
                  <a:path extrusionOk="0" h="306" w="821">
                    <a:moveTo>
                      <a:pt x="527" y="1"/>
                    </a:moveTo>
                    <a:cubicBezTo>
                      <a:pt x="373" y="1"/>
                      <a:pt x="217" y="45"/>
                      <a:pt x="80" y="127"/>
                    </a:cubicBezTo>
                    <a:cubicBezTo>
                      <a:pt x="1" y="167"/>
                      <a:pt x="21" y="286"/>
                      <a:pt x="100" y="305"/>
                    </a:cubicBezTo>
                    <a:lnTo>
                      <a:pt x="100" y="286"/>
                    </a:lnTo>
                    <a:lnTo>
                      <a:pt x="159" y="286"/>
                    </a:lnTo>
                    <a:cubicBezTo>
                      <a:pt x="239" y="254"/>
                      <a:pt x="422" y="170"/>
                      <a:pt x="573" y="170"/>
                    </a:cubicBezTo>
                    <a:cubicBezTo>
                      <a:pt x="609" y="170"/>
                      <a:pt x="644" y="175"/>
                      <a:pt x="674" y="187"/>
                    </a:cubicBezTo>
                    <a:cubicBezTo>
                      <a:pt x="686" y="191"/>
                      <a:pt x="698" y="194"/>
                      <a:pt x="708" y="194"/>
                    </a:cubicBezTo>
                    <a:cubicBezTo>
                      <a:pt x="785" y="194"/>
                      <a:pt x="821" y="80"/>
                      <a:pt x="734" y="28"/>
                    </a:cubicBezTo>
                    <a:cubicBezTo>
                      <a:pt x="666" y="10"/>
                      <a:pt x="597" y="1"/>
                      <a:pt x="527"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1"/>
              <p:cNvSpPr/>
              <p:nvPr/>
            </p:nvSpPr>
            <p:spPr>
              <a:xfrm>
                <a:off x="1396925" y="3901575"/>
                <a:ext cx="363775" cy="63750"/>
              </a:xfrm>
              <a:custGeom>
                <a:rect b="b" l="l" r="r" t="t"/>
                <a:pathLst>
                  <a:path extrusionOk="0" h="2550" w="14551">
                    <a:moveTo>
                      <a:pt x="14551" y="0"/>
                    </a:moveTo>
                    <a:lnTo>
                      <a:pt x="14551" y="0"/>
                    </a:lnTo>
                    <a:cubicBezTo>
                      <a:pt x="13152" y="327"/>
                      <a:pt x="7558" y="1537"/>
                      <a:pt x="2180" y="1537"/>
                    </a:cubicBezTo>
                    <a:cubicBezTo>
                      <a:pt x="1693" y="1537"/>
                      <a:pt x="1208" y="1527"/>
                      <a:pt x="728" y="1505"/>
                    </a:cubicBezTo>
                    <a:cubicBezTo>
                      <a:pt x="704" y="1503"/>
                      <a:pt x="680" y="1501"/>
                      <a:pt x="657" y="1501"/>
                    </a:cubicBezTo>
                    <a:cubicBezTo>
                      <a:pt x="20" y="1501"/>
                      <a:pt x="1" y="2516"/>
                      <a:pt x="670" y="2516"/>
                    </a:cubicBezTo>
                    <a:cubicBezTo>
                      <a:pt x="676" y="2516"/>
                      <a:pt x="683" y="2516"/>
                      <a:pt x="689" y="2515"/>
                    </a:cubicBezTo>
                    <a:cubicBezTo>
                      <a:pt x="1199" y="2539"/>
                      <a:pt x="1714" y="2550"/>
                      <a:pt x="2231" y="2550"/>
                    </a:cubicBezTo>
                    <a:cubicBezTo>
                      <a:pt x="7335" y="2550"/>
                      <a:pt x="12598" y="1483"/>
                      <a:pt x="14432" y="1070"/>
                    </a:cubicBezTo>
                    <a:cubicBezTo>
                      <a:pt x="14471" y="694"/>
                      <a:pt x="14511" y="337"/>
                      <a:pt x="1455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1"/>
              <p:cNvSpPr/>
              <p:nvPr/>
            </p:nvSpPr>
            <p:spPr>
              <a:xfrm>
                <a:off x="1401275" y="3961475"/>
                <a:ext cx="353475" cy="61725"/>
              </a:xfrm>
              <a:custGeom>
                <a:rect b="b" l="l" r="r" t="t"/>
                <a:pathLst>
                  <a:path extrusionOk="0" h="2469" w="14139">
                    <a:moveTo>
                      <a:pt x="14139" y="1"/>
                    </a:moveTo>
                    <a:cubicBezTo>
                      <a:pt x="12313" y="398"/>
                      <a:pt x="7102" y="1457"/>
                      <a:pt x="2094" y="1457"/>
                    </a:cubicBezTo>
                    <a:cubicBezTo>
                      <a:pt x="1618" y="1457"/>
                      <a:pt x="1143" y="1447"/>
                      <a:pt x="673" y="1426"/>
                    </a:cubicBezTo>
                    <a:cubicBezTo>
                      <a:pt x="40" y="1426"/>
                      <a:pt x="0" y="2377"/>
                      <a:pt x="634" y="2436"/>
                    </a:cubicBezTo>
                    <a:cubicBezTo>
                      <a:pt x="1125" y="2458"/>
                      <a:pt x="1622" y="2469"/>
                      <a:pt x="2121" y="2469"/>
                    </a:cubicBezTo>
                    <a:cubicBezTo>
                      <a:pt x="6964" y="2469"/>
                      <a:pt x="11977" y="1499"/>
                      <a:pt x="14060" y="1050"/>
                    </a:cubicBezTo>
                    <a:cubicBezTo>
                      <a:pt x="14080" y="694"/>
                      <a:pt x="14119" y="337"/>
                      <a:pt x="14139"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p1"/>
              <p:cNvSpPr/>
              <p:nvPr/>
            </p:nvSpPr>
            <p:spPr>
              <a:xfrm>
                <a:off x="1402250" y="4016925"/>
                <a:ext cx="348550" cy="60650"/>
              </a:xfrm>
              <a:custGeom>
                <a:rect b="b" l="l" r="r" t="t"/>
                <a:pathLst>
                  <a:path extrusionOk="0" h="2426" w="13942">
                    <a:moveTo>
                      <a:pt x="13942" y="0"/>
                    </a:moveTo>
                    <a:lnTo>
                      <a:pt x="13942" y="0"/>
                    </a:lnTo>
                    <a:cubicBezTo>
                      <a:pt x="11967" y="431"/>
                      <a:pt x="6981" y="1399"/>
                      <a:pt x="2171" y="1399"/>
                    </a:cubicBezTo>
                    <a:cubicBezTo>
                      <a:pt x="1676" y="1399"/>
                      <a:pt x="1182" y="1389"/>
                      <a:pt x="694" y="1367"/>
                    </a:cubicBezTo>
                    <a:cubicBezTo>
                      <a:pt x="40" y="1387"/>
                      <a:pt x="1" y="2337"/>
                      <a:pt x="654" y="2397"/>
                    </a:cubicBezTo>
                    <a:cubicBezTo>
                      <a:pt x="1126" y="2417"/>
                      <a:pt x="1602" y="2426"/>
                      <a:pt x="2080" y="2426"/>
                    </a:cubicBezTo>
                    <a:cubicBezTo>
                      <a:pt x="6797" y="2426"/>
                      <a:pt x="11670" y="1518"/>
                      <a:pt x="13882" y="1050"/>
                    </a:cubicBezTo>
                    <a:cubicBezTo>
                      <a:pt x="13902" y="733"/>
                      <a:pt x="13922" y="377"/>
                      <a:pt x="1394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8" name="Google Shape;458;p1"/>
              <p:cNvSpPr/>
              <p:nvPr/>
            </p:nvSpPr>
            <p:spPr>
              <a:xfrm>
                <a:off x="1743350" y="3801175"/>
                <a:ext cx="27750" cy="193000"/>
              </a:xfrm>
              <a:custGeom>
                <a:rect b="b" l="l" r="r" t="t"/>
                <a:pathLst>
                  <a:path extrusionOk="0" h="7720" w="1110">
                    <a:moveTo>
                      <a:pt x="129" y="0"/>
                    </a:moveTo>
                    <a:cubicBezTo>
                      <a:pt x="113" y="0"/>
                      <a:pt x="96" y="5"/>
                      <a:pt x="80" y="16"/>
                    </a:cubicBezTo>
                    <a:cubicBezTo>
                      <a:pt x="20" y="36"/>
                      <a:pt x="1" y="96"/>
                      <a:pt x="20" y="155"/>
                    </a:cubicBezTo>
                    <a:cubicBezTo>
                      <a:pt x="872" y="2294"/>
                      <a:pt x="238" y="7522"/>
                      <a:pt x="238" y="7581"/>
                    </a:cubicBezTo>
                    <a:cubicBezTo>
                      <a:pt x="218" y="7640"/>
                      <a:pt x="278" y="7700"/>
                      <a:pt x="337" y="7720"/>
                    </a:cubicBezTo>
                    <a:cubicBezTo>
                      <a:pt x="357" y="7720"/>
                      <a:pt x="377" y="7700"/>
                      <a:pt x="416" y="7700"/>
                    </a:cubicBezTo>
                    <a:cubicBezTo>
                      <a:pt x="436" y="7680"/>
                      <a:pt x="476" y="7640"/>
                      <a:pt x="476" y="7601"/>
                    </a:cubicBezTo>
                    <a:cubicBezTo>
                      <a:pt x="496" y="7383"/>
                      <a:pt x="1109" y="2254"/>
                      <a:pt x="218" y="76"/>
                    </a:cubicBezTo>
                    <a:cubicBezTo>
                      <a:pt x="204" y="33"/>
                      <a:pt x="169" y="0"/>
                      <a:pt x="129"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p1"/>
              <p:cNvSpPr/>
              <p:nvPr/>
            </p:nvSpPr>
            <p:spPr>
              <a:xfrm>
                <a:off x="1355350" y="3887775"/>
                <a:ext cx="67225" cy="518925"/>
              </a:xfrm>
              <a:custGeom>
                <a:rect b="b" l="l" r="r" t="t"/>
                <a:pathLst>
                  <a:path extrusionOk="0" h="20757" w="2689">
                    <a:moveTo>
                      <a:pt x="163" y="1"/>
                    </a:moveTo>
                    <a:cubicBezTo>
                      <a:pt x="82" y="1"/>
                      <a:pt x="0" y="71"/>
                      <a:pt x="35" y="176"/>
                    </a:cubicBezTo>
                    <a:cubicBezTo>
                      <a:pt x="35" y="236"/>
                      <a:pt x="1382" y="6176"/>
                      <a:pt x="1203" y="10414"/>
                    </a:cubicBezTo>
                    <a:cubicBezTo>
                      <a:pt x="1045" y="14157"/>
                      <a:pt x="1441" y="17523"/>
                      <a:pt x="2411" y="20652"/>
                    </a:cubicBezTo>
                    <a:cubicBezTo>
                      <a:pt x="2428" y="20718"/>
                      <a:pt x="2485" y="20756"/>
                      <a:pt x="2538" y="20756"/>
                    </a:cubicBezTo>
                    <a:cubicBezTo>
                      <a:pt x="2549" y="20756"/>
                      <a:pt x="2560" y="20754"/>
                      <a:pt x="2570" y="20751"/>
                    </a:cubicBezTo>
                    <a:cubicBezTo>
                      <a:pt x="2649" y="20731"/>
                      <a:pt x="2689" y="20652"/>
                      <a:pt x="2669" y="20573"/>
                    </a:cubicBezTo>
                    <a:cubicBezTo>
                      <a:pt x="1718" y="17464"/>
                      <a:pt x="1322" y="14137"/>
                      <a:pt x="1481" y="10434"/>
                    </a:cubicBezTo>
                    <a:cubicBezTo>
                      <a:pt x="1659" y="6157"/>
                      <a:pt x="312" y="176"/>
                      <a:pt x="292" y="117"/>
                    </a:cubicBezTo>
                    <a:cubicBezTo>
                      <a:pt x="276" y="35"/>
                      <a:pt x="220" y="1"/>
                      <a:pt x="163" y="1"/>
                    </a:cubicBezTo>
                    <a:close/>
                  </a:path>
                </a:pathLst>
              </a:custGeom>
              <a:solidFill>
                <a:srgbClr val="1E343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0" name="Google Shape;460;p1"/>
              <p:cNvSpPr/>
              <p:nvPr/>
            </p:nvSpPr>
            <p:spPr>
              <a:xfrm>
                <a:off x="1465125" y="4090775"/>
                <a:ext cx="242100" cy="141900"/>
              </a:xfrm>
              <a:custGeom>
                <a:rect b="b" l="l" r="r" t="t"/>
                <a:pathLst>
                  <a:path extrusionOk="0" h="5676" w="9684">
                    <a:moveTo>
                      <a:pt x="9517" y="1"/>
                    </a:moveTo>
                    <a:cubicBezTo>
                      <a:pt x="9473" y="1"/>
                      <a:pt x="9430" y="22"/>
                      <a:pt x="9407" y="56"/>
                    </a:cubicBezTo>
                    <a:cubicBezTo>
                      <a:pt x="8575" y="1106"/>
                      <a:pt x="7625" y="2076"/>
                      <a:pt x="6595" y="2928"/>
                    </a:cubicBezTo>
                    <a:cubicBezTo>
                      <a:pt x="5162" y="4088"/>
                      <a:pt x="3049" y="5398"/>
                      <a:pt x="803" y="5398"/>
                    </a:cubicBezTo>
                    <a:cubicBezTo>
                      <a:pt x="596" y="5398"/>
                      <a:pt x="388" y="5387"/>
                      <a:pt x="179" y="5363"/>
                    </a:cubicBezTo>
                    <a:cubicBezTo>
                      <a:pt x="168" y="5361"/>
                      <a:pt x="158" y="5360"/>
                      <a:pt x="148" y="5360"/>
                    </a:cubicBezTo>
                    <a:cubicBezTo>
                      <a:pt x="80" y="5360"/>
                      <a:pt x="20" y="5414"/>
                      <a:pt x="20" y="5482"/>
                    </a:cubicBezTo>
                    <a:cubicBezTo>
                      <a:pt x="1" y="5562"/>
                      <a:pt x="60" y="5641"/>
                      <a:pt x="139" y="5641"/>
                    </a:cubicBezTo>
                    <a:cubicBezTo>
                      <a:pt x="365" y="5664"/>
                      <a:pt x="588" y="5675"/>
                      <a:pt x="811" y="5675"/>
                    </a:cubicBezTo>
                    <a:cubicBezTo>
                      <a:pt x="1351" y="5675"/>
                      <a:pt x="1884" y="5609"/>
                      <a:pt x="2416" y="5482"/>
                    </a:cubicBezTo>
                    <a:cubicBezTo>
                      <a:pt x="3822" y="5126"/>
                      <a:pt x="5288" y="4354"/>
                      <a:pt x="6773" y="3146"/>
                    </a:cubicBezTo>
                    <a:cubicBezTo>
                      <a:pt x="7823" y="2274"/>
                      <a:pt x="8793" y="1304"/>
                      <a:pt x="9644" y="235"/>
                    </a:cubicBezTo>
                    <a:cubicBezTo>
                      <a:pt x="9684" y="175"/>
                      <a:pt x="9664" y="76"/>
                      <a:pt x="9605" y="37"/>
                    </a:cubicBezTo>
                    <a:cubicBezTo>
                      <a:pt x="9580" y="12"/>
                      <a:pt x="9548" y="1"/>
                      <a:pt x="9517"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1" name="Google Shape;461;p1"/>
              <p:cNvSpPr/>
              <p:nvPr/>
            </p:nvSpPr>
            <p:spPr>
              <a:xfrm>
                <a:off x="1516625" y="4200575"/>
                <a:ext cx="154975" cy="90650"/>
              </a:xfrm>
              <a:custGeom>
                <a:rect b="b" l="l" r="r" t="t"/>
                <a:pathLst>
                  <a:path extrusionOk="0" h="3626" w="6199">
                    <a:moveTo>
                      <a:pt x="6026" y="0"/>
                    </a:moveTo>
                    <a:cubicBezTo>
                      <a:pt x="5977" y="0"/>
                      <a:pt x="5927" y="22"/>
                      <a:pt x="5901" y="61"/>
                    </a:cubicBezTo>
                    <a:cubicBezTo>
                      <a:pt x="4495" y="1843"/>
                      <a:pt x="2436" y="3031"/>
                      <a:pt x="178" y="3328"/>
                    </a:cubicBezTo>
                    <a:cubicBezTo>
                      <a:pt x="0" y="3368"/>
                      <a:pt x="40" y="3625"/>
                      <a:pt x="218" y="3625"/>
                    </a:cubicBezTo>
                    <a:cubicBezTo>
                      <a:pt x="554" y="3566"/>
                      <a:pt x="891" y="3506"/>
                      <a:pt x="1228" y="3427"/>
                    </a:cubicBezTo>
                    <a:cubicBezTo>
                      <a:pt x="2475" y="3110"/>
                      <a:pt x="3624" y="2536"/>
                      <a:pt x="4634" y="1744"/>
                    </a:cubicBezTo>
                    <a:cubicBezTo>
                      <a:pt x="5188" y="1308"/>
                      <a:pt x="5703" y="813"/>
                      <a:pt x="6139" y="239"/>
                    </a:cubicBezTo>
                    <a:cubicBezTo>
                      <a:pt x="6198" y="160"/>
                      <a:pt x="6178" y="80"/>
                      <a:pt x="6099" y="21"/>
                    </a:cubicBezTo>
                    <a:cubicBezTo>
                      <a:pt x="6078" y="7"/>
                      <a:pt x="6052" y="0"/>
                      <a:pt x="6026"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2" name="Google Shape;462;p1"/>
              <p:cNvSpPr/>
              <p:nvPr/>
            </p:nvSpPr>
            <p:spPr>
              <a:xfrm>
                <a:off x="1516475" y="3801025"/>
                <a:ext cx="129050" cy="43600"/>
              </a:xfrm>
              <a:custGeom>
                <a:rect b="b" l="l" r="r" t="t"/>
                <a:pathLst>
                  <a:path extrusionOk="0" h="1744" w="5162">
                    <a:moveTo>
                      <a:pt x="4953" y="0"/>
                    </a:moveTo>
                    <a:cubicBezTo>
                      <a:pt x="4912" y="0"/>
                      <a:pt x="4871" y="18"/>
                      <a:pt x="4838" y="62"/>
                    </a:cubicBezTo>
                    <a:cubicBezTo>
                      <a:pt x="4818" y="82"/>
                      <a:pt x="3907" y="1290"/>
                      <a:pt x="2580" y="1448"/>
                    </a:cubicBezTo>
                    <a:cubicBezTo>
                      <a:pt x="2494" y="1457"/>
                      <a:pt x="2408" y="1461"/>
                      <a:pt x="2323" y="1461"/>
                    </a:cubicBezTo>
                    <a:cubicBezTo>
                      <a:pt x="1641" y="1461"/>
                      <a:pt x="974" y="1182"/>
                      <a:pt x="323" y="636"/>
                    </a:cubicBezTo>
                    <a:cubicBezTo>
                      <a:pt x="289" y="607"/>
                      <a:pt x="253" y="594"/>
                      <a:pt x="219" y="594"/>
                    </a:cubicBezTo>
                    <a:cubicBezTo>
                      <a:pt x="96" y="594"/>
                      <a:pt x="0" y="761"/>
                      <a:pt x="125" y="854"/>
                    </a:cubicBezTo>
                    <a:cubicBezTo>
                      <a:pt x="835" y="1443"/>
                      <a:pt x="1560" y="1744"/>
                      <a:pt x="2287" y="1744"/>
                    </a:cubicBezTo>
                    <a:cubicBezTo>
                      <a:pt x="2392" y="1744"/>
                      <a:pt x="2496" y="1738"/>
                      <a:pt x="2600" y="1725"/>
                    </a:cubicBezTo>
                    <a:cubicBezTo>
                      <a:pt x="2719" y="1725"/>
                      <a:pt x="2858" y="1686"/>
                      <a:pt x="2976" y="1666"/>
                    </a:cubicBezTo>
                    <a:cubicBezTo>
                      <a:pt x="3808" y="1428"/>
                      <a:pt x="4541" y="913"/>
                      <a:pt x="5075" y="240"/>
                    </a:cubicBezTo>
                    <a:cubicBezTo>
                      <a:pt x="5162" y="125"/>
                      <a:pt x="5060" y="0"/>
                      <a:pt x="4953"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p1"/>
              <p:cNvSpPr/>
              <p:nvPr/>
            </p:nvSpPr>
            <p:spPr>
              <a:xfrm>
                <a:off x="1500775" y="3720175"/>
                <a:ext cx="152500" cy="94800"/>
              </a:xfrm>
              <a:custGeom>
                <a:rect b="b" l="l" r="r" t="t"/>
                <a:pathLst>
                  <a:path extrusionOk="0" h="3792" w="6100">
                    <a:moveTo>
                      <a:pt x="150" y="1"/>
                    </a:moveTo>
                    <a:cubicBezTo>
                      <a:pt x="123" y="1"/>
                      <a:pt x="97" y="11"/>
                      <a:pt x="80" y="29"/>
                    </a:cubicBezTo>
                    <a:cubicBezTo>
                      <a:pt x="20" y="68"/>
                      <a:pt x="0" y="147"/>
                      <a:pt x="40" y="187"/>
                    </a:cubicBezTo>
                    <a:cubicBezTo>
                      <a:pt x="139" y="326"/>
                      <a:pt x="2594" y="3771"/>
                      <a:pt x="4337" y="3791"/>
                    </a:cubicBezTo>
                    <a:lnTo>
                      <a:pt x="4476" y="3791"/>
                    </a:lnTo>
                    <a:cubicBezTo>
                      <a:pt x="4892" y="3771"/>
                      <a:pt x="5268" y="3534"/>
                      <a:pt x="5486" y="3177"/>
                    </a:cubicBezTo>
                    <a:cubicBezTo>
                      <a:pt x="6099" y="2167"/>
                      <a:pt x="5387" y="286"/>
                      <a:pt x="5347" y="207"/>
                    </a:cubicBezTo>
                    <a:cubicBezTo>
                      <a:pt x="5331" y="158"/>
                      <a:pt x="5274" y="122"/>
                      <a:pt x="5222" y="122"/>
                    </a:cubicBezTo>
                    <a:cubicBezTo>
                      <a:pt x="5210" y="122"/>
                      <a:pt x="5199" y="124"/>
                      <a:pt x="5189" y="128"/>
                    </a:cubicBezTo>
                    <a:cubicBezTo>
                      <a:pt x="5129" y="147"/>
                      <a:pt x="5090" y="227"/>
                      <a:pt x="5129" y="286"/>
                    </a:cubicBezTo>
                    <a:cubicBezTo>
                      <a:pt x="5129" y="306"/>
                      <a:pt x="5822" y="2147"/>
                      <a:pt x="5268" y="3058"/>
                    </a:cubicBezTo>
                    <a:cubicBezTo>
                      <a:pt x="5090" y="3355"/>
                      <a:pt x="4793" y="3534"/>
                      <a:pt x="4456" y="3553"/>
                    </a:cubicBezTo>
                    <a:cubicBezTo>
                      <a:pt x="4414" y="3559"/>
                      <a:pt x="4371" y="3561"/>
                      <a:pt x="4327" y="3561"/>
                    </a:cubicBezTo>
                    <a:cubicBezTo>
                      <a:pt x="2717" y="3561"/>
                      <a:pt x="257" y="87"/>
                      <a:pt x="238" y="48"/>
                    </a:cubicBezTo>
                    <a:cubicBezTo>
                      <a:pt x="216" y="16"/>
                      <a:pt x="182" y="1"/>
                      <a:pt x="150"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 name="Google Shape;464;p1"/>
              <p:cNvSpPr/>
              <p:nvPr/>
            </p:nvSpPr>
            <p:spPr>
              <a:xfrm>
                <a:off x="1255225" y="4267900"/>
                <a:ext cx="536675" cy="301650"/>
              </a:xfrm>
              <a:custGeom>
                <a:rect b="b" l="l" r="r" t="t"/>
                <a:pathLst>
                  <a:path extrusionOk="0" h="12066" w="21467">
                    <a:moveTo>
                      <a:pt x="691" y="0"/>
                    </a:moveTo>
                    <a:cubicBezTo>
                      <a:pt x="372" y="0"/>
                      <a:pt x="96" y="213"/>
                      <a:pt x="20" y="516"/>
                    </a:cubicBezTo>
                    <a:cubicBezTo>
                      <a:pt x="0" y="536"/>
                      <a:pt x="0" y="556"/>
                      <a:pt x="0" y="595"/>
                    </a:cubicBezTo>
                    <a:lnTo>
                      <a:pt x="0" y="11487"/>
                    </a:lnTo>
                    <a:cubicBezTo>
                      <a:pt x="56" y="11819"/>
                      <a:pt x="335" y="12065"/>
                      <a:pt x="661" y="12065"/>
                    </a:cubicBezTo>
                    <a:cubicBezTo>
                      <a:pt x="685" y="12065"/>
                      <a:pt x="709" y="12064"/>
                      <a:pt x="733" y="12061"/>
                    </a:cubicBezTo>
                    <a:lnTo>
                      <a:pt x="20733" y="12061"/>
                    </a:lnTo>
                    <a:cubicBezTo>
                      <a:pt x="20759" y="12064"/>
                      <a:pt x="20785" y="12065"/>
                      <a:pt x="20810" y="12065"/>
                    </a:cubicBezTo>
                    <a:cubicBezTo>
                      <a:pt x="21152" y="12065"/>
                      <a:pt x="21429" y="11819"/>
                      <a:pt x="21466" y="11487"/>
                    </a:cubicBezTo>
                    <a:lnTo>
                      <a:pt x="21466" y="595"/>
                    </a:lnTo>
                    <a:cubicBezTo>
                      <a:pt x="21466" y="457"/>
                      <a:pt x="21407" y="318"/>
                      <a:pt x="21308" y="219"/>
                    </a:cubicBezTo>
                    <a:cubicBezTo>
                      <a:pt x="21149" y="81"/>
                      <a:pt x="20951" y="1"/>
                      <a:pt x="20733" y="1"/>
                    </a:cubicBezTo>
                    <a:lnTo>
                      <a:pt x="733" y="1"/>
                    </a:lnTo>
                    <a:cubicBezTo>
                      <a:pt x="719" y="0"/>
                      <a:pt x="705" y="0"/>
                      <a:pt x="69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p1"/>
              <p:cNvSpPr/>
              <p:nvPr/>
            </p:nvSpPr>
            <p:spPr>
              <a:xfrm>
                <a:off x="1217550" y="4263400"/>
                <a:ext cx="625375" cy="26875"/>
              </a:xfrm>
              <a:custGeom>
                <a:rect b="b" l="l" r="r" t="t"/>
                <a:pathLst>
                  <a:path extrusionOk="0" h="1075" w="25015">
                    <a:moveTo>
                      <a:pt x="700" y="1"/>
                    </a:moveTo>
                    <a:cubicBezTo>
                      <a:pt x="1" y="1"/>
                      <a:pt x="1" y="1075"/>
                      <a:pt x="700" y="1075"/>
                    </a:cubicBezTo>
                    <a:cubicBezTo>
                      <a:pt x="718" y="1075"/>
                      <a:pt x="736" y="1074"/>
                      <a:pt x="755" y="1072"/>
                    </a:cubicBezTo>
                    <a:lnTo>
                      <a:pt x="24280" y="1072"/>
                    </a:lnTo>
                    <a:cubicBezTo>
                      <a:pt x="24299" y="1074"/>
                      <a:pt x="24316" y="1075"/>
                      <a:pt x="24334" y="1075"/>
                    </a:cubicBezTo>
                    <a:cubicBezTo>
                      <a:pt x="25015" y="1075"/>
                      <a:pt x="25015" y="1"/>
                      <a:pt x="24334" y="1"/>
                    </a:cubicBezTo>
                    <a:cubicBezTo>
                      <a:pt x="24316" y="1"/>
                      <a:pt x="24299" y="2"/>
                      <a:pt x="24280" y="3"/>
                    </a:cubicBezTo>
                    <a:lnTo>
                      <a:pt x="755" y="3"/>
                    </a:lnTo>
                    <a:cubicBezTo>
                      <a:pt x="736" y="2"/>
                      <a:pt x="718" y="1"/>
                      <a:pt x="700"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p1"/>
              <p:cNvSpPr/>
              <p:nvPr/>
            </p:nvSpPr>
            <p:spPr>
              <a:xfrm>
                <a:off x="1182750" y="4550050"/>
                <a:ext cx="892325" cy="682275"/>
              </a:xfrm>
              <a:custGeom>
                <a:rect b="b" l="l" r="r" t="t"/>
                <a:pathLst>
                  <a:path extrusionOk="0" h="27291" w="35693">
                    <a:moveTo>
                      <a:pt x="705" y="1"/>
                    </a:moveTo>
                    <a:cubicBezTo>
                      <a:pt x="1" y="1"/>
                      <a:pt x="7" y="1093"/>
                      <a:pt x="723" y="1093"/>
                    </a:cubicBezTo>
                    <a:cubicBezTo>
                      <a:pt x="736" y="1093"/>
                      <a:pt x="748" y="1093"/>
                      <a:pt x="761" y="1092"/>
                    </a:cubicBezTo>
                    <a:lnTo>
                      <a:pt x="28979" y="1092"/>
                    </a:lnTo>
                    <a:lnTo>
                      <a:pt x="34623" y="23568"/>
                    </a:lnTo>
                    <a:lnTo>
                      <a:pt x="34623" y="26716"/>
                    </a:lnTo>
                    <a:cubicBezTo>
                      <a:pt x="34603" y="27033"/>
                      <a:pt x="34861" y="27291"/>
                      <a:pt x="35158" y="27291"/>
                    </a:cubicBezTo>
                    <a:cubicBezTo>
                      <a:pt x="35455" y="27291"/>
                      <a:pt x="35692" y="27033"/>
                      <a:pt x="35692" y="26736"/>
                    </a:cubicBezTo>
                    <a:lnTo>
                      <a:pt x="35692" y="23528"/>
                    </a:lnTo>
                    <a:cubicBezTo>
                      <a:pt x="35692" y="23469"/>
                      <a:pt x="35692" y="23429"/>
                      <a:pt x="35692" y="23389"/>
                    </a:cubicBezTo>
                    <a:lnTo>
                      <a:pt x="29910" y="419"/>
                    </a:lnTo>
                    <a:cubicBezTo>
                      <a:pt x="29850" y="161"/>
                      <a:pt x="29633" y="3"/>
                      <a:pt x="29395" y="3"/>
                    </a:cubicBezTo>
                    <a:lnTo>
                      <a:pt x="761" y="3"/>
                    </a:lnTo>
                    <a:cubicBezTo>
                      <a:pt x="742" y="1"/>
                      <a:pt x="723" y="1"/>
                      <a:pt x="705"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7" name="Google Shape;467;p1"/>
              <p:cNvSpPr/>
              <p:nvPr/>
            </p:nvSpPr>
            <p:spPr>
              <a:xfrm>
                <a:off x="1999800" y="5155850"/>
                <a:ext cx="124275" cy="115300"/>
              </a:xfrm>
              <a:custGeom>
                <a:rect b="b" l="l" r="r" t="t"/>
                <a:pathLst>
                  <a:path extrusionOk="0" h="4612" w="4971">
                    <a:moveTo>
                      <a:pt x="2481" y="0"/>
                    </a:moveTo>
                    <a:cubicBezTo>
                      <a:pt x="2361" y="0"/>
                      <a:pt x="2240" y="10"/>
                      <a:pt x="2119" y="29"/>
                    </a:cubicBezTo>
                    <a:cubicBezTo>
                      <a:pt x="852" y="227"/>
                      <a:pt x="0" y="1415"/>
                      <a:pt x="218" y="2682"/>
                    </a:cubicBezTo>
                    <a:cubicBezTo>
                      <a:pt x="397" y="3809"/>
                      <a:pt x="1382" y="4612"/>
                      <a:pt x="2490" y="4612"/>
                    </a:cubicBezTo>
                    <a:cubicBezTo>
                      <a:pt x="2610" y="4612"/>
                      <a:pt x="2730" y="4603"/>
                      <a:pt x="2852" y="4583"/>
                    </a:cubicBezTo>
                    <a:cubicBezTo>
                      <a:pt x="4119" y="4366"/>
                      <a:pt x="4971" y="3197"/>
                      <a:pt x="4753" y="1930"/>
                    </a:cubicBezTo>
                    <a:cubicBezTo>
                      <a:pt x="4574" y="804"/>
                      <a:pt x="3588" y="0"/>
                      <a:pt x="248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8" name="Google Shape;468;p1"/>
              <p:cNvSpPr/>
              <p:nvPr/>
            </p:nvSpPr>
            <p:spPr>
              <a:xfrm>
                <a:off x="2035450" y="5187250"/>
                <a:ext cx="61400" cy="52650"/>
              </a:xfrm>
              <a:custGeom>
                <a:rect b="b" l="l" r="r" t="t"/>
                <a:pathLst>
                  <a:path extrusionOk="0" h="2106" w="2456">
                    <a:moveTo>
                      <a:pt x="1050" y="1"/>
                    </a:moveTo>
                    <a:cubicBezTo>
                      <a:pt x="475" y="1"/>
                      <a:pt x="0" y="476"/>
                      <a:pt x="0" y="1050"/>
                    </a:cubicBezTo>
                    <a:cubicBezTo>
                      <a:pt x="0" y="1683"/>
                      <a:pt x="522" y="2105"/>
                      <a:pt x="1068" y="2105"/>
                    </a:cubicBezTo>
                    <a:cubicBezTo>
                      <a:pt x="1324" y="2105"/>
                      <a:pt x="1587" y="2012"/>
                      <a:pt x="1802" y="1803"/>
                    </a:cubicBezTo>
                    <a:cubicBezTo>
                      <a:pt x="2456" y="1129"/>
                      <a:pt x="1980" y="1"/>
                      <a:pt x="105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1"/>
              <p:cNvSpPr/>
              <p:nvPr/>
            </p:nvSpPr>
            <p:spPr>
              <a:xfrm>
                <a:off x="1128975" y="4570275"/>
                <a:ext cx="648550" cy="647325"/>
              </a:xfrm>
              <a:custGeom>
                <a:rect b="b" l="l" r="r" t="t"/>
                <a:pathLst>
                  <a:path extrusionOk="0" h="25893" w="25942">
                    <a:moveTo>
                      <a:pt x="12974" y="1"/>
                    </a:moveTo>
                    <a:cubicBezTo>
                      <a:pt x="12917" y="1"/>
                      <a:pt x="12862" y="35"/>
                      <a:pt x="12852" y="105"/>
                    </a:cubicBezTo>
                    <a:lnTo>
                      <a:pt x="12852" y="12224"/>
                    </a:lnTo>
                    <a:lnTo>
                      <a:pt x="8238" y="936"/>
                    </a:lnTo>
                    <a:cubicBezTo>
                      <a:pt x="8222" y="887"/>
                      <a:pt x="8166" y="852"/>
                      <a:pt x="8113" y="852"/>
                    </a:cubicBezTo>
                    <a:cubicBezTo>
                      <a:pt x="8102" y="852"/>
                      <a:pt x="8091" y="854"/>
                      <a:pt x="8080" y="857"/>
                    </a:cubicBezTo>
                    <a:cubicBezTo>
                      <a:pt x="8021" y="897"/>
                      <a:pt x="7981" y="956"/>
                      <a:pt x="8001" y="1035"/>
                    </a:cubicBezTo>
                    <a:lnTo>
                      <a:pt x="12694" y="12481"/>
                    </a:lnTo>
                    <a:lnTo>
                      <a:pt x="3981" y="3788"/>
                    </a:lnTo>
                    <a:cubicBezTo>
                      <a:pt x="3961" y="3758"/>
                      <a:pt x="3931" y="3743"/>
                      <a:pt x="3899" y="3743"/>
                    </a:cubicBezTo>
                    <a:cubicBezTo>
                      <a:pt x="3867" y="3743"/>
                      <a:pt x="3832" y="3758"/>
                      <a:pt x="3803" y="3788"/>
                    </a:cubicBezTo>
                    <a:cubicBezTo>
                      <a:pt x="3763" y="3828"/>
                      <a:pt x="3763" y="3907"/>
                      <a:pt x="3803" y="3966"/>
                    </a:cubicBezTo>
                    <a:lnTo>
                      <a:pt x="12476" y="12620"/>
                    </a:lnTo>
                    <a:lnTo>
                      <a:pt x="1030" y="8243"/>
                    </a:lnTo>
                    <a:cubicBezTo>
                      <a:pt x="1012" y="8239"/>
                      <a:pt x="994" y="8236"/>
                      <a:pt x="978" y="8236"/>
                    </a:cubicBezTo>
                    <a:cubicBezTo>
                      <a:pt x="924" y="8236"/>
                      <a:pt x="882" y="8262"/>
                      <a:pt x="852" y="8323"/>
                    </a:cubicBezTo>
                    <a:cubicBezTo>
                      <a:pt x="832" y="8382"/>
                      <a:pt x="872" y="8442"/>
                      <a:pt x="931" y="8481"/>
                    </a:cubicBezTo>
                    <a:lnTo>
                      <a:pt x="12298" y="12818"/>
                    </a:lnTo>
                    <a:lnTo>
                      <a:pt x="139" y="12818"/>
                    </a:lnTo>
                    <a:cubicBezTo>
                      <a:pt x="60" y="12818"/>
                      <a:pt x="20" y="12877"/>
                      <a:pt x="1" y="12937"/>
                    </a:cubicBezTo>
                    <a:cubicBezTo>
                      <a:pt x="1" y="12996"/>
                      <a:pt x="60" y="13055"/>
                      <a:pt x="139" y="13055"/>
                    </a:cubicBezTo>
                    <a:lnTo>
                      <a:pt x="12140" y="13055"/>
                    </a:lnTo>
                    <a:lnTo>
                      <a:pt x="1030" y="17590"/>
                    </a:lnTo>
                    <a:cubicBezTo>
                      <a:pt x="898" y="17628"/>
                      <a:pt x="928" y="17829"/>
                      <a:pt x="1070" y="17829"/>
                    </a:cubicBezTo>
                    <a:cubicBezTo>
                      <a:pt x="1076" y="17829"/>
                      <a:pt x="1083" y="17829"/>
                      <a:pt x="1090" y="17828"/>
                    </a:cubicBezTo>
                    <a:cubicBezTo>
                      <a:pt x="1090" y="17838"/>
                      <a:pt x="1095" y="17843"/>
                      <a:pt x="1102" y="17843"/>
                    </a:cubicBezTo>
                    <a:cubicBezTo>
                      <a:pt x="1110" y="17843"/>
                      <a:pt x="1119" y="17838"/>
                      <a:pt x="1129" y="17828"/>
                    </a:cubicBezTo>
                    <a:lnTo>
                      <a:pt x="12595" y="13154"/>
                    </a:lnTo>
                    <a:lnTo>
                      <a:pt x="3803" y="21947"/>
                    </a:lnTo>
                    <a:cubicBezTo>
                      <a:pt x="3763" y="21986"/>
                      <a:pt x="3763" y="22066"/>
                      <a:pt x="3803" y="22125"/>
                    </a:cubicBezTo>
                    <a:cubicBezTo>
                      <a:pt x="3832" y="22145"/>
                      <a:pt x="3867" y="22155"/>
                      <a:pt x="3899" y="22155"/>
                    </a:cubicBezTo>
                    <a:cubicBezTo>
                      <a:pt x="3931" y="22155"/>
                      <a:pt x="3961" y="22145"/>
                      <a:pt x="3981" y="22125"/>
                    </a:cubicBezTo>
                    <a:lnTo>
                      <a:pt x="12654" y="13452"/>
                    </a:lnTo>
                    <a:lnTo>
                      <a:pt x="8258" y="24897"/>
                    </a:lnTo>
                    <a:cubicBezTo>
                      <a:pt x="8238" y="24977"/>
                      <a:pt x="8278" y="25036"/>
                      <a:pt x="8338" y="25076"/>
                    </a:cubicBezTo>
                    <a:lnTo>
                      <a:pt x="8377" y="25076"/>
                    </a:lnTo>
                    <a:cubicBezTo>
                      <a:pt x="8437" y="25076"/>
                      <a:pt x="8476" y="25036"/>
                      <a:pt x="8496" y="24996"/>
                    </a:cubicBezTo>
                    <a:lnTo>
                      <a:pt x="12852" y="13630"/>
                    </a:lnTo>
                    <a:lnTo>
                      <a:pt x="12852" y="25788"/>
                    </a:lnTo>
                    <a:cubicBezTo>
                      <a:pt x="12862" y="25858"/>
                      <a:pt x="12917" y="25892"/>
                      <a:pt x="12974" y="25892"/>
                    </a:cubicBezTo>
                    <a:cubicBezTo>
                      <a:pt x="13031" y="25892"/>
                      <a:pt x="13090" y="25858"/>
                      <a:pt x="13110" y="25788"/>
                    </a:cubicBezTo>
                    <a:lnTo>
                      <a:pt x="13110" y="13511"/>
                    </a:lnTo>
                    <a:lnTo>
                      <a:pt x="17704" y="24798"/>
                    </a:lnTo>
                    <a:cubicBezTo>
                      <a:pt x="17724" y="24838"/>
                      <a:pt x="17763" y="24878"/>
                      <a:pt x="17823" y="24878"/>
                    </a:cubicBezTo>
                    <a:lnTo>
                      <a:pt x="17862" y="24878"/>
                    </a:lnTo>
                    <a:cubicBezTo>
                      <a:pt x="17922" y="24838"/>
                      <a:pt x="17962" y="24779"/>
                      <a:pt x="17942" y="24719"/>
                    </a:cubicBezTo>
                    <a:lnTo>
                      <a:pt x="13367" y="13531"/>
                    </a:lnTo>
                    <a:lnTo>
                      <a:pt x="13367" y="13531"/>
                    </a:lnTo>
                    <a:lnTo>
                      <a:pt x="21962" y="22125"/>
                    </a:lnTo>
                    <a:cubicBezTo>
                      <a:pt x="21991" y="22145"/>
                      <a:pt x="22021" y="22155"/>
                      <a:pt x="22051" y="22155"/>
                    </a:cubicBezTo>
                    <a:cubicBezTo>
                      <a:pt x="22080" y="22155"/>
                      <a:pt x="22110" y="22145"/>
                      <a:pt x="22140" y="22125"/>
                    </a:cubicBezTo>
                    <a:cubicBezTo>
                      <a:pt x="22179" y="22066"/>
                      <a:pt x="22179" y="21986"/>
                      <a:pt x="22140" y="21947"/>
                    </a:cubicBezTo>
                    <a:lnTo>
                      <a:pt x="13486" y="13273"/>
                    </a:lnTo>
                    <a:lnTo>
                      <a:pt x="24932" y="17689"/>
                    </a:lnTo>
                    <a:lnTo>
                      <a:pt x="24972" y="17689"/>
                    </a:lnTo>
                    <a:cubicBezTo>
                      <a:pt x="24983" y="17692"/>
                      <a:pt x="24994" y="17693"/>
                      <a:pt x="25004" y="17693"/>
                    </a:cubicBezTo>
                    <a:cubicBezTo>
                      <a:pt x="25135" y="17693"/>
                      <a:pt x="25158" y="17470"/>
                      <a:pt x="25011" y="17452"/>
                    </a:cubicBezTo>
                    <a:lnTo>
                      <a:pt x="13645" y="13095"/>
                    </a:lnTo>
                    <a:lnTo>
                      <a:pt x="25823" y="13095"/>
                    </a:lnTo>
                    <a:cubicBezTo>
                      <a:pt x="25883" y="13095"/>
                      <a:pt x="25942" y="13036"/>
                      <a:pt x="25942" y="12976"/>
                    </a:cubicBezTo>
                    <a:cubicBezTo>
                      <a:pt x="25942" y="12897"/>
                      <a:pt x="25883" y="12838"/>
                      <a:pt x="25823" y="12838"/>
                    </a:cubicBezTo>
                    <a:lnTo>
                      <a:pt x="13407" y="12838"/>
                    </a:lnTo>
                    <a:lnTo>
                      <a:pt x="24912" y="8144"/>
                    </a:lnTo>
                    <a:cubicBezTo>
                      <a:pt x="25038" y="8072"/>
                      <a:pt x="24984" y="7902"/>
                      <a:pt x="24854" y="7902"/>
                    </a:cubicBezTo>
                    <a:cubicBezTo>
                      <a:pt x="24841" y="7902"/>
                      <a:pt x="24827" y="7903"/>
                      <a:pt x="24813" y="7907"/>
                    </a:cubicBezTo>
                    <a:lnTo>
                      <a:pt x="13645" y="12461"/>
                    </a:lnTo>
                    <a:lnTo>
                      <a:pt x="22140" y="3946"/>
                    </a:lnTo>
                    <a:cubicBezTo>
                      <a:pt x="22199" y="3907"/>
                      <a:pt x="22199" y="3828"/>
                      <a:pt x="22140" y="3788"/>
                    </a:cubicBezTo>
                    <a:cubicBezTo>
                      <a:pt x="22120" y="3758"/>
                      <a:pt x="22090" y="3743"/>
                      <a:pt x="22058" y="3743"/>
                    </a:cubicBezTo>
                    <a:cubicBezTo>
                      <a:pt x="22026" y="3743"/>
                      <a:pt x="21991" y="3758"/>
                      <a:pt x="21962" y="3788"/>
                    </a:cubicBezTo>
                    <a:lnTo>
                      <a:pt x="13308" y="12442"/>
                    </a:lnTo>
                    <a:lnTo>
                      <a:pt x="17684" y="996"/>
                    </a:lnTo>
                    <a:cubicBezTo>
                      <a:pt x="17721" y="898"/>
                      <a:pt x="17644" y="830"/>
                      <a:pt x="17566" y="830"/>
                    </a:cubicBezTo>
                    <a:cubicBezTo>
                      <a:pt x="17518" y="830"/>
                      <a:pt x="17469" y="856"/>
                      <a:pt x="17447" y="917"/>
                    </a:cubicBezTo>
                    <a:lnTo>
                      <a:pt x="13110" y="12263"/>
                    </a:lnTo>
                    <a:lnTo>
                      <a:pt x="13110" y="105"/>
                    </a:lnTo>
                    <a:cubicBezTo>
                      <a:pt x="13090" y="35"/>
                      <a:pt x="13031" y="1"/>
                      <a:pt x="1297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 name="Google Shape;470;p1"/>
              <p:cNvSpPr/>
              <p:nvPr/>
            </p:nvSpPr>
            <p:spPr>
              <a:xfrm>
                <a:off x="1062650" y="4538100"/>
                <a:ext cx="773300" cy="712550"/>
              </a:xfrm>
              <a:custGeom>
                <a:rect b="b" l="l" r="r" t="t"/>
                <a:pathLst>
                  <a:path extrusionOk="0" h="28502" w="30932">
                    <a:moveTo>
                      <a:pt x="15624" y="1788"/>
                    </a:moveTo>
                    <a:cubicBezTo>
                      <a:pt x="20654" y="1788"/>
                      <a:pt x="25209" y="4817"/>
                      <a:pt x="27130" y="9471"/>
                    </a:cubicBezTo>
                    <a:cubicBezTo>
                      <a:pt x="29050" y="14125"/>
                      <a:pt x="28001" y="19491"/>
                      <a:pt x="24436" y="23036"/>
                    </a:cubicBezTo>
                    <a:cubicBezTo>
                      <a:pt x="22049" y="25423"/>
                      <a:pt x="18853" y="26691"/>
                      <a:pt x="15611" y="26691"/>
                    </a:cubicBezTo>
                    <a:cubicBezTo>
                      <a:pt x="14012" y="26691"/>
                      <a:pt x="12402" y="26383"/>
                      <a:pt x="10872" y="25749"/>
                    </a:cubicBezTo>
                    <a:cubicBezTo>
                      <a:pt x="6218" y="23808"/>
                      <a:pt x="3169" y="19273"/>
                      <a:pt x="3169" y="14243"/>
                    </a:cubicBezTo>
                    <a:cubicBezTo>
                      <a:pt x="3188" y="7372"/>
                      <a:pt x="8753" y="1788"/>
                      <a:pt x="15624" y="1788"/>
                    </a:cubicBezTo>
                    <a:close/>
                    <a:moveTo>
                      <a:pt x="15628" y="1"/>
                    </a:moveTo>
                    <a:cubicBezTo>
                      <a:pt x="10988" y="1"/>
                      <a:pt x="6494" y="2276"/>
                      <a:pt x="3782" y="6322"/>
                    </a:cubicBezTo>
                    <a:cubicBezTo>
                      <a:pt x="0" y="11966"/>
                      <a:pt x="753" y="19511"/>
                      <a:pt x="5545" y="24323"/>
                    </a:cubicBezTo>
                    <a:cubicBezTo>
                      <a:pt x="8218" y="26996"/>
                      <a:pt x="11842" y="28501"/>
                      <a:pt x="15624" y="28501"/>
                    </a:cubicBezTo>
                    <a:cubicBezTo>
                      <a:pt x="22417" y="28501"/>
                      <a:pt x="28278" y="23709"/>
                      <a:pt x="29605" y="17036"/>
                    </a:cubicBezTo>
                    <a:cubicBezTo>
                      <a:pt x="30932" y="10362"/>
                      <a:pt x="27367" y="3689"/>
                      <a:pt x="21090" y="1095"/>
                    </a:cubicBezTo>
                    <a:cubicBezTo>
                      <a:pt x="19313" y="355"/>
                      <a:pt x="17459" y="1"/>
                      <a:pt x="15628"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1"/>
              <p:cNvSpPr/>
              <p:nvPr/>
            </p:nvSpPr>
            <p:spPr>
              <a:xfrm>
                <a:off x="1402750" y="4837350"/>
                <a:ext cx="112400" cy="100450"/>
              </a:xfrm>
              <a:custGeom>
                <a:rect b="b" l="l" r="r" t="t"/>
                <a:pathLst>
                  <a:path extrusionOk="0" h="4018" w="4496">
                    <a:moveTo>
                      <a:pt x="2245" y="0"/>
                    </a:moveTo>
                    <a:cubicBezTo>
                      <a:pt x="1782" y="0"/>
                      <a:pt x="1314" y="161"/>
                      <a:pt x="931" y="491"/>
                    </a:cubicBezTo>
                    <a:cubicBezTo>
                      <a:pt x="99" y="1204"/>
                      <a:pt x="0" y="2471"/>
                      <a:pt x="713" y="3323"/>
                    </a:cubicBezTo>
                    <a:cubicBezTo>
                      <a:pt x="1106" y="3781"/>
                      <a:pt x="1668" y="4017"/>
                      <a:pt x="2235" y="4017"/>
                    </a:cubicBezTo>
                    <a:cubicBezTo>
                      <a:pt x="2697" y="4017"/>
                      <a:pt x="3163" y="3861"/>
                      <a:pt x="3545" y="3541"/>
                    </a:cubicBezTo>
                    <a:cubicBezTo>
                      <a:pt x="4397" y="2808"/>
                      <a:pt x="4496" y="1541"/>
                      <a:pt x="3763" y="709"/>
                    </a:cubicBezTo>
                    <a:cubicBezTo>
                      <a:pt x="3371" y="241"/>
                      <a:pt x="2811" y="0"/>
                      <a:pt x="2245" y="0"/>
                    </a:cubicBez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2" name="Google Shape;472;p1"/>
              <p:cNvSpPr/>
              <p:nvPr/>
            </p:nvSpPr>
            <p:spPr>
              <a:xfrm>
                <a:off x="1425525" y="4866450"/>
                <a:ext cx="55475" cy="55475"/>
              </a:xfrm>
              <a:custGeom>
                <a:rect b="b" l="l" r="r" t="t"/>
                <a:pathLst>
                  <a:path extrusionOk="0" h="2219" w="2219">
                    <a:moveTo>
                      <a:pt x="1109" y="1"/>
                    </a:moveTo>
                    <a:cubicBezTo>
                      <a:pt x="495" y="1"/>
                      <a:pt x="0" y="496"/>
                      <a:pt x="0" y="1109"/>
                    </a:cubicBezTo>
                    <a:cubicBezTo>
                      <a:pt x="0" y="1723"/>
                      <a:pt x="495" y="2218"/>
                      <a:pt x="1109" y="2218"/>
                    </a:cubicBezTo>
                    <a:cubicBezTo>
                      <a:pt x="1723" y="2218"/>
                      <a:pt x="2218" y="1723"/>
                      <a:pt x="2218" y="1109"/>
                    </a:cubicBezTo>
                    <a:cubicBezTo>
                      <a:pt x="2218" y="496"/>
                      <a:pt x="1723" y="1"/>
                      <a:pt x="1109"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p1"/>
              <p:cNvSpPr/>
              <p:nvPr/>
            </p:nvSpPr>
            <p:spPr>
              <a:xfrm>
                <a:off x="1759675" y="4548850"/>
                <a:ext cx="205500" cy="612200"/>
              </a:xfrm>
              <a:custGeom>
                <a:rect b="b" l="l" r="r" t="t"/>
                <a:pathLst>
                  <a:path extrusionOk="0" h="24488" w="8220">
                    <a:moveTo>
                      <a:pt x="661" y="1"/>
                    </a:moveTo>
                    <a:cubicBezTo>
                      <a:pt x="332" y="1"/>
                      <a:pt x="0" y="274"/>
                      <a:pt x="140" y="704"/>
                    </a:cubicBezTo>
                    <a:lnTo>
                      <a:pt x="6080" y="24091"/>
                    </a:lnTo>
                    <a:cubicBezTo>
                      <a:pt x="6146" y="24337"/>
                      <a:pt x="6360" y="24488"/>
                      <a:pt x="6601" y="24488"/>
                    </a:cubicBezTo>
                    <a:cubicBezTo>
                      <a:pt x="6651" y="24488"/>
                      <a:pt x="6702" y="24481"/>
                      <a:pt x="6754" y="24467"/>
                    </a:cubicBezTo>
                    <a:lnTo>
                      <a:pt x="8219" y="24051"/>
                    </a:lnTo>
                    <a:lnTo>
                      <a:pt x="7902" y="23022"/>
                    </a:lnTo>
                    <a:lnTo>
                      <a:pt x="6991" y="23279"/>
                    </a:lnTo>
                    <a:lnTo>
                      <a:pt x="1189" y="447"/>
                    </a:lnTo>
                    <a:cubicBezTo>
                      <a:pt x="1124" y="136"/>
                      <a:pt x="893" y="1"/>
                      <a:pt x="66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4" name="Google Shape;474;p1"/>
              <p:cNvSpPr/>
              <p:nvPr/>
            </p:nvSpPr>
            <p:spPr>
              <a:xfrm>
                <a:off x="1052250" y="3840675"/>
                <a:ext cx="415875" cy="1070225"/>
              </a:xfrm>
              <a:custGeom>
                <a:rect b="b" l="l" r="r" t="t"/>
                <a:pathLst>
                  <a:path extrusionOk="0" h="42809" w="16635">
                    <a:moveTo>
                      <a:pt x="733" y="1"/>
                    </a:moveTo>
                    <a:cubicBezTo>
                      <a:pt x="0" y="1"/>
                      <a:pt x="0" y="1070"/>
                      <a:pt x="733" y="1070"/>
                    </a:cubicBezTo>
                    <a:lnTo>
                      <a:pt x="7208" y="1070"/>
                    </a:lnTo>
                    <a:lnTo>
                      <a:pt x="15506" y="42358"/>
                    </a:lnTo>
                    <a:cubicBezTo>
                      <a:pt x="15565" y="42616"/>
                      <a:pt x="15783" y="42794"/>
                      <a:pt x="16040" y="42794"/>
                    </a:cubicBezTo>
                    <a:cubicBezTo>
                      <a:pt x="16060" y="42804"/>
                      <a:pt x="16080" y="42809"/>
                      <a:pt x="16100" y="42809"/>
                    </a:cubicBezTo>
                    <a:cubicBezTo>
                      <a:pt x="16119" y="42809"/>
                      <a:pt x="16139" y="42804"/>
                      <a:pt x="16159" y="42794"/>
                    </a:cubicBezTo>
                    <a:cubicBezTo>
                      <a:pt x="16436" y="42735"/>
                      <a:pt x="16634" y="42457"/>
                      <a:pt x="16575" y="42160"/>
                    </a:cubicBezTo>
                    <a:lnTo>
                      <a:pt x="8179" y="436"/>
                    </a:lnTo>
                    <a:cubicBezTo>
                      <a:pt x="8119" y="179"/>
                      <a:pt x="7901" y="1"/>
                      <a:pt x="764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5" name="Google Shape;475;p1"/>
              <p:cNvSpPr/>
              <p:nvPr/>
            </p:nvSpPr>
            <p:spPr>
              <a:xfrm>
                <a:off x="1003725" y="3826325"/>
                <a:ext cx="151525" cy="54975"/>
              </a:xfrm>
              <a:custGeom>
                <a:rect b="b" l="l" r="r" t="t"/>
                <a:pathLst>
                  <a:path extrusionOk="0" h="2199" w="6061">
                    <a:moveTo>
                      <a:pt x="298" y="0"/>
                    </a:moveTo>
                    <a:cubicBezTo>
                      <a:pt x="119" y="0"/>
                      <a:pt x="1" y="139"/>
                      <a:pt x="1" y="298"/>
                    </a:cubicBezTo>
                    <a:lnTo>
                      <a:pt x="1" y="1902"/>
                    </a:lnTo>
                    <a:cubicBezTo>
                      <a:pt x="1" y="2080"/>
                      <a:pt x="119" y="2199"/>
                      <a:pt x="298" y="2199"/>
                    </a:cubicBezTo>
                    <a:lnTo>
                      <a:pt x="5783" y="2199"/>
                    </a:lnTo>
                    <a:cubicBezTo>
                      <a:pt x="5941" y="2199"/>
                      <a:pt x="6060" y="2080"/>
                      <a:pt x="6060" y="1902"/>
                    </a:cubicBezTo>
                    <a:lnTo>
                      <a:pt x="6060" y="298"/>
                    </a:lnTo>
                    <a:cubicBezTo>
                      <a:pt x="6060" y="139"/>
                      <a:pt x="5941" y="0"/>
                      <a:pt x="578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p1"/>
              <p:cNvSpPr/>
              <p:nvPr/>
            </p:nvSpPr>
            <p:spPr>
              <a:xfrm>
                <a:off x="1254225" y="3811625"/>
                <a:ext cx="369350" cy="444000"/>
              </a:xfrm>
              <a:custGeom>
                <a:rect b="b" l="l" r="r" t="t"/>
                <a:pathLst>
                  <a:path extrusionOk="0" h="17760" w="14774">
                    <a:moveTo>
                      <a:pt x="5912" y="0"/>
                    </a:moveTo>
                    <a:cubicBezTo>
                      <a:pt x="4883" y="0"/>
                      <a:pt x="3917" y="635"/>
                      <a:pt x="3545" y="1658"/>
                    </a:cubicBezTo>
                    <a:lnTo>
                      <a:pt x="3268" y="2391"/>
                    </a:lnTo>
                    <a:lnTo>
                      <a:pt x="3030" y="3123"/>
                    </a:lnTo>
                    <a:cubicBezTo>
                      <a:pt x="2852" y="3618"/>
                      <a:pt x="2674" y="4094"/>
                      <a:pt x="2516" y="4589"/>
                    </a:cubicBezTo>
                    <a:cubicBezTo>
                      <a:pt x="2179" y="5559"/>
                      <a:pt x="1842" y="6549"/>
                      <a:pt x="1525" y="7539"/>
                    </a:cubicBezTo>
                    <a:cubicBezTo>
                      <a:pt x="1228" y="8529"/>
                      <a:pt x="912" y="9539"/>
                      <a:pt x="654" y="10569"/>
                    </a:cubicBezTo>
                    <a:cubicBezTo>
                      <a:pt x="516" y="11084"/>
                      <a:pt x="377" y="11618"/>
                      <a:pt x="258" y="12173"/>
                    </a:cubicBezTo>
                    <a:cubicBezTo>
                      <a:pt x="199" y="12450"/>
                      <a:pt x="159" y="12747"/>
                      <a:pt x="100" y="13044"/>
                    </a:cubicBezTo>
                    <a:cubicBezTo>
                      <a:pt x="40" y="13381"/>
                      <a:pt x="20" y="13737"/>
                      <a:pt x="1" y="14074"/>
                    </a:cubicBezTo>
                    <a:lnTo>
                      <a:pt x="1" y="14391"/>
                    </a:lnTo>
                    <a:cubicBezTo>
                      <a:pt x="1" y="14510"/>
                      <a:pt x="1" y="14628"/>
                      <a:pt x="20" y="14787"/>
                    </a:cubicBezTo>
                    <a:cubicBezTo>
                      <a:pt x="40" y="14965"/>
                      <a:pt x="80" y="15163"/>
                      <a:pt x="120" y="15322"/>
                    </a:cubicBezTo>
                    <a:cubicBezTo>
                      <a:pt x="139" y="15381"/>
                      <a:pt x="139" y="15440"/>
                      <a:pt x="179" y="15520"/>
                    </a:cubicBezTo>
                    <a:cubicBezTo>
                      <a:pt x="199" y="15579"/>
                      <a:pt x="219" y="15638"/>
                      <a:pt x="258" y="15718"/>
                    </a:cubicBezTo>
                    <a:lnTo>
                      <a:pt x="298" y="15836"/>
                    </a:lnTo>
                    <a:lnTo>
                      <a:pt x="337" y="15896"/>
                    </a:lnTo>
                    <a:lnTo>
                      <a:pt x="357" y="15955"/>
                    </a:lnTo>
                    <a:lnTo>
                      <a:pt x="436" y="16094"/>
                    </a:lnTo>
                    <a:cubicBezTo>
                      <a:pt x="456" y="16133"/>
                      <a:pt x="496" y="16193"/>
                      <a:pt x="535" y="16232"/>
                    </a:cubicBezTo>
                    <a:cubicBezTo>
                      <a:pt x="615" y="16331"/>
                      <a:pt x="694" y="16430"/>
                      <a:pt x="773" y="16529"/>
                    </a:cubicBezTo>
                    <a:cubicBezTo>
                      <a:pt x="832" y="16589"/>
                      <a:pt x="892" y="16629"/>
                      <a:pt x="951" y="16688"/>
                    </a:cubicBezTo>
                    <a:lnTo>
                      <a:pt x="1030" y="16747"/>
                    </a:lnTo>
                    <a:lnTo>
                      <a:pt x="1050" y="16767"/>
                    </a:lnTo>
                    <a:lnTo>
                      <a:pt x="1209" y="16886"/>
                    </a:lnTo>
                    <a:cubicBezTo>
                      <a:pt x="1308" y="16965"/>
                      <a:pt x="1426" y="17044"/>
                      <a:pt x="1525" y="17104"/>
                    </a:cubicBezTo>
                    <a:cubicBezTo>
                      <a:pt x="1743" y="17223"/>
                      <a:pt x="1981" y="17341"/>
                      <a:pt x="2219" y="17440"/>
                    </a:cubicBezTo>
                    <a:cubicBezTo>
                      <a:pt x="2634" y="17599"/>
                      <a:pt x="3090" y="17698"/>
                      <a:pt x="3565" y="17737"/>
                    </a:cubicBezTo>
                    <a:cubicBezTo>
                      <a:pt x="3716" y="17753"/>
                      <a:pt x="3868" y="17759"/>
                      <a:pt x="4019" y="17759"/>
                    </a:cubicBezTo>
                    <a:cubicBezTo>
                      <a:pt x="4264" y="17759"/>
                      <a:pt x="4509" y="17742"/>
                      <a:pt x="4753" y="17718"/>
                    </a:cubicBezTo>
                    <a:cubicBezTo>
                      <a:pt x="5407" y="17638"/>
                      <a:pt x="6080" y="17480"/>
                      <a:pt x="6714" y="17262"/>
                    </a:cubicBezTo>
                    <a:cubicBezTo>
                      <a:pt x="7268" y="17064"/>
                      <a:pt x="7823" y="16827"/>
                      <a:pt x="8357" y="16569"/>
                    </a:cubicBezTo>
                    <a:cubicBezTo>
                      <a:pt x="9367" y="16054"/>
                      <a:pt x="10318" y="15480"/>
                      <a:pt x="11248" y="14846"/>
                    </a:cubicBezTo>
                    <a:cubicBezTo>
                      <a:pt x="11684" y="14549"/>
                      <a:pt x="12120" y="14232"/>
                      <a:pt x="12555" y="13916"/>
                    </a:cubicBezTo>
                    <a:cubicBezTo>
                      <a:pt x="12773" y="13737"/>
                      <a:pt x="12991" y="13579"/>
                      <a:pt x="13209" y="13421"/>
                    </a:cubicBezTo>
                    <a:lnTo>
                      <a:pt x="13526" y="13163"/>
                    </a:lnTo>
                    <a:lnTo>
                      <a:pt x="13684" y="13024"/>
                    </a:lnTo>
                    <a:lnTo>
                      <a:pt x="13862" y="12886"/>
                    </a:lnTo>
                    <a:lnTo>
                      <a:pt x="13823" y="12866"/>
                    </a:lnTo>
                    <a:cubicBezTo>
                      <a:pt x="14655" y="12133"/>
                      <a:pt x="14773" y="10886"/>
                      <a:pt x="14060" y="10014"/>
                    </a:cubicBezTo>
                    <a:cubicBezTo>
                      <a:pt x="13655" y="9516"/>
                      <a:pt x="13060" y="9255"/>
                      <a:pt x="12457" y="9255"/>
                    </a:cubicBezTo>
                    <a:cubicBezTo>
                      <a:pt x="12030" y="9255"/>
                      <a:pt x="11599" y="9387"/>
                      <a:pt x="11229" y="9658"/>
                    </a:cubicBezTo>
                    <a:lnTo>
                      <a:pt x="11169" y="9698"/>
                    </a:lnTo>
                    <a:lnTo>
                      <a:pt x="10932" y="9896"/>
                    </a:lnTo>
                    <a:lnTo>
                      <a:pt x="10635" y="10113"/>
                    </a:lnTo>
                    <a:cubicBezTo>
                      <a:pt x="10456" y="10252"/>
                      <a:pt x="10258" y="10391"/>
                      <a:pt x="10060" y="10529"/>
                    </a:cubicBezTo>
                    <a:cubicBezTo>
                      <a:pt x="9684" y="10807"/>
                      <a:pt x="9288" y="11064"/>
                      <a:pt x="8892" y="11321"/>
                    </a:cubicBezTo>
                    <a:cubicBezTo>
                      <a:pt x="8120" y="11817"/>
                      <a:pt x="7308" y="12252"/>
                      <a:pt x="6476" y="12628"/>
                    </a:cubicBezTo>
                    <a:cubicBezTo>
                      <a:pt x="6100" y="12807"/>
                      <a:pt x="5704" y="12945"/>
                      <a:pt x="5308" y="13084"/>
                    </a:cubicBezTo>
                    <a:cubicBezTo>
                      <a:pt x="5130" y="13143"/>
                      <a:pt x="4951" y="13183"/>
                      <a:pt x="4773" y="13222"/>
                    </a:cubicBezTo>
                    <a:lnTo>
                      <a:pt x="4773" y="13203"/>
                    </a:lnTo>
                    <a:cubicBezTo>
                      <a:pt x="4872" y="12767"/>
                      <a:pt x="5011" y="12312"/>
                      <a:pt x="5149" y="11856"/>
                    </a:cubicBezTo>
                    <a:cubicBezTo>
                      <a:pt x="5427" y="10925"/>
                      <a:pt x="5743" y="9995"/>
                      <a:pt x="6080" y="9064"/>
                    </a:cubicBezTo>
                    <a:cubicBezTo>
                      <a:pt x="6397" y="8133"/>
                      <a:pt x="6753" y="7203"/>
                      <a:pt x="7110" y="6272"/>
                    </a:cubicBezTo>
                    <a:cubicBezTo>
                      <a:pt x="7288" y="5816"/>
                      <a:pt x="7486" y="5361"/>
                      <a:pt x="7664" y="4886"/>
                    </a:cubicBezTo>
                    <a:lnTo>
                      <a:pt x="7941" y="4193"/>
                    </a:lnTo>
                    <a:lnTo>
                      <a:pt x="8219" y="3519"/>
                    </a:lnTo>
                    <a:lnTo>
                      <a:pt x="8239" y="3480"/>
                    </a:lnTo>
                    <a:cubicBezTo>
                      <a:pt x="8258" y="3440"/>
                      <a:pt x="8278" y="3420"/>
                      <a:pt x="8278" y="3381"/>
                    </a:cubicBezTo>
                    <a:cubicBezTo>
                      <a:pt x="8753" y="2074"/>
                      <a:pt x="8080" y="628"/>
                      <a:pt x="6773" y="153"/>
                    </a:cubicBezTo>
                    <a:cubicBezTo>
                      <a:pt x="6489" y="49"/>
                      <a:pt x="6198" y="0"/>
                      <a:pt x="5912"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7" name="Google Shape;477;p1"/>
              <p:cNvSpPr/>
              <p:nvPr/>
            </p:nvSpPr>
            <p:spPr>
              <a:xfrm>
                <a:off x="1327000" y="4141275"/>
                <a:ext cx="47550" cy="28150"/>
              </a:xfrm>
              <a:custGeom>
                <a:rect b="b" l="l" r="r" t="t"/>
                <a:pathLst>
                  <a:path extrusionOk="0" h="1126" w="1902">
                    <a:moveTo>
                      <a:pt x="1776" y="1"/>
                    </a:moveTo>
                    <a:cubicBezTo>
                      <a:pt x="1758" y="1"/>
                      <a:pt x="1740" y="6"/>
                      <a:pt x="1723" y="17"/>
                    </a:cubicBezTo>
                    <a:cubicBezTo>
                      <a:pt x="1149" y="254"/>
                      <a:pt x="575" y="551"/>
                      <a:pt x="60" y="928"/>
                    </a:cubicBezTo>
                    <a:cubicBezTo>
                      <a:pt x="20" y="967"/>
                      <a:pt x="1" y="1027"/>
                      <a:pt x="40" y="1086"/>
                    </a:cubicBezTo>
                    <a:cubicBezTo>
                      <a:pt x="60" y="1126"/>
                      <a:pt x="100" y="1126"/>
                      <a:pt x="139" y="1126"/>
                    </a:cubicBezTo>
                    <a:cubicBezTo>
                      <a:pt x="159" y="1126"/>
                      <a:pt x="179" y="1126"/>
                      <a:pt x="199" y="1106"/>
                    </a:cubicBezTo>
                    <a:cubicBezTo>
                      <a:pt x="714" y="749"/>
                      <a:pt x="1248" y="452"/>
                      <a:pt x="1822" y="215"/>
                    </a:cubicBezTo>
                    <a:cubicBezTo>
                      <a:pt x="1882" y="195"/>
                      <a:pt x="1902" y="135"/>
                      <a:pt x="1882" y="76"/>
                    </a:cubicBezTo>
                    <a:cubicBezTo>
                      <a:pt x="1868" y="33"/>
                      <a:pt x="1822" y="1"/>
                      <a:pt x="1776"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8" name="Google Shape;478;p1"/>
              <p:cNvSpPr/>
              <p:nvPr/>
            </p:nvSpPr>
            <p:spPr>
              <a:xfrm>
                <a:off x="1331600" y="4138300"/>
                <a:ext cx="40475" cy="9225"/>
              </a:xfrm>
              <a:custGeom>
                <a:rect b="b" l="l" r="r" t="t"/>
                <a:pathLst>
                  <a:path extrusionOk="0" h="369" w="1619">
                    <a:moveTo>
                      <a:pt x="758" y="0"/>
                    </a:moveTo>
                    <a:cubicBezTo>
                      <a:pt x="429" y="0"/>
                      <a:pt x="156" y="56"/>
                      <a:pt x="133" y="56"/>
                    </a:cubicBezTo>
                    <a:cubicBezTo>
                      <a:pt x="1" y="75"/>
                      <a:pt x="31" y="276"/>
                      <a:pt x="173" y="276"/>
                    </a:cubicBezTo>
                    <a:cubicBezTo>
                      <a:pt x="179" y="276"/>
                      <a:pt x="186" y="275"/>
                      <a:pt x="193" y="274"/>
                    </a:cubicBezTo>
                    <a:cubicBezTo>
                      <a:pt x="193" y="274"/>
                      <a:pt x="445" y="223"/>
                      <a:pt x="746" y="223"/>
                    </a:cubicBezTo>
                    <a:cubicBezTo>
                      <a:pt x="972" y="223"/>
                      <a:pt x="1225" y="252"/>
                      <a:pt x="1421" y="354"/>
                    </a:cubicBezTo>
                    <a:cubicBezTo>
                      <a:pt x="1431" y="363"/>
                      <a:pt x="1440" y="368"/>
                      <a:pt x="1450" y="368"/>
                    </a:cubicBezTo>
                    <a:cubicBezTo>
                      <a:pt x="1460" y="368"/>
                      <a:pt x="1470" y="363"/>
                      <a:pt x="1480" y="354"/>
                    </a:cubicBezTo>
                    <a:cubicBezTo>
                      <a:pt x="1491" y="359"/>
                      <a:pt x="1501" y="361"/>
                      <a:pt x="1512" y="361"/>
                    </a:cubicBezTo>
                    <a:cubicBezTo>
                      <a:pt x="1541" y="361"/>
                      <a:pt x="1570" y="343"/>
                      <a:pt x="1599" y="314"/>
                    </a:cubicBezTo>
                    <a:cubicBezTo>
                      <a:pt x="1619" y="254"/>
                      <a:pt x="1599" y="175"/>
                      <a:pt x="1539" y="155"/>
                    </a:cubicBezTo>
                    <a:cubicBezTo>
                      <a:pt x="1306" y="34"/>
                      <a:pt x="1015" y="0"/>
                      <a:pt x="758"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p1"/>
              <p:cNvSpPr/>
              <p:nvPr/>
            </p:nvSpPr>
            <p:spPr>
              <a:xfrm>
                <a:off x="1530975" y="3915100"/>
                <a:ext cx="151025" cy="207500"/>
              </a:xfrm>
              <a:custGeom>
                <a:rect b="b" l="l" r="r" t="t"/>
                <a:pathLst>
                  <a:path extrusionOk="0" h="8300" w="6041">
                    <a:moveTo>
                      <a:pt x="4550" y="0"/>
                    </a:moveTo>
                    <a:cubicBezTo>
                      <a:pt x="4049" y="0"/>
                      <a:pt x="3258" y="1340"/>
                      <a:pt x="2258" y="2410"/>
                    </a:cubicBezTo>
                    <a:cubicBezTo>
                      <a:pt x="1525" y="3242"/>
                      <a:pt x="931" y="4153"/>
                      <a:pt x="436" y="5143"/>
                    </a:cubicBezTo>
                    <a:cubicBezTo>
                      <a:pt x="0" y="5955"/>
                      <a:pt x="119" y="6965"/>
                      <a:pt x="733" y="7658"/>
                    </a:cubicBezTo>
                    <a:cubicBezTo>
                      <a:pt x="1159" y="8132"/>
                      <a:pt x="1680" y="8299"/>
                      <a:pt x="2173" y="8299"/>
                    </a:cubicBezTo>
                    <a:cubicBezTo>
                      <a:pt x="2688" y="8299"/>
                      <a:pt x="3172" y="8117"/>
                      <a:pt x="3486" y="7915"/>
                    </a:cubicBezTo>
                    <a:cubicBezTo>
                      <a:pt x="4317" y="7400"/>
                      <a:pt x="4317" y="6786"/>
                      <a:pt x="4693" y="5776"/>
                    </a:cubicBezTo>
                    <a:cubicBezTo>
                      <a:pt x="5090" y="4707"/>
                      <a:pt x="5545" y="4608"/>
                      <a:pt x="5585" y="4153"/>
                    </a:cubicBezTo>
                    <a:cubicBezTo>
                      <a:pt x="5629" y="3823"/>
                      <a:pt x="5459" y="3749"/>
                      <a:pt x="5299" y="3749"/>
                    </a:cubicBezTo>
                    <a:cubicBezTo>
                      <a:pt x="5171" y="3749"/>
                      <a:pt x="5050" y="3796"/>
                      <a:pt x="5050" y="3796"/>
                    </a:cubicBezTo>
                    <a:cubicBezTo>
                      <a:pt x="5406" y="3301"/>
                      <a:pt x="5109" y="2984"/>
                      <a:pt x="4951" y="2885"/>
                    </a:cubicBezTo>
                    <a:cubicBezTo>
                      <a:pt x="4915" y="2865"/>
                      <a:pt x="4872" y="2857"/>
                      <a:pt x="4827" y="2857"/>
                    </a:cubicBezTo>
                    <a:cubicBezTo>
                      <a:pt x="4600" y="2857"/>
                      <a:pt x="4297" y="3064"/>
                      <a:pt x="4297" y="3064"/>
                    </a:cubicBezTo>
                    <a:cubicBezTo>
                      <a:pt x="4931" y="2271"/>
                      <a:pt x="6040" y="1083"/>
                      <a:pt x="5783" y="707"/>
                    </a:cubicBezTo>
                    <a:cubicBezTo>
                      <a:pt x="5726" y="618"/>
                      <a:pt x="5649" y="579"/>
                      <a:pt x="5557" y="579"/>
                    </a:cubicBezTo>
                    <a:cubicBezTo>
                      <a:pt x="4919" y="579"/>
                      <a:pt x="3585" y="2489"/>
                      <a:pt x="3585" y="2489"/>
                    </a:cubicBezTo>
                    <a:cubicBezTo>
                      <a:pt x="3941" y="1717"/>
                      <a:pt x="5090" y="469"/>
                      <a:pt x="4753" y="93"/>
                    </a:cubicBezTo>
                    <a:cubicBezTo>
                      <a:pt x="4692" y="29"/>
                      <a:pt x="4624" y="0"/>
                      <a:pt x="4550"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0" name="Google Shape;480;p1"/>
              <p:cNvSpPr/>
              <p:nvPr/>
            </p:nvSpPr>
            <p:spPr>
              <a:xfrm>
                <a:off x="1536425" y="3982075"/>
                <a:ext cx="65375" cy="82900"/>
              </a:xfrm>
              <a:custGeom>
                <a:rect b="b" l="l" r="r" t="t"/>
                <a:pathLst>
                  <a:path extrusionOk="0" h="3316" w="2615">
                    <a:moveTo>
                      <a:pt x="2069" y="0"/>
                    </a:moveTo>
                    <a:cubicBezTo>
                      <a:pt x="1754" y="0"/>
                      <a:pt x="1436" y="84"/>
                      <a:pt x="1149" y="246"/>
                    </a:cubicBezTo>
                    <a:cubicBezTo>
                      <a:pt x="357" y="682"/>
                      <a:pt x="0" y="3315"/>
                      <a:pt x="0" y="3315"/>
                    </a:cubicBezTo>
                    <a:lnTo>
                      <a:pt x="2614" y="87"/>
                    </a:lnTo>
                    <a:cubicBezTo>
                      <a:pt x="2438" y="29"/>
                      <a:pt x="2254" y="0"/>
                      <a:pt x="2069"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1" name="Google Shape;481;p1"/>
              <p:cNvSpPr/>
              <p:nvPr/>
            </p:nvSpPr>
            <p:spPr>
              <a:xfrm>
                <a:off x="1516125" y="4053550"/>
                <a:ext cx="84175" cy="97075"/>
              </a:xfrm>
              <a:custGeom>
                <a:rect b="b" l="l" r="r" t="t"/>
                <a:pathLst>
                  <a:path extrusionOk="0" h="3883" w="3367">
                    <a:moveTo>
                      <a:pt x="753" y="1"/>
                    </a:moveTo>
                    <a:cubicBezTo>
                      <a:pt x="416" y="100"/>
                      <a:pt x="139" y="337"/>
                      <a:pt x="0" y="654"/>
                    </a:cubicBezTo>
                    <a:cubicBezTo>
                      <a:pt x="0" y="654"/>
                      <a:pt x="990" y="2793"/>
                      <a:pt x="2535" y="3882"/>
                    </a:cubicBezTo>
                    <a:cubicBezTo>
                      <a:pt x="2891" y="3783"/>
                      <a:pt x="3188" y="3585"/>
                      <a:pt x="3367" y="3288"/>
                    </a:cubicBezTo>
                    <a:cubicBezTo>
                      <a:pt x="2238" y="2417"/>
                      <a:pt x="1347" y="1288"/>
                      <a:pt x="753"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p1"/>
              <p:cNvSpPr/>
              <p:nvPr/>
            </p:nvSpPr>
            <p:spPr>
              <a:xfrm>
                <a:off x="1498800" y="4054600"/>
                <a:ext cx="67350" cy="55875"/>
              </a:xfrm>
              <a:custGeom>
                <a:rect b="b" l="l" r="r" t="t"/>
                <a:pathLst>
                  <a:path extrusionOk="0" h="2235" w="2694">
                    <a:moveTo>
                      <a:pt x="1656" y="1"/>
                    </a:moveTo>
                    <a:cubicBezTo>
                      <a:pt x="1353" y="1"/>
                      <a:pt x="1019" y="120"/>
                      <a:pt x="733" y="355"/>
                    </a:cubicBezTo>
                    <a:cubicBezTo>
                      <a:pt x="178" y="791"/>
                      <a:pt x="0" y="1503"/>
                      <a:pt x="337" y="1919"/>
                    </a:cubicBezTo>
                    <a:cubicBezTo>
                      <a:pt x="499" y="2130"/>
                      <a:pt x="755" y="2234"/>
                      <a:pt x="1038" y="2234"/>
                    </a:cubicBezTo>
                    <a:cubicBezTo>
                      <a:pt x="1340" y="2234"/>
                      <a:pt x="1674" y="2115"/>
                      <a:pt x="1961" y="1880"/>
                    </a:cubicBezTo>
                    <a:cubicBezTo>
                      <a:pt x="2515" y="1444"/>
                      <a:pt x="2693" y="731"/>
                      <a:pt x="2357" y="315"/>
                    </a:cubicBezTo>
                    <a:cubicBezTo>
                      <a:pt x="2194" y="105"/>
                      <a:pt x="1939" y="1"/>
                      <a:pt x="1656"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1"/>
              <p:cNvSpPr/>
              <p:nvPr/>
            </p:nvSpPr>
            <p:spPr>
              <a:xfrm>
                <a:off x="1508200" y="4062650"/>
                <a:ext cx="48525" cy="39775"/>
              </a:xfrm>
              <a:custGeom>
                <a:rect b="b" l="l" r="r" t="t"/>
                <a:pathLst>
                  <a:path extrusionOk="0" h="1591" w="1941">
                    <a:moveTo>
                      <a:pt x="1202" y="0"/>
                    </a:moveTo>
                    <a:cubicBezTo>
                      <a:pt x="983" y="0"/>
                      <a:pt x="743" y="85"/>
                      <a:pt x="535" y="251"/>
                    </a:cubicBezTo>
                    <a:cubicBezTo>
                      <a:pt x="139" y="568"/>
                      <a:pt x="0" y="1063"/>
                      <a:pt x="238" y="1379"/>
                    </a:cubicBezTo>
                    <a:cubicBezTo>
                      <a:pt x="360" y="1521"/>
                      <a:pt x="541" y="1590"/>
                      <a:pt x="740" y="1590"/>
                    </a:cubicBezTo>
                    <a:cubicBezTo>
                      <a:pt x="958" y="1590"/>
                      <a:pt x="1199" y="1506"/>
                      <a:pt x="1406" y="1340"/>
                    </a:cubicBezTo>
                    <a:cubicBezTo>
                      <a:pt x="1822" y="1023"/>
                      <a:pt x="1941" y="528"/>
                      <a:pt x="1703" y="211"/>
                    </a:cubicBezTo>
                    <a:cubicBezTo>
                      <a:pt x="1581" y="70"/>
                      <a:pt x="1400" y="0"/>
                      <a:pt x="1202"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1"/>
              <p:cNvSpPr/>
              <p:nvPr/>
            </p:nvSpPr>
            <p:spPr>
              <a:xfrm>
                <a:off x="1277500" y="3789600"/>
                <a:ext cx="196075" cy="247150"/>
              </a:xfrm>
              <a:custGeom>
                <a:rect b="b" l="l" r="r" t="t"/>
                <a:pathLst>
                  <a:path extrusionOk="0" h="9886" w="7843">
                    <a:moveTo>
                      <a:pt x="4902" y="0"/>
                    </a:moveTo>
                    <a:cubicBezTo>
                      <a:pt x="4286" y="0"/>
                      <a:pt x="3668" y="194"/>
                      <a:pt x="3149" y="578"/>
                    </a:cubicBezTo>
                    <a:cubicBezTo>
                      <a:pt x="3109" y="618"/>
                      <a:pt x="3050" y="658"/>
                      <a:pt x="3010" y="697"/>
                    </a:cubicBezTo>
                    <a:lnTo>
                      <a:pt x="2971" y="737"/>
                    </a:lnTo>
                    <a:cubicBezTo>
                      <a:pt x="2634" y="1014"/>
                      <a:pt x="2337" y="1351"/>
                      <a:pt x="2099" y="1727"/>
                    </a:cubicBezTo>
                    <a:lnTo>
                      <a:pt x="2000" y="1885"/>
                    </a:lnTo>
                    <a:cubicBezTo>
                      <a:pt x="1763" y="2341"/>
                      <a:pt x="1565" y="2816"/>
                      <a:pt x="1406" y="3331"/>
                    </a:cubicBezTo>
                    <a:cubicBezTo>
                      <a:pt x="1010" y="4618"/>
                      <a:pt x="733" y="5569"/>
                      <a:pt x="515" y="6281"/>
                    </a:cubicBezTo>
                    <a:lnTo>
                      <a:pt x="476" y="6460"/>
                    </a:lnTo>
                    <a:cubicBezTo>
                      <a:pt x="258" y="7133"/>
                      <a:pt x="99" y="7826"/>
                      <a:pt x="0" y="8539"/>
                    </a:cubicBezTo>
                    <a:lnTo>
                      <a:pt x="1347" y="8836"/>
                    </a:lnTo>
                    <a:lnTo>
                      <a:pt x="1505" y="8876"/>
                    </a:lnTo>
                    <a:lnTo>
                      <a:pt x="4397" y="9509"/>
                    </a:lnTo>
                    <a:lnTo>
                      <a:pt x="4515" y="9529"/>
                    </a:lnTo>
                    <a:lnTo>
                      <a:pt x="6139" y="9886"/>
                    </a:lnTo>
                    <a:cubicBezTo>
                      <a:pt x="6139" y="9886"/>
                      <a:pt x="6357" y="9371"/>
                      <a:pt x="6634" y="8598"/>
                    </a:cubicBezTo>
                    <a:lnTo>
                      <a:pt x="6694" y="8400"/>
                    </a:lnTo>
                    <a:cubicBezTo>
                      <a:pt x="7169" y="7034"/>
                      <a:pt x="7525" y="5628"/>
                      <a:pt x="7763" y="4202"/>
                    </a:cubicBezTo>
                    <a:lnTo>
                      <a:pt x="7763" y="4103"/>
                    </a:lnTo>
                    <a:cubicBezTo>
                      <a:pt x="7842" y="3509"/>
                      <a:pt x="7842" y="2895"/>
                      <a:pt x="7743" y="2301"/>
                    </a:cubicBezTo>
                    <a:cubicBezTo>
                      <a:pt x="7644" y="1806"/>
                      <a:pt x="7407" y="1331"/>
                      <a:pt x="7050" y="955"/>
                    </a:cubicBezTo>
                    <a:cubicBezTo>
                      <a:pt x="6991" y="875"/>
                      <a:pt x="6911" y="796"/>
                      <a:pt x="6852" y="737"/>
                    </a:cubicBezTo>
                    <a:cubicBezTo>
                      <a:pt x="6733" y="638"/>
                      <a:pt x="6614" y="559"/>
                      <a:pt x="6496" y="479"/>
                    </a:cubicBezTo>
                    <a:cubicBezTo>
                      <a:pt x="6016" y="159"/>
                      <a:pt x="5459" y="0"/>
                      <a:pt x="490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1"/>
              <p:cNvSpPr/>
              <p:nvPr/>
            </p:nvSpPr>
            <p:spPr>
              <a:xfrm>
                <a:off x="633425" y="3333225"/>
                <a:ext cx="416875" cy="514900"/>
              </a:xfrm>
              <a:custGeom>
                <a:rect b="b" l="l" r="r" t="t"/>
                <a:pathLst>
                  <a:path extrusionOk="0" h="20596" w="16675">
                    <a:moveTo>
                      <a:pt x="4793" y="14635"/>
                    </a:moveTo>
                    <a:cubicBezTo>
                      <a:pt x="4832" y="14655"/>
                      <a:pt x="4852" y="14655"/>
                      <a:pt x="4892" y="14675"/>
                    </a:cubicBezTo>
                    <a:cubicBezTo>
                      <a:pt x="4931" y="14691"/>
                      <a:pt x="4970" y="14710"/>
                      <a:pt x="5010" y="14732"/>
                    </a:cubicBezTo>
                    <a:lnTo>
                      <a:pt x="5010" y="14732"/>
                    </a:lnTo>
                    <a:lnTo>
                      <a:pt x="4911" y="14695"/>
                    </a:lnTo>
                    <a:lnTo>
                      <a:pt x="4832" y="14655"/>
                    </a:lnTo>
                    <a:lnTo>
                      <a:pt x="4793" y="14635"/>
                    </a:lnTo>
                    <a:close/>
                    <a:moveTo>
                      <a:pt x="3255" y="1"/>
                    </a:moveTo>
                    <a:cubicBezTo>
                      <a:pt x="1925" y="1"/>
                      <a:pt x="779" y="982"/>
                      <a:pt x="614" y="2318"/>
                    </a:cubicBezTo>
                    <a:lnTo>
                      <a:pt x="575" y="2536"/>
                    </a:lnTo>
                    <a:lnTo>
                      <a:pt x="555" y="2754"/>
                    </a:lnTo>
                    <a:lnTo>
                      <a:pt x="495" y="3170"/>
                    </a:lnTo>
                    <a:cubicBezTo>
                      <a:pt x="456" y="3447"/>
                      <a:pt x="436" y="3724"/>
                      <a:pt x="396" y="4001"/>
                    </a:cubicBezTo>
                    <a:cubicBezTo>
                      <a:pt x="337" y="4556"/>
                      <a:pt x="278" y="5090"/>
                      <a:pt x="238" y="5645"/>
                    </a:cubicBezTo>
                    <a:cubicBezTo>
                      <a:pt x="179" y="6199"/>
                      <a:pt x="139" y="6754"/>
                      <a:pt x="99" y="7308"/>
                    </a:cubicBezTo>
                    <a:cubicBezTo>
                      <a:pt x="80" y="7586"/>
                      <a:pt x="80" y="7883"/>
                      <a:pt x="60" y="8160"/>
                    </a:cubicBezTo>
                    <a:cubicBezTo>
                      <a:pt x="40" y="8437"/>
                      <a:pt x="40" y="8714"/>
                      <a:pt x="20" y="8992"/>
                    </a:cubicBezTo>
                    <a:cubicBezTo>
                      <a:pt x="0" y="9546"/>
                      <a:pt x="0" y="10120"/>
                      <a:pt x="0" y="10695"/>
                    </a:cubicBezTo>
                    <a:cubicBezTo>
                      <a:pt x="0" y="11269"/>
                      <a:pt x="0" y="11843"/>
                      <a:pt x="40" y="12417"/>
                    </a:cubicBezTo>
                    <a:cubicBezTo>
                      <a:pt x="60" y="13011"/>
                      <a:pt x="99" y="13606"/>
                      <a:pt x="179" y="14219"/>
                    </a:cubicBezTo>
                    <a:cubicBezTo>
                      <a:pt x="218" y="14536"/>
                      <a:pt x="278" y="14853"/>
                      <a:pt x="337" y="15190"/>
                    </a:cubicBezTo>
                    <a:cubicBezTo>
                      <a:pt x="396" y="15546"/>
                      <a:pt x="495" y="15883"/>
                      <a:pt x="594" y="16239"/>
                    </a:cubicBezTo>
                    <a:cubicBezTo>
                      <a:pt x="654" y="16417"/>
                      <a:pt x="713" y="16615"/>
                      <a:pt x="792" y="16814"/>
                    </a:cubicBezTo>
                    <a:cubicBezTo>
                      <a:pt x="891" y="17051"/>
                      <a:pt x="990" y="17269"/>
                      <a:pt x="1109" y="17487"/>
                    </a:cubicBezTo>
                    <a:cubicBezTo>
                      <a:pt x="1268" y="17764"/>
                      <a:pt x="1446" y="18021"/>
                      <a:pt x="1664" y="18279"/>
                    </a:cubicBezTo>
                    <a:cubicBezTo>
                      <a:pt x="1802" y="18418"/>
                      <a:pt x="1961" y="18576"/>
                      <a:pt x="2139" y="18695"/>
                    </a:cubicBezTo>
                    <a:cubicBezTo>
                      <a:pt x="2337" y="18853"/>
                      <a:pt x="2535" y="18992"/>
                      <a:pt x="2773" y="19091"/>
                    </a:cubicBezTo>
                    <a:cubicBezTo>
                      <a:pt x="2832" y="19130"/>
                      <a:pt x="2892" y="19150"/>
                      <a:pt x="2951" y="19170"/>
                    </a:cubicBezTo>
                    <a:lnTo>
                      <a:pt x="3010" y="19190"/>
                    </a:lnTo>
                    <a:lnTo>
                      <a:pt x="3129" y="19229"/>
                    </a:lnTo>
                    <a:lnTo>
                      <a:pt x="3347" y="19309"/>
                    </a:lnTo>
                    <a:cubicBezTo>
                      <a:pt x="3486" y="19368"/>
                      <a:pt x="3644" y="19408"/>
                      <a:pt x="3783" y="19467"/>
                    </a:cubicBezTo>
                    <a:lnTo>
                      <a:pt x="4000" y="19526"/>
                    </a:lnTo>
                    <a:lnTo>
                      <a:pt x="4218" y="19586"/>
                    </a:lnTo>
                    <a:cubicBezTo>
                      <a:pt x="4377" y="19625"/>
                      <a:pt x="4515" y="19685"/>
                      <a:pt x="4654" y="19724"/>
                    </a:cubicBezTo>
                    <a:lnTo>
                      <a:pt x="5090" y="19824"/>
                    </a:lnTo>
                    <a:lnTo>
                      <a:pt x="5545" y="19923"/>
                    </a:lnTo>
                    <a:cubicBezTo>
                      <a:pt x="5822" y="20002"/>
                      <a:pt x="6119" y="20061"/>
                      <a:pt x="6397" y="20101"/>
                    </a:cubicBezTo>
                    <a:cubicBezTo>
                      <a:pt x="6991" y="20220"/>
                      <a:pt x="7565" y="20299"/>
                      <a:pt x="8139" y="20358"/>
                    </a:cubicBezTo>
                    <a:cubicBezTo>
                      <a:pt x="8713" y="20437"/>
                      <a:pt x="9288" y="20477"/>
                      <a:pt x="9862" y="20517"/>
                    </a:cubicBezTo>
                    <a:cubicBezTo>
                      <a:pt x="10436" y="20556"/>
                      <a:pt x="10991" y="20576"/>
                      <a:pt x="11565" y="20596"/>
                    </a:cubicBezTo>
                    <a:cubicBezTo>
                      <a:pt x="12119" y="20596"/>
                      <a:pt x="12694" y="20596"/>
                      <a:pt x="13268" y="20576"/>
                    </a:cubicBezTo>
                    <a:cubicBezTo>
                      <a:pt x="13545" y="20576"/>
                      <a:pt x="13823" y="20556"/>
                      <a:pt x="14120" y="20536"/>
                    </a:cubicBezTo>
                    <a:lnTo>
                      <a:pt x="14535" y="20497"/>
                    </a:lnTo>
                    <a:lnTo>
                      <a:pt x="14753" y="20477"/>
                    </a:lnTo>
                    <a:lnTo>
                      <a:pt x="15011" y="20457"/>
                    </a:lnTo>
                    <a:cubicBezTo>
                      <a:pt x="15941" y="20358"/>
                      <a:pt x="16674" y="19566"/>
                      <a:pt x="16674" y="18635"/>
                    </a:cubicBezTo>
                    <a:cubicBezTo>
                      <a:pt x="16674" y="17685"/>
                      <a:pt x="15941" y="16893"/>
                      <a:pt x="15011" y="16794"/>
                    </a:cubicBezTo>
                    <a:lnTo>
                      <a:pt x="14912" y="16794"/>
                    </a:lnTo>
                    <a:lnTo>
                      <a:pt x="14179" y="16734"/>
                    </a:lnTo>
                    <a:cubicBezTo>
                      <a:pt x="13922" y="16695"/>
                      <a:pt x="13664" y="16675"/>
                      <a:pt x="13407" y="16635"/>
                    </a:cubicBezTo>
                    <a:cubicBezTo>
                      <a:pt x="12892" y="16596"/>
                      <a:pt x="12397" y="16516"/>
                      <a:pt x="11882" y="16457"/>
                    </a:cubicBezTo>
                    <a:cubicBezTo>
                      <a:pt x="11367" y="16378"/>
                      <a:pt x="10872" y="16299"/>
                      <a:pt x="10377" y="16200"/>
                    </a:cubicBezTo>
                    <a:cubicBezTo>
                      <a:pt x="9862" y="16101"/>
                      <a:pt x="9387" y="16021"/>
                      <a:pt x="8892" y="15903"/>
                    </a:cubicBezTo>
                    <a:cubicBezTo>
                      <a:pt x="7921" y="15705"/>
                      <a:pt x="6971" y="15447"/>
                      <a:pt x="6060" y="15130"/>
                    </a:cubicBezTo>
                    <a:cubicBezTo>
                      <a:pt x="5941" y="15091"/>
                      <a:pt x="5822" y="15051"/>
                      <a:pt x="5723" y="15011"/>
                    </a:cubicBezTo>
                    <a:lnTo>
                      <a:pt x="5545" y="14952"/>
                    </a:lnTo>
                    <a:lnTo>
                      <a:pt x="5415" y="14903"/>
                    </a:lnTo>
                    <a:lnTo>
                      <a:pt x="5415" y="14903"/>
                    </a:lnTo>
                    <a:cubicBezTo>
                      <a:pt x="5413" y="14893"/>
                      <a:pt x="5410" y="14883"/>
                      <a:pt x="5406" y="14873"/>
                    </a:cubicBezTo>
                    <a:cubicBezTo>
                      <a:pt x="5367" y="14695"/>
                      <a:pt x="5327" y="14516"/>
                      <a:pt x="5307" y="14338"/>
                    </a:cubicBezTo>
                    <a:cubicBezTo>
                      <a:pt x="5288" y="14140"/>
                      <a:pt x="5268" y="13922"/>
                      <a:pt x="5248" y="13705"/>
                    </a:cubicBezTo>
                    <a:cubicBezTo>
                      <a:pt x="5228" y="13249"/>
                      <a:pt x="5208" y="12774"/>
                      <a:pt x="5208" y="12279"/>
                    </a:cubicBezTo>
                    <a:cubicBezTo>
                      <a:pt x="5208" y="11784"/>
                      <a:pt x="5208" y="11289"/>
                      <a:pt x="5228" y="10774"/>
                    </a:cubicBezTo>
                    <a:cubicBezTo>
                      <a:pt x="5248" y="10259"/>
                      <a:pt x="5268" y="9764"/>
                      <a:pt x="5307" y="9249"/>
                    </a:cubicBezTo>
                    <a:cubicBezTo>
                      <a:pt x="5327" y="8734"/>
                      <a:pt x="5367" y="8219"/>
                      <a:pt x="5406" y="7685"/>
                    </a:cubicBezTo>
                    <a:cubicBezTo>
                      <a:pt x="5446" y="7170"/>
                      <a:pt x="5505" y="6655"/>
                      <a:pt x="5545" y="6140"/>
                    </a:cubicBezTo>
                    <a:cubicBezTo>
                      <a:pt x="5604" y="5625"/>
                      <a:pt x="5664" y="5090"/>
                      <a:pt x="5703" y="4576"/>
                    </a:cubicBezTo>
                    <a:lnTo>
                      <a:pt x="5882" y="3031"/>
                    </a:lnTo>
                    <a:lnTo>
                      <a:pt x="5882" y="2991"/>
                    </a:lnTo>
                    <a:cubicBezTo>
                      <a:pt x="6060" y="1546"/>
                      <a:pt x="5030" y="219"/>
                      <a:pt x="3585" y="21"/>
                    </a:cubicBezTo>
                    <a:cubicBezTo>
                      <a:pt x="3474" y="8"/>
                      <a:pt x="3364" y="1"/>
                      <a:pt x="325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p1"/>
              <p:cNvSpPr/>
              <p:nvPr/>
            </p:nvSpPr>
            <p:spPr>
              <a:xfrm>
                <a:off x="662125" y="3773250"/>
                <a:ext cx="72325" cy="50125"/>
              </a:xfrm>
              <a:custGeom>
                <a:rect b="b" l="l" r="r" t="t"/>
                <a:pathLst>
                  <a:path extrusionOk="0" h="2005" w="2893">
                    <a:moveTo>
                      <a:pt x="444" y="1"/>
                    </a:moveTo>
                    <a:cubicBezTo>
                      <a:pt x="304" y="1"/>
                      <a:pt x="157" y="8"/>
                      <a:pt x="1" y="24"/>
                    </a:cubicBezTo>
                    <a:cubicBezTo>
                      <a:pt x="536" y="1153"/>
                      <a:pt x="1645" y="1906"/>
                      <a:pt x="2892" y="2005"/>
                    </a:cubicBezTo>
                    <a:cubicBezTo>
                      <a:pt x="2892" y="2005"/>
                      <a:pt x="2716" y="1"/>
                      <a:pt x="44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p1"/>
              <p:cNvSpPr/>
              <p:nvPr/>
            </p:nvSpPr>
            <p:spPr>
              <a:xfrm>
                <a:off x="750250" y="3463450"/>
                <a:ext cx="255975" cy="293100"/>
              </a:xfrm>
              <a:custGeom>
                <a:rect b="b" l="l" r="r" t="t"/>
                <a:pathLst>
                  <a:path extrusionOk="0" h="11724" w="10239">
                    <a:moveTo>
                      <a:pt x="595" y="0"/>
                    </a:moveTo>
                    <a:cubicBezTo>
                      <a:pt x="516" y="0"/>
                      <a:pt x="456" y="40"/>
                      <a:pt x="436" y="119"/>
                    </a:cubicBezTo>
                    <a:cubicBezTo>
                      <a:pt x="1" y="3149"/>
                      <a:pt x="278" y="9802"/>
                      <a:pt x="278" y="9862"/>
                    </a:cubicBezTo>
                    <a:cubicBezTo>
                      <a:pt x="278" y="9902"/>
                      <a:pt x="318" y="9961"/>
                      <a:pt x="377" y="9981"/>
                    </a:cubicBezTo>
                    <a:cubicBezTo>
                      <a:pt x="1743" y="10476"/>
                      <a:pt x="9268" y="11624"/>
                      <a:pt x="10021" y="11704"/>
                    </a:cubicBezTo>
                    <a:lnTo>
                      <a:pt x="10041" y="11723"/>
                    </a:lnTo>
                    <a:cubicBezTo>
                      <a:pt x="10232" y="11723"/>
                      <a:pt x="10238" y="11445"/>
                      <a:pt x="10059" y="11445"/>
                    </a:cubicBezTo>
                    <a:cubicBezTo>
                      <a:pt x="10053" y="11445"/>
                      <a:pt x="10047" y="11445"/>
                      <a:pt x="10041" y="11446"/>
                    </a:cubicBezTo>
                    <a:cubicBezTo>
                      <a:pt x="9308" y="11347"/>
                      <a:pt x="2080" y="10238"/>
                      <a:pt x="535" y="9743"/>
                    </a:cubicBezTo>
                    <a:cubicBezTo>
                      <a:pt x="516" y="8911"/>
                      <a:pt x="298" y="2971"/>
                      <a:pt x="714" y="159"/>
                    </a:cubicBezTo>
                    <a:cubicBezTo>
                      <a:pt x="733" y="79"/>
                      <a:pt x="674" y="20"/>
                      <a:pt x="595"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1"/>
              <p:cNvSpPr/>
              <p:nvPr/>
            </p:nvSpPr>
            <p:spPr>
              <a:xfrm>
                <a:off x="758175" y="3481025"/>
                <a:ext cx="30225" cy="29975"/>
              </a:xfrm>
              <a:custGeom>
                <a:rect b="b" l="l" r="r" t="t"/>
                <a:pathLst>
                  <a:path extrusionOk="0" h="1199" w="1209">
                    <a:moveTo>
                      <a:pt x="1063" y="0"/>
                    </a:moveTo>
                    <a:cubicBezTo>
                      <a:pt x="1025" y="0"/>
                      <a:pt x="991" y="10"/>
                      <a:pt x="971" y="30"/>
                    </a:cubicBezTo>
                    <a:lnTo>
                      <a:pt x="60" y="961"/>
                    </a:lnTo>
                    <a:cubicBezTo>
                      <a:pt x="1" y="1020"/>
                      <a:pt x="1" y="1099"/>
                      <a:pt x="60" y="1159"/>
                    </a:cubicBezTo>
                    <a:cubicBezTo>
                      <a:pt x="80" y="1178"/>
                      <a:pt x="119" y="1198"/>
                      <a:pt x="179" y="1198"/>
                    </a:cubicBezTo>
                    <a:cubicBezTo>
                      <a:pt x="199" y="1198"/>
                      <a:pt x="238" y="1178"/>
                      <a:pt x="258" y="1159"/>
                    </a:cubicBezTo>
                    <a:lnTo>
                      <a:pt x="1169" y="248"/>
                    </a:lnTo>
                    <a:cubicBezTo>
                      <a:pt x="1209" y="188"/>
                      <a:pt x="1209" y="89"/>
                      <a:pt x="1169" y="30"/>
                    </a:cubicBezTo>
                    <a:cubicBezTo>
                      <a:pt x="1139" y="10"/>
                      <a:pt x="1100" y="0"/>
                      <a:pt x="1063" y="0"/>
                    </a:cubicBezTo>
                    <a:close/>
                  </a:path>
                </a:pathLst>
              </a:custGeom>
              <a:solidFill>
                <a:srgbClr val="9E4F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9" name="Google Shape;489;p1"/>
              <p:cNvSpPr/>
              <p:nvPr/>
            </p:nvSpPr>
            <p:spPr>
              <a:xfrm>
                <a:off x="991350" y="3764925"/>
                <a:ext cx="198550" cy="135250"/>
              </a:xfrm>
              <a:custGeom>
                <a:rect b="b" l="l" r="r" t="t"/>
                <a:pathLst>
                  <a:path extrusionOk="0" h="5410" w="7942">
                    <a:moveTo>
                      <a:pt x="1882" y="1"/>
                    </a:moveTo>
                    <a:cubicBezTo>
                      <a:pt x="575" y="199"/>
                      <a:pt x="1" y="2417"/>
                      <a:pt x="1" y="2417"/>
                    </a:cubicBezTo>
                    <a:lnTo>
                      <a:pt x="1862" y="4120"/>
                    </a:lnTo>
                    <a:cubicBezTo>
                      <a:pt x="1862" y="4120"/>
                      <a:pt x="3110" y="5387"/>
                      <a:pt x="3506" y="5407"/>
                    </a:cubicBezTo>
                    <a:cubicBezTo>
                      <a:pt x="3523" y="5409"/>
                      <a:pt x="3539" y="5410"/>
                      <a:pt x="3555" y="5410"/>
                    </a:cubicBezTo>
                    <a:cubicBezTo>
                      <a:pt x="3908" y="5410"/>
                      <a:pt x="3981" y="5011"/>
                      <a:pt x="3981" y="5011"/>
                    </a:cubicBezTo>
                    <a:cubicBezTo>
                      <a:pt x="4159" y="5093"/>
                      <a:pt x="4365" y="5137"/>
                      <a:pt x="4566" y="5137"/>
                    </a:cubicBezTo>
                    <a:cubicBezTo>
                      <a:pt x="4657" y="5137"/>
                      <a:pt x="4747" y="5128"/>
                      <a:pt x="4832" y="5110"/>
                    </a:cubicBezTo>
                    <a:cubicBezTo>
                      <a:pt x="5070" y="5051"/>
                      <a:pt x="5228" y="4833"/>
                      <a:pt x="5209" y="4575"/>
                    </a:cubicBezTo>
                    <a:lnTo>
                      <a:pt x="5209" y="4575"/>
                    </a:lnTo>
                    <a:cubicBezTo>
                      <a:pt x="5209" y="4575"/>
                      <a:pt x="5661" y="4836"/>
                      <a:pt x="5995" y="4836"/>
                    </a:cubicBezTo>
                    <a:cubicBezTo>
                      <a:pt x="6017" y="4836"/>
                      <a:pt x="6039" y="4835"/>
                      <a:pt x="6060" y="4833"/>
                    </a:cubicBezTo>
                    <a:cubicBezTo>
                      <a:pt x="6258" y="4793"/>
                      <a:pt x="6417" y="4635"/>
                      <a:pt x="6436" y="4417"/>
                    </a:cubicBezTo>
                    <a:cubicBezTo>
                      <a:pt x="6581" y="4593"/>
                      <a:pt x="6786" y="4682"/>
                      <a:pt x="6987" y="4682"/>
                    </a:cubicBezTo>
                    <a:cubicBezTo>
                      <a:pt x="7172" y="4682"/>
                      <a:pt x="7354" y="4608"/>
                      <a:pt x="7486" y="4457"/>
                    </a:cubicBezTo>
                    <a:cubicBezTo>
                      <a:pt x="7941" y="4001"/>
                      <a:pt x="5644" y="2476"/>
                      <a:pt x="5644" y="2476"/>
                    </a:cubicBezTo>
                    <a:lnTo>
                      <a:pt x="6377" y="2456"/>
                    </a:lnTo>
                    <a:cubicBezTo>
                      <a:pt x="6377" y="2456"/>
                      <a:pt x="5941" y="773"/>
                      <a:pt x="4714" y="674"/>
                    </a:cubicBezTo>
                    <a:cubicBezTo>
                      <a:pt x="3763" y="555"/>
                      <a:pt x="2793" y="318"/>
                      <a:pt x="1882" y="1"/>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p1"/>
              <p:cNvSpPr/>
              <p:nvPr/>
            </p:nvSpPr>
            <p:spPr>
              <a:xfrm>
                <a:off x="629450" y="3674825"/>
                <a:ext cx="341625" cy="167375"/>
              </a:xfrm>
              <a:custGeom>
                <a:rect b="b" l="l" r="r" t="t"/>
                <a:pathLst>
                  <a:path extrusionOk="0" h="6695" w="13665">
                    <a:moveTo>
                      <a:pt x="140" y="1"/>
                    </a:moveTo>
                    <a:cubicBezTo>
                      <a:pt x="60" y="21"/>
                      <a:pt x="1" y="80"/>
                      <a:pt x="1" y="159"/>
                    </a:cubicBezTo>
                    <a:cubicBezTo>
                      <a:pt x="21" y="318"/>
                      <a:pt x="397" y="4159"/>
                      <a:pt x="2516" y="5506"/>
                    </a:cubicBezTo>
                    <a:cubicBezTo>
                      <a:pt x="4288" y="6645"/>
                      <a:pt x="11656" y="6695"/>
                      <a:pt x="13210" y="6695"/>
                    </a:cubicBezTo>
                    <a:cubicBezTo>
                      <a:pt x="13358" y="6695"/>
                      <a:pt x="13454" y="6694"/>
                      <a:pt x="13486" y="6694"/>
                    </a:cubicBezTo>
                    <a:cubicBezTo>
                      <a:pt x="13665" y="6694"/>
                      <a:pt x="13665" y="6397"/>
                      <a:pt x="13486" y="6397"/>
                    </a:cubicBezTo>
                    <a:cubicBezTo>
                      <a:pt x="13477" y="6397"/>
                      <a:pt x="13350" y="6398"/>
                      <a:pt x="13129" y="6398"/>
                    </a:cubicBezTo>
                    <a:cubicBezTo>
                      <a:pt x="11444" y="6398"/>
                      <a:pt x="4320" y="6336"/>
                      <a:pt x="2674" y="5268"/>
                    </a:cubicBezTo>
                    <a:cubicBezTo>
                      <a:pt x="654" y="4001"/>
                      <a:pt x="278" y="159"/>
                      <a:pt x="278" y="140"/>
                    </a:cubicBezTo>
                    <a:cubicBezTo>
                      <a:pt x="278" y="60"/>
                      <a:pt x="199" y="1"/>
                      <a:pt x="14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1" name="Google Shape;491;p1"/>
              <p:cNvSpPr/>
              <p:nvPr/>
            </p:nvSpPr>
            <p:spPr>
              <a:xfrm>
                <a:off x="733550" y="3322075"/>
                <a:ext cx="71675" cy="60700"/>
              </a:xfrm>
              <a:custGeom>
                <a:rect b="b" l="l" r="r" t="t"/>
                <a:pathLst>
                  <a:path extrusionOk="0" h="2428" w="2867">
                    <a:moveTo>
                      <a:pt x="217" y="0"/>
                    </a:moveTo>
                    <a:cubicBezTo>
                      <a:pt x="122" y="0"/>
                      <a:pt x="1" y="95"/>
                      <a:pt x="55" y="190"/>
                    </a:cubicBezTo>
                    <a:cubicBezTo>
                      <a:pt x="1005" y="2249"/>
                      <a:pt x="2609" y="2408"/>
                      <a:pt x="2689" y="2427"/>
                    </a:cubicBezTo>
                    <a:lnTo>
                      <a:pt x="2708" y="2408"/>
                    </a:lnTo>
                    <a:cubicBezTo>
                      <a:pt x="2867" y="2388"/>
                      <a:pt x="2867" y="2150"/>
                      <a:pt x="2708" y="2130"/>
                    </a:cubicBezTo>
                    <a:cubicBezTo>
                      <a:pt x="2649" y="2130"/>
                      <a:pt x="1184" y="1992"/>
                      <a:pt x="312" y="71"/>
                    </a:cubicBezTo>
                    <a:cubicBezTo>
                      <a:pt x="300" y="21"/>
                      <a:pt x="261" y="0"/>
                      <a:pt x="21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sp>
        <p:nvSpPr>
          <p:cNvPr id="565" name="Google Shape;565;p10"/>
          <p:cNvSpPr txBox="1"/>
          <p:nvPr>
            <p:ph type="title"/>
          </p:nvPr>
        </p:nvSpPr>
        <p:spPr>
          <a:xfrm>
            <a:off x="2148600" y="1404813"/>
            <a:ext cx="48468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6800"/>
              <a:t>Carousel time</a:t>
            </a:r>
            <a:endParaRPr sz="6800"/>
          </a:p>
        </p:txBody>
      </p:sp>
      <p:sp>
        <p:nvSpPr>
          <p:cNvPr id="566" name="Google Shape;566;p10"/>
          <p:cNvSpPr txBox="1"/>
          <p:nvPr>
            <p:ph idx="1" type="subTitle"/>
          </p:nvPr>
        </p:nvSpPr>
        <p:spPr>
          <a:xfrm>
            <a:off x="2186400" y="2459150"/>
            <a:ext cx="4771200" cy="1651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1600"/>
              </a:spcAft>
              <a:buSzPts val="1400"/>
              <a:buNone/>
            </a:pPr>
            <a:r>
              <a:rPr lang="en" sz="1900">
                <a:solidFill>
                  <a:schemeClr val="accent5"/>
                </a:solidFill>
              </a:rPr>
              <a:t>Using Google Jamboard, we will be posting responses to some questions and statements I have set up. Your responses will remain anonymous, so please be honest. We will take a look at the responses later in the training session.</a:t>
            </a:r>
            <a:endParaRPr sz="1900">
              <a:solidFill>
                <a:schemeClr val="accent5"/>
              </a:solidFill>
            </a:endParaRPr>
          </a:p>
        </p:txBody>
      </p:sp>
      <p:grpSp>
        <p:nvGrpSpPr>
          <p:cNvPr id="567" name="Google Shape;567;p10"/>
          <p:cNvGrpSpPr/>
          <p:nvPr/>
        </p:nvGrpSpPr>
        <p:grpSpPr>
          <a:xfrm flipH="1">
            <a:off x="6862397" y="3773647"/>
            <a:ext cx="4952786" cy="1508720"/>
            <a:chOff x="2868606" y="2152600"/>
            <a:chExt cx="4494361" cy="1369074"/>
          </a:xfrm>
        </p:grpSpPr>
        <p:sp>
          <p:nvSpPr>
            <p:cNvPr id="568" name="Google Shape;568;p10"/>
            <p:cNvSpPr/>
            <p:nvPr/>
          </p:nvSpPr>
          <p:spPr>
            <a:xfrm>
              <a:off x="2868606" y="3265874"/>
              <a:ext cx="4494361"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p10"/>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p10"/>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10"/>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p10"/>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p10"/>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4" name="Google Shape;574;p10"/>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10"/>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p10"/>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10"/>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p10"/>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p10"/>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 name="Google Shape;580;p10"/>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81" name="Google Shape;581;p10"/>
          <p:cNvGrpSpPr/>
          <p:nvPr/>
        </p:nvGrpSpPr>
        <p:grpSpPr>
          <a:xfrm flipH="1" rot="10800000">
            <a:off x="-1699303" y="-214366"/>
            <a:ext cx="4952786" cy="1508720"/>
            <a:chOff x="2868606" y="2152600"/>
            <a:chExt cx="4494361" cy="1369074"/>
          </a:xfrm>
        </p:grpSpPr>
        <p:sp>
          <p:nvSpPr>
            <p:cNvPr id="582" name="Google Shape;582;p10"/>
            <p:cNvSpPr/>
            <p:nvPr/>
          </p:nvSpPr>
          <p:spPr>
            <a:xfrm>
              <a:off x="2868606" y="3265874"/>
              <a:ext cx="4494361"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3" name="Google Shape;583;p10"/>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10"/>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5" name="Google Shape;585;p10"/>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6" name="Google Shape;586;p10"/>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p10"/>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p10"/>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p10"/>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0" name="Google Shape;590;p10"/>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1" name="Google Shape;591;p10"/>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2" name="Google Shape;592;p10"/>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3" name="Google Shape;593;p10"/>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4" name="Google Shape;594;p10"/>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p11"/>
          <p:cNvSpPr txBox="1"/>
          <p:nvPr>
            <p:ph type="title"/>
          </p:nvPr>
        </p:nvSpPr>
        <p:spPr>
          <a:xfrm>
            <a:off x="801575" y="1641600"/>
            <a:ext cx="7458000" cy="1165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sz="6900"/>
              <a:t>Person first vs identity first language</a:t>
            </a:r>
            <a:endParaRPr sz="69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3" name="Shape 603"/>
        <p:cNvGrpSpPr/>
        <p:nvPr/>
      </p:nvGrpSpPr>
      <p:grpSpPr>
        <a:xfrm>
          <a:off x="0" y="0"/>
          <a:ext cx="0" cy="0"/>
          <a:chOff x="0" y="0"/>
          <a:chExt cx="0" cy="0"/>
        </a:xfrm>
      </p:grpSpPr>
      <p:sp>
        <p:nvSpPr>
          <p:cNvPr id="604" name="Google Shape;604;p12"/>
          <p:cNvSpPr txBox="1"/>
          <p:nvPr>
            <p:ph type="title"/>
          </p:nvPr>
        </p:nvSpPr>
        <p:spPr>
          <a:xfrm>
            <a:off x="1511700" y="253650"/>
            <a:ext cx="61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Person first vs identity first language</a:t>
            </a:r>
            <a:endParaRPr/>
          </a:p>
        </p:txBody>
      </p:sp>
      <p:sp>
        <p:nvSpPr>
          <p:cNvPr id="605" name="Google Shape;605;p12"/>
          <p:cNvSpPr/>
          <p:nvPr/>
        </p:nvSpPr>
        <p:spPr>
          <a:xfrm>
            <a:off x="5651102" y="4378190"/>
            <a:ext cx="3105000" cy="2253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6" name="Google Shape;606;p12"/>
          <p:cNvGrpSpPr/>
          <p:nvPr/>
        </p:nvGrpSpPr>
        <p:grpSpPr>
          <a:xfrm>
            <a:off x="6229421" y="1711981"/>
            <a:ext cx="1948607" cy="2842014"/>
            <a:chOff x="4292925" y="3300175"/>
            <a:chExt cx="1458975" cy="1917300"/>
          </a:xfrm>
        </p:grpSpPr>
        <p:sp>
          <p:nvSpPr>
            <p:cNvPr id="607" name="Google Shape;607;p12"/>
            <p:cNvSpPr/>
            <p:nvPr/>
          </p:nvSpPr>
          <p:spPr>
            <a:xfrm>
              <a:off x="4742025" y="3730800"/>
              <a:ext cx="409350" cy="391100"/>
            </a:xfrm>
            <a:custGeom>
              <a:rect b="b" l="l" r="r" t="t"/>
              <a:pathLst>
                <a:path extrusionOk="0" h="15644" w="16374">
                  <a:moveTo>
                    <a:pt x="13604" y="1"/>
                  </a:moveTo>
                  <a:cubicBezTo>
                    <a:pt x="12613" y="1"/>
                    <a:pt x="11670" y="599"/>
                    <a:pt x="11265" y="1564"/>
                  </a:cubicBezTo>
                  <a:lnTo>
                    <a:pt x="11245" y="1604"/>
                  </a:lnTo>
                  <a:lnTo>
                    <a:pt x="11186" y="1762"/>
                  </a:lnTo>
                  <a:lnTo>
                    <a:pt x="11106" y="1920"/>
                  </a:lnTo>
                  <a:lnTo>
                    <a:pt x="10988" y="2257"/>
                  </a:lnTo>
                  <a:lnTo>
                    <a:pt x="10710" y="2911"/>
                  </a:lnTo>
                  <a:lnTo>
                    <a:pt x="10176" y="4237"/>
                  </a:lnTo>
                  <a:cubicBezTo>
                    <a:pt x="9799" y="5128"/>
                    <a:pt x="9443" y="6000"/>
                    <a:pt x="9067" y="6851"/>
                  </a:cubicBezTo>
                  <a:cubicBezTo>
                    <a:pt x="8690" y="7723"/>
                    <a:pt x="8294" y="8554"/>
                    <a:pt x="7898" y="9327"/>
                  </a:cubicBezTo>
                  <a:cubicBezTo>
                    <a:pt x="7799" y="9525"/>
                    <a:pt x="7681" y="9703"/>
                    <a:pt x="7582" y="9901"/>
                  </a:cubicBezTo>
                  <a:cubicBezTo>
                    <a:pt x="7423" y="9703"/>
                    <a:pt x="7265" y="9505"/>
                    <a:pt x="7106" y="9287"/>
                  </a:cubicBezTo>
                  <a:cubicBezTo>
                    <a:pt x="6849" y="8931"/>
                    <a:pt x="6591" y="8534"/>
                    <a:pt x="6334" y="8178"/>
                  </a:cubicBezTo>
                  <a:cubicBezTo>
                    <a:pt x="5819" y="7406"/>
                    <a:pt x="5304" y="6594"/>
                    <a:pt x="4809" y="5762"/>
                  </a:cubicBezTo>
                  <a:lnTo>
                    <a:pt x="4433" y="5148"/>
                  </a:lnTo>
                  <a:lnTo>
                    <a:pt x="4037" y="4534"/>
                  </a:lnTo>
                  <a:lnTo>
                    <a:pt x="3661" y="3921"/>
                  </a:lnTo>
                  <a:lnTo>
                    <a:pt x="3482" y="3604"/>
                  </a:lnTo>
                  <a:lnTo>
                    <a:pt x="3383" y="3445"/>
                  </a:lnTo>
                  <a:lnTo>
                    <a:pt x="3304" y="3307"/>
                  </a:lnTo>
                  <a:lnTo>
                    <a:pt x="3265" y="3247"/>
                  </a:lnTo>
                  <a:cubicBezTo>
                    <a:pt x="2927" y="2708"/>
                    <a:pt x="2423" y="2476"/>
                    <a:pt x="1923" y="2476"/>
                  </a:cubicBezTo>
                  <a:cubicBezTo>
                    <a:pt x="953" y="2476"/>
                    <a:pt x="1" y="3346"/>
                    <a:pt x="314" y="4534"/>
                  </a:cubicBezTo>
                  <a:lnTo>
                    <a:pt x="354" y="4732"/>
                  </a:lnTo>
                  <a:lnTo>
                    <a:pt x="413" y="4911"/>
                  </a:lnTo>
                  <a:lnTo>
                    <a:pt x="512" y="5287"/>
                  </a:lnTo>
                  <a:cubicBezTo>
                    <a:pt x="591" y="5544"/>
                    <a:pt x="670" y="5782"/>
                    <a:pt x="750" y="6039"/>
                  </a:cubicBezTo>
                  <a:cubicBezTo>
                    <a:pt x="829" y="6277"/>
                    <a:pt x="908" y="6534"/>
                    <a:pt x="987" y="6752"/>
                  </a:cubicBezTo>
                  <a:cubicBezTo>
                    <a:pt x="1086" y="6990"/>
                    <a:pt x="1166" y="7247"/>
                    <a:pt x="1265" y="7485"/>
                  </a:cubicBezTo>
                  <a:cubicBezTo>
                    <a:pt x="1601" y="8455"/>
                    <a:pt x="1997" y="9406"/>
                    <a:pt x="2453" y="10356"/>
                  </a:cubicBezTo>
                  <a:cubicBezTo>
                    <a:pt x="2690" y="10832"/>
                    <a:pt x="2928" y="11307"/>
                    <a:pt x="3205" y="11782"/>
                  </a:cubicBezTo>
                  <a:cubicBezTo>
                    <a:pt x="3324" y="12040"/>
                    <a:pt x="3482" y="12257"/>
                    <a:pt x="3621" y="12495"/>
                  </a:cubicBezTo>
                  <a:cubicBezTo>
                    <a:pt x="3779" y="12752"/>
                    <a:pt x="3938" y="12990"/>
                    <a:pt x="4116" y="13247"/>
                  </a:cubicBezTo>
                  <a:cubicBezTo>
                    <a:pt x="4314" y="13485"/>
                    <a:pt x="4492" y="13743"/>
                    <a:pt x="4710" y="14000"/>
                  </a:cubicBezTo>
                  <a:cubicBezTo>
                    <a:pt x="4968" y="14297"/>
                    <a:pt x="5265" y="14574"/>
                    <a:pt x="5581" y="14812"/>
                  </a:cubicBezTo>
                  <a:cubicBezTo>
                    <a:pt x="5661" y="14891"/>
                    <a:pt x="5780" y="14970"/>
                    <a:pt x="5898" y="15069"/>
                  </a:cubicBezTo>
                  <a:cubicBezTo>
                    <a:pt x="6037" y="15149"/>
                    <a:pt x="6116" y="15188"/>
                    <a:pt x="6235" y="15267"/>
                  </a:cubicBezTo>
                  <a:lnTo>
                    <a:pt x="6453" y="15366"/>
                  </a:lnTo>
                  <a:cubicBezTo>
                    <a:pt x="6532" y="15406"/>
                    <a:pt x="6631" y="15426"/>
                    <a:pt x="6710" y="15465"/>
                  </a:cubicBezTo>
                  <a:cubicBezTo>
                    <a:pt x="6789" y="15505"/>
                    <a:pt x="6888" y="15525"/>
                    <a:pt x="6987" y="15545"/>
                  </a:cubicBezTo>
                  <a:lnTo>
                    <a:pt x="7146" y="15584"/>
                  </a:lnTo>
                  <a:lnTo>
                    <a:pt x="7304" y="15624"/>
                  </a:lnTo>
                  <a:lnTo>
                    <a:pt x="7483" y="15644"/>
                  </a:lnTo>
                  <a:lnTo>
                    <a:pt x="8057" y="15644"/>
                  </a:lnTo>
                  <a:cubicBezTo>
                    <a:pt x="8176" y="15644"/>
                    <a:pt x="8314" y="15624"/>
                    <a:pt x="8453" y="15604"/>
                  </a:cubicBezTo>
                  <a:cubicBezTo>
                    <a:pt x="8572" y="15584"/>
                    <a:pt x="8710" y="15545"/>
                    <a:pt x="8809" y="15525"/>
                  </a:cubicBezTo>
                  <a:cubicBezTo>
                    <a:pt x="8849" y="15505"/>
                    <a:pt x="8908" y="15485"/>
                    <a:pt x="8968" y="15465"/>
                  </a:cubicBezTo>
                  <a:lnTo>
                    <a:pt x="9106" y="15406"/>
                  </a:lnTo>
                  <a:lnTo>
                    <a:pt x="9186" y="15386"/>
                  </a:lnTo>
                  <a:lnTo>
                    <a:pt x="9245" y="15347"/>
                  </a:lnTo>
                  <a:lnTo>
                    <a:pt x="9364" y="15287"/>
                  </a:lnTo>
                  <a:lnTo>
                    <a:pt x="9502" y="15228"/>
                  </a:lnTo>
                  <a:lnTo>
                    <a:pt x="9562" y="15208"/>
                  </a:lnTo>
                  <a:lnTo>
                    <a:pt x="9601" y="15168"/>
                  </a:lnTo>
                  <a:lnTo>
                    <a:pt x="9799" y="15050"/>
                  </a:lnTo>
                  <a:cubicBezTo>
                    <a:pt x="9879" y="14990"/>
                    <a:pt x="9958" y="14950"/>
                    <a:pt x="10037" y="14891"/>
                  </a:cubicBezTo>
                  <a:cubicBezTo>
                    <a:pt x="10176" y="14772"/>
                    <a:pt x="10314" y="14673"/>
                    <a:pt x="10413" y="14574"/>
                  </a:cubicBezTo>
                  <a:lnTo>
                    <a:pt x="10532" y="14475"/>
                  </a:lnTo>
                  <a:lnTo>
                    <a:pt x="10651" y="14356"/>
                  </a:lnTo>
                  <a:cubicBezTo>
                    <a:pt x="10730" y="14277"/>
                    <a:pt x="10790" y="14218"/>
                    <a:pt x="10849" y="14139"/>
                  </a:cubicBezTo>
                  <a:cubicBezTo>
                    <a:pt x="11087" y="13901"/>
                    <a:pt x="11304" y="13624"/>
                    <a:pt x="11502" y="13346"/>
                  </a:cubicBezTo>
                  <a:cubicBezTo>
                    <a:pt x="11700" y="13109"/>
                    <a:pt x="11859" y="12851"/>
                    <a:pt x="12017" y="12614"/>
                  </a:cubicBezTo>
                  <a:cubicBezTo>
                    <a:pt x="12176" y="12356"/>
                    <a:pt x="12334" y="12119"/>
                    <a:pt x="12473" y="11861"/>
                  </a:cubicBezTo>
                  <a:cubicBezTo>
                    <a:pt x="12611" y="11624"/>
                    <a:pt x="12730" y="11386"/>
                    <a:pt x="12869" y="11148"/>
                  </a:cubicBezTo>
                  <a:cubicBezTo>
                    <a:pt x="12988" y="10911"/>
                    <a:pt x="13106" y="10673"/>
                    <a:pt x="13225" y="10436"/>
                  </a:cubicBezTo>
                  <a:cubicBezTo>
                    <a:pt x="13483" y="9960"/>
                    <a:pt x="13700" y="9485"/>
                    <a:pt x="13899" y="9010"/>
                  </a:cubicBezTo>
                  <a:cubicBezTo>
                    <a:pt x="14334" y="8059"/>
                    <a:pt x="14710" y="7089"/>
                    <a:pt x="15067" y="6138"/>
                  </a:cubicBezTo>
                  <a:cubicBezTo>
                    <a:pt x="15225" y="5663"/>
                    <a:pt x="15404" y="5168"/>
                    <a:pt x="15562" y="4693"/>
                  </a:cubicBezTo>
                  <a:cubicBezTo>
                    <a:pt x="15641" y="4435"/>
                    <a:pt x="15720" y="4198"/>
                    <a:pt x="15780" y="3960"/>
                  </a:cubicBezTo>
                  <a:lnTo>
                    <a:pt x="15899" y="3584"/>
                  </a:lnTo>
                  <a:lnTo>
                    <a:pt x="15958" y="3406"/>
                  </a:lnTo>
                  <a:lnTo>
                    <a:pt x="15998" y="3208"/>
                  </a:lnTo>
                  <a:cubicBezTo>
                    <a:pt x="16374" y="1920"/>
                    <a:pt x="15661" y="574"/>
                    <a:pt x="14413" y="138"/>
                  </a:cubicBezTo>
                  <a:cubicBezTo>
                    <a:pt x="14147" y="45"/>
                    <a:pt x="13873" y="1"/>
                    <a:pt x="13604"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p12"/>
            <p:cNvSpPr/>
            <p:nvPr/>
          </p:nvSpPr>
          <p:spPr>
            <a:xfrm>
              <a:off x="4888975" y="4085950"/>
              <a:ext cx="103500" cy="35450"/>
            </a:xfrm>
            <a:custGeom>
              <a:rect b="b" l="l" r="r" t="t"/>
              <a:pathLst>
                <a:path extrusionOk="0" h="1418" w="4140">
                  <a:moveTo>
                    <a:pt x="2173" y="1"/>
                  </a:moveTo>
                  <a:cubicBezTo>
                    <a:pt x="1529" y="1"/>
                    <a:pt x="815" y="207"/>
                    <a:pt x="60" y="764"/>
                  </a:cubicBezTo>
                  <a:cubicBezTo>
                    <a:pt x="40" y="784"/>
                    <a:pt x="20" y="804"/>
                    <a:pt x="1" y="824"/>
                  </a:cubicBezTo>
                  <a:cubicBezTo>
                    <a:pt x="119" y="883"/>
                    <a:pt x="218" y="962"/>
                    <a:pt x="337" y="1022"/>
                  </a:cubicBezTo>
                  <a:lnTo>
                    <a:pt x="555" y="1121"/>
                  </a:lnTo>
                  <a:cubicBezTo>
                    <a:pt x="634" y="1160"/>
                    <a:pt x="733" y="1200"/>
                    <a:pt x="812" y="1220"/>
                  </a:cubicBezTo>
                  <a:cubicBezTo>
                    <a:pt x="892" y="1259"/>
                    <a:pt x="991" y="1279"/>
                    <a:pt x="1090" y="1319"/>
                  </a:cubicBezTo>
                  <a:lnTo>
                    <a:pt x="1248" y="1358"/>
                  </a:lnTo>
                  <a:lnTo>
                    <a:pt x="1406" y="1378"/>
                  </a:lnTo>
                  <a:lnTo>
                    <a:pt x="1585" y="1418"/>
                  </a:lnTo>
                  <a:lnTo>
                    <a:pt x="2159" y="1418"/>
                  </a:lnTo>
                  <a:cubicBezTo>
                    <a:pt x="2278" y="1398"/>
                    <a:pt x="2416" y="1378"/>
                    <a:pt x="2555" y="1358"/>
                  </a:cubicBezTo>
                  <a:cubicBezTo>
                    <a:pt x="2674" y="1339"/>
                    <a:pt x="2812" y="1299"/>
                    <a:pt x="2911" y="1279"/>
                  </a:cubicBezTo>
                  <a:cubicBezTo>
                    <a:pt x="2951" y="1259"/>
                    <a:pt x="3010" y="1240"/>
                    <a:pt x="3070" y="1220"/>
                  </a:cubicBezTo>
                  <a:lnTo>
                    <a:pt x="3209" y="1160"/>
                  </a:lnTo>
                  <a:lnTo>
                    <a:pt x="3288" y="1141"/>
                  </a:lnTo>
                  <a:lnTo>
                    <a:pt x="3347" y="1121"/>
                  </a:lnTo>
                  <a:lnTo>
                    <a:pt x="3466" y="1061"/>
                  </a:lnTo>
                  <a:lnTo>
                    <a:pt x="3605" y="982"/>
                  </a:lnTo>
                  <a:lnTo>
                    <a:pt x="3664" y="962"/>
                  </a:lnTo>
                  <a:lnTo>
                    <a:pt x="3704" y="923"/>
                  </a:lnTo>
                  <a:lnTo>
                    <a:pt x="3902" y="804"/>
                  </a:lnTo>
                  <a:cubicBezTo>
                    <a:pt x="3981" y="744"/>
                    <a:pt x="4060" y="705"/>
                    <a:pt x="4139" y="645"/>
                  </a:cubicBezTo>
                  <a:cubicBezTo>
                    <a:pt x="3620" y="299"/>
                    <a:pt x="2948" y="1"/>
                    <a:pt x="2173"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p12"/>
            <p:cNvSpPr/>
            <p:nvPr/>
          </p:nvSpPr>
          <p:spPr>
            <a:xfrm>
              <a:off x="4659275" y="3645125"/>
              <a:ext cx="173300" cy="213975"/>
            </a:xfrm>
            <a:custGeom>
              <a:rect b="b" l="l" r="r" t="t"/>
              <a:pathLst>
                <a:path extrusionOk="0" h="8559" w="6932">
                  <a:moveTo>
                    <a:pt x="1763" y="1"/>
                  </a:moveTo>
                  <a:cubicBezTo>
                    <a:pt x="1109" y="21"/>
                    <a:pt x="2614" y="3248"/>
                    <a:pt x="2614" y="3248"/>
                  </a:cubicBezTo>
                  <a:cubicBezTo>
                    <a:pt x="2614" y="3248"/>
                    <a:pt x="1403" y="1115"/>
                    <a:pt x="967" y="1115"/>
                  </a:cubicBezTo>
                  <a:cubicBezTo>
                    <a:pt x="946" y="1115"/>
                    <a:pt x="928" y="1120"/>
                    <a:pt x="911" y="1130"/>
                  </a:cubicBezTo>
                  <a:cubicBezTo>
                    <a:pt x="535" y="1367"/>
                    <a:pt x="1941" y="3902"/>
                    <a:pt x="1941" y="3902"/>
                  </a:cubicBezTo>
                  <a:cubicBezTo>
                    <a:pt x="1941" y="3902"/>
                    <a:pt x="882" y="2535"/>
                    <a:pt x="454" y="2535"/>
                  </a:cubicBezTo>
                  <a:cubicBezTo>
                    <a:pt x="448" y="2535"/>
                    <a:pt x="442" y="2535"/>
                    <a:pt x="436" y="2535"/>
                  </a:cubicBezTo>
                  <a:cubicBezTo>
                    <a:pt x="0" y="2575"/>
                    <a:pt x="2079" y="5724"/>
                    <a:pt x="2456" y="6159"/>
                  </a:cubicBezTo>
                  <a:cubicBezTo>
                    <a:pt x="2832" y="6595"/>
                    <a:pt x="3367" y="7961"/>
                    <a:pt x="3941" y="8456"/>
                  </a:cubicBezTo>
                  <a:cubicBezTo>
                    <a:pt x="4023" y="8527"/>
                    <a:pt x="4168" y="8559"/>
                    <a:pt x="4350" y="8559"/>
                  </a:cubicBezTo>
                  <a:cubicBezTo>
                    <a:pt x="5042" y="8559"/>
                    <a:pt x="6278" y="8093"/>
                    <a:pt x="6733" y="7466"/>
                  </a:cubicBezTo>
                  <a:cubicBezTo>
                    <a:pt x="6931" y="7209"/>
                    <a:pt x="6792" y="6694"/>
                    <a:pt x="6832" y="6278"/>
                  </a:cubicBezTo>
                  <a:cubicBezTo>
                    <a:pt x="6872" y="5664"/>
                    <a:pt x="6812" y="5050"/>
                    <a:pt x="6634" y="4476"/>
                  </a:cubicBezTo>
                  <a:cubicBezTo>
                    <a:pt x="6396" y="3803"/>
                    <a:pt x="5545" y="1842"/>
                    <a:pt x="4990" y="1605"/>
                  </a:cubicBezTo>
                  <a:cubicBezTo>
                    <a:pt x="4957" y="1592"/>
                    <a:pt x="4927" y="1586"/>
                    <a:pt x="4902" y="1586"/>
                  </a:cubicBezTo>
                  <a:cubicBezTo>
                    <a:pt x="4486" y="1586"/>
                    <a:pt x="5037" y="3150"/>
                    <a:pt x="5149" y="3486"/>
                  </a:cubicBezTo>
                  <a:cubicBezTo>
                    <a:pt x="5208" y="3704"/>
                    <a:pt x="5228" y="3922"/>
                    <a:pt x="5208" y="4139"/>
                  </a:cubicBezTo>
                  <a:cubicBezTo>
                    <a:pt x="5208" y="4139"/>
                    <a:pt x="3505" y="238"/>
                    <a:pt x="3050" y="100"/>
                  </a:cubicBezTo>
                  <a:cubicBezTo>
                    <a:pt x="3038" y="97"/>
                    <a:pt x="3028" y="95"/>
                    <a:pt x="3018" y="95"/>
                  </a:cubicBezTo>
                  <a:cubicBezTo>
                    <a:pt x="2630" y="95"/>
                    <a:pt x="3331" y="2312"/>
                    <a:pt x="3505" y="2872"/>
                  </a:cubicBezTo>
                  <a:cubicBezTo>
                    <a:pt x="3505" y="2872"/>
                    <a:pt x="2079" y="1"/>
                    <a:pt x="1763"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p12"/>
            <p:cNvSpPr/>
            <p:nvPr/>
          </p:nvSpPr>
          <p:spPr>
            <a:xfrm>
              <a:off x="4711750" y="3730775"/>
              <a:ext cx="60900" cy="38175"/>
            </a:xfrm>
            <a:custGeom>
              <a:rect b="b" l="l" r="r" t="t"/>
              <a:pathLst>
                <a:path extrusionOk="0" h="1527" w="2436">
                  <a:moveTo>
                    <a:pt x="2297" y="1"/>
                  </a:moveTo>
                  <a:cubicBezTo>
                    <a:pt x="1406" y="119"/>
                    <a:pt x="594" y="595"/>
                    <a:pt x="40" y="1327"/>
                  </a:cubicBezTo>
                  <a:cubicBezTo>
                    <a:pt x="0" y="1387"/>
                    <a:pt x="20" y="1446"/>
                    <a:pt x="60" y="1486"/>
                  </a:cubicBezTo>
                  <a:lnTo>
                    <a:pt x="60" y="1506"/>
                  </a:lnTo>
                  <a:cubicBezTo>
                    <a:pt x="81" y="1520"/>
                    <a:pt x="104" y="1526"/>
                    <a:pt x="128" y="1526"/>
                  </a:cubicBezTo>
                  <a:cubicBezTo>
                    <a:pt x="170" y="1526"/>
                    <a:pt x="212" y="1504"/>
                    <a:pt x="238" y="1466"/>
                  </a:cubicBezTo>
                  <a:cubicBezTo>
                    <a:pt x="971" y="397"/>
                    <a:pt x="2317" y="238"/>
                    <a:pt x="2337" y="238"/>
                  </a:cubicBezTo>
                  <a:cubicBezTo>
                    <a:pt x="2396" y="238"/>
                    <a:pt x="2436" y="179"/>
                    <a:pt x="2436" y="100"/>
                  </a:cubicBezTo>
                  <a:cubicBezTo>
                    <a:pt x="2436" y="40"/>
                    <a:pt x="2377" y="1"/>
                    <a:pt x="2297"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p12"/>
            <p:cNvSpPr/>
            <p:nvPr/>
          </p:nvSpPr>
          <p:spPr>
            <a:xfrm>
              <a:off x="4759275" y="3756400"/>
              <a:ext cx="28725" cy="62150"/>
            </a:xfrm>
            <a:custGeom>
              <a:rect b="b" l="l" r="r" t="t"/>
              <a:pathLst>
                <a:path extrusionOk="0" h="2486" w="1149">
                  <a:moveTo>
                    <a:pt x="139" y="0"/>
                  </a:moveTo>
                  <a:cubicBezTo>
                    <a:pt x="109" y="0"/>
                    <a:pt x="79" y="15"/>
                    <a:pt x="60" y="45"/>
                  </a:cubicBezTo>
                  <a:cubicBezTo>
                    <a:pt x="0" y="85"/>
                    <a:pt x="0" y="164"/>
                    <a:pt x="60" y="203"/>
                  </a:cubicBezTo>
                  <a:cubicBezTo>
                    <a:pt x="60" y="203"/>
                    <a:pt x="872" y="995"/>
                    <a:pt x="377" y="2322"/>
                  </a:cubicBezTo>
                  <a:cubicBezTo>
                    <a:pt x="357" y="2362"/>
                    <a:pt x="377" y="2421"/>
                    <a:pt x="416" y="2461"/>
                  </a:cubicBezTo>
                  <a:lnTo>
                    <a:pt x="456" y="2481"/>
                  </a:lnTo>
                  <a:cubicBezTo>
                    <a:pt x="466" y="2484"/>
                    <a:pt x="477" y="2486"/>
                    <a:pt x="487" y="2486"/>
                  </a:cubicBezTo>
                  <a:cubicBezTo>
                    <a:pt x="535" y="2486"/>
                    <a:pt x="578" y="2450"/>
                    <a:pt x="594" y="2401"/>
                  </a:cubicBezTo>
                  <a:cubicBezTo>
                    <a:pt x="1149" y="936"/>
                    <a:pt x="258" y="65"/>
                    <a:pt x="218" y="45"/>
                  </a:cubicBezTo>
                  <a:cubicBezTo>
                    <a:pt x="198" y="15"/>
                    <a:pt x="169" y="0"/>
                    <a:pt x="139"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2" name="Google Shape;612;p12"/>
            <p:cNvSpPr/>
            <p:nvPr/>
          </p:nvSpPr>
          <p:spPr>
            <a:xfrm>
              <a:off x="4929575" y="3976300"/>
              <a:ext cx="35175" cy="44600"/>
            </a:xfrm>
            <a:custGeom>
              <a:rect b="b" l="l" r="r" t="t"/>
              <a:pathLst>
                <a:path extrusionOk="0" h="1784" w="1407">
                  <a:moveTo>
                    <a:pt x="145" y="1"/>
                  </a:moveTo>
                  <a:cubicBezTo>
                    <a:pt x="108" y="1"/>
                    <a:pt x="66" y="23"/>
                    <a:pt x="40" y="61"/>
                  </a:cubicBezTo>
                  <a:cubicBezTo>
                    <a:pt x="0" y="101"/>
                    <a:pt x="20" y="180"/>
                    <a:pt x="80" y="219"/>
                  </a:cubicBezTo>
                  <a:cubicBezTo>
                    <a:pt x="80" y="219"/>
                    <a:pt x="931" y="833"/>
                    <a:pt x="1149" y="1685"/>
                  </a:cubicBezTo>
                  <a:cubicBezTo>
                    <a:pt x="1169" y="1744"/>
                    <a:pt x="1208" y="1784"/>
                    <a:pt x="1268" y="1784"/>
                  </a:cubicBezTo>
                  <a:lnTo>
                    <a:pt x="1287" y="1764"/>
                  </a:lnTo>
                  <a:cubicBezTo>
                    <a:pt x="1367" y="1764"/>
                    <a:pt x="1406" y="1685"/>
                    <a:pt x="1386" y="1625"/>
                  </a:cubicBezTo>
                  <a:cubicBezTo>
                    <a:pt x="1149" y="695"/>
                    <a:pt x="238" y="61"/>
                    <a:pt x="198" y="21"/>
                  </a:cubicBezTo>
                  <a:cubicBezTo>
                    <a:pt x="184" y="7"/>
                    <a:pt x="165" y="1"/>
                    <a:pt x="145"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3" name="Google Shape;613;p12"/>
            <p:cNvSpPr/>
            <p:nvPr/>
          </p:nvSpPr>
          <p:spPr>
            <a:xfrm>
              <a:off x="4637000" y="4499600"/>
              <a:ext cx="640625" cy="640150"/>
            </a:xfrm>
            <a:custGeom>
              <a:rect b="b" l="l" r="r" t="t"/>
              <a:pathLst>
                <a:path extrusionOk="0" h="25606" w="25625">
                  <a:moveTo>
                    <a:pt x="12812" y="1"/>
                  </a:moveTo>
                  <a:cubicBezTo>
                    <a:pt x="12733" y="1"/>
                    <a:pt x="12674" y="60"/>
                    <a:pt x="12674" y="120"/>
                  </a:cubicBezTo>
                  <a:lnTo>
                    <a:pt x="12674" y="12140"/>
                  </a:lnTo>
                  <a:lnTo>
                    <a:pt x="8377" y="912"/>
                  </a:lnTo>
                  <a:cubicBezTo>
                    <a:pt x="8356" y="871"/>
                    <a:pt x="8320" y="854"/>
                    <a:pt x="8282" y="854"/>
                  </a:cubicBezTo>
                  <a:cubicBezTo>
                    <a:pt x="8210" y="854"/>
                    <a:pt x="8133" y="919"/>
                    <a:pt x="8159" y="1011"/>
                  </a:cubicBezTo>
                  <a:lnTo>
                    <a:pt x="12476" y="12298"/>
                  </a:lnTo>
                  <a:lnTo>
                    <a:pt x="3921" y="3744"/>
                  </a:lnTo>
                  <a:cubicBezTo>
                    <a:pt x="3895" y="3722"/>
                    <a:pt x="3867" y="3712"/>
                    <a:pt x="3840" y="3712"/>
                  </a:cubicBezTo>
                  <a:cubicBezTo>
                    <a:pt x="3745" y="3712"/>
                    <a:pt x="3666" y="3829"/>
                    <a:pt x="3743" y="3922"/>
                  </a:cubicBezTo>
                  <a:lnTo>
                    <a:pt x="12139" y="12318"/>
                  </a:lnTo>
                  <a:lnTo>
                    <a:pt x="1109" y="7823"/>
                  </a:lnTo>
                  <a:cubicBezTo>
                    <a:pt x="1092" y="7812"/>
                    <a:pt x="1074" y="7807"/>
                    <a:pt x="1056" y="7807"/>
                  </a:cubicBezTo>
                  <a:cubicBezTo>
                    <a:pt x="1010" y="7807"/>
                    <a:pt x="965" y="7839"/>
                    <a:pt x="951" y="7882"/>
                  </a:cubicBezTo>
                  <a:cubicBezTo>
                    <a:pt x="911" y="7942"/>
                    <a:pt x="951" y="8021"/>
                    <a:pt x="1010" y="8041"/>
                  </a:cubicBezTo>
                  <a:lnTo>
                    <a:pt x="12396" y="12674"/>
                  </a:lnTo>
                  <a:lnTo>
                    <a:pt x="119" y="12674"/>
                  </a:lnTo>
                  <a:cubicBezTo>
                    <a:pt x="59" y="12674"/>
                    <a:pt x="0" y="12734"/>
                    <a:pt x="0" y="12813"/>
                  </a:cubicBezTo>
                  <a:cubicBezTo>
                    <a:pt x="0" y="12873"/>
                    <a:pt x="59" y="12932"/>
                    <a:pt x="119" y="12932"/>
                  </a:cubicBezTo>
                  <a:lnTo>
                    <a:pt x="12139" y="12932"/>
                  </a:lnTo>
                  <a:lnTo>
                    <a:pt x="931" y="17229"/>
                  </a:lnTo>
                  <a:cubicBezTo>
                    <a:pt x="765" y="17247"/>
                    <a:pt x="805" y="17471"/>
                    <a:pt x="938" y="17471"/>
                  </a:cubicBezTo>
                  <a:cubicBezTo>
                    <a:pt x="948" y="17471"/>
                    <a:pt x="959" y="17470"/>
                    <a:pt x="970" y="17467"/>
                  </a:cubicBezTo>
                  <a:lnTo>
                    <a:pt x="1010" y="17467"/>
                  </a:lnTo>
                  <a:lnTo>
                    <a:pt x="12317" y="13150"/>
                  </a:lnTo>
                  <a:lnTo>
                    <a:pt x="3763" y="21704"/>
                  </a:lnTo>
                  <a:cubicBezTo>
                    <a:pt x="3703" y="21744"/>
                    <a:pt x="3703" y="21823"/>
                    <a:pt x="3763" y="21863"/>
                  </a:cubicBezTo>
                  <a:cubicBezTo>
                    <a:pt x="3782" y="21893"/>
                    <a:pt x="3812" y="21907"/>
                    <a:pt x="3842" y="21907"/>
                  </a:cubicBezTo>
                  <a:cubicBezTo>
                    <a:pt x="3871" y="21907"/>
                    <a:pt x="3901" y="21893"/>
                    <a:pt x="3921" y="21863"/>
                  </a:cubicBezTo>
                  <a:lnTo>
                    <a:pt x="12416" y="13387"/>
                  </a:lnTo>
                  <a:lnTo>
                    <a:pt x="7901" y="24437"/>
                  </a:lnTo>
                  <a:cubicBezTo>
                    <a:pt x="7881" y="24497"/>
                    <a:pt x="7901" y="24556"/>
                    <a:pt x="7961" y="24596"/>
                  </a:cubicBezTo>
                  <a:lnTo>
                    <a:pt x="8020" y="24596"/>
                  </a:lnTo>
                  <a:cubicBezTo>
                    <a:pt x="8060" y="24596"/>
                    <a:pt x="8119" y="24556"/>
                    <a:pt x="8139" y="24516"/>
                  </a:cubicBezTo>
                  <a:lnTo>
                    <a:pt x="12693" y="13348"/>
                  </a:lnTo>
                  <a:lnTo>
                    <a:pt x="12693" y="25487"/>
                  </a:lnTo>
                  <a:cubicBezTo>
                    <a:pt x="12693" y="25546"/>
                    <a:pt x="12733" y="25606"/>
                    <a:pt x="12812" y="25606"/>
                  </a:cubicBezTo>
                  <a:cubicBezTo>
                    <a:pt x="12872" y="25606"/>
                    <a:pt x="12931" y="25546"/>
                    <a:pt x="12931" y="25487"/>
                  </a:cubicBezTo>
                  <a:lnTo>
                    <a:pt x="12931" y="13467"/>
                  </a:lnTo>
                  <a:lnTo>
                    <a:pt x="17228" y="24695"/>
                  </a:lnTo>
                  <a:cubicBezTo>
                    <a:pt x="17248" y="24734"/>
                    <a:pt x="17288" y="24774"/>
                    <a:pt x="17347" y="24774"/>
                  </a:cubicBezTo>
                  <a:lnTo>
                    <a:pt x="17387" y="24774"/>
                  </a:lnTo>
                  <a:cubicBezTo>
                    <a:pt x="17446" y="24734"/>
                    <a:pt x="17486" y="24675"/>
                    <a:pt x="17466" y="24615"/>
                  </a:cubicBezTo>
                  <a:lnTo>
                    <a:pt x="13129" y="13308"/>
                  </a:lnTo>
                  <a:lnTo>
                    <a:pt x="13129" y="13308"/>
                  </a:lnTo>
                  <a:lnTo>
                    <a:pt x="21684" y="21863"/>
                  </a:lnTo>
                  <a:cubicBezTo>
                    <a:pt x="21704" y="21883"/>
                    <a:pt x="21743" y="21902"/>
                    <a:pt x="21783" y="21902"/>
                  </a:cubicBezTo>
                  <a:cubicBezTo>
                    <a:pt x="21882" y="21883"/>
                    <a:pt x="21941" y="21764"/>
                    <a:pt x="21862" y="21685"/>
                  </a:cubicBezTo>
                  <a:lnTo>
                    <a:pt x="13189" y="13011"/>
                  </a:lnTo>
                  <a:lnTo>
                    <a:pt x="24516" y="17645"/>
                  </a:lnTo>
                  <a:lnTo>
                    <a:pt x="24555" y="17645"/>
                  </a:lnTo>
                  <a:cubicBezTo>
                    <a:pt x="24615" y="17645"/>
                    <a:pt x="24654" y="17605"/>
                    <a:pt x="24674" y="17566"/>
                  </a:cubicBezTo>
                  <a:cubicBezTo>
                    <a:pt x="24694" y="17486"/>
                    <a:pt x="24654" y="17427"/>
                    <a:pt x="24595" y="17407"/>
                  </a:cubicBezTo>
                  <a:lnTo>
                    <a:pt x="13644" y="12952"/>
                  </a:lnTo>
                  <a:lnTo>
                    <a:pt x="25486" y="12952"/>
                  </a:lnTo>
                  <a:cubicBezTo>
                    <a:pt x="25565" y="12952"/>
                    <a:pt x="25624" y="12892"/>
                    <a:pt x="25624" y="12813"/>
                  </a:cubicBezTo>
                  <a:cubicBezTo>
                    <a:pt x="25624" y="12734"/>
                    <a:pt x="25565" y="12674"/>
                    <a:pt x="25486" y="12674"/>
                  </a:cubicBezTo>
                  <a:lnTo>
                    <a:pt x="13466" y="12674"/>
                  </a:lnTo>
                  <a:lnTo>
                    <a:pt x="24694" y="8377"/>
                  </a:lnTo>
                  <a:cubicBezTo>
                    <a:pt x="24753" y="8358"/>
                    <a:pt x="24793" y="8278"/>
                    <a:pt x="24753" y="8219"/>
                  </a:cubicBezTo>
                  <a:cubicBezTo>
                    <a:pt x="24739" y="8176"/>
                    <a:pt x="24694" y="8144"/>
                    <a:pt x="24647" y="8144"/>
                  </a:cubicBezTo>
                  <a:cubicBezTo>
                    <a:pt x="24629" y="8144"/>
                    <a:pt x="24611" y="8148"/>
                    <a:pt x="24595" y="8160"/>
                  </a:cubicBezTo>
                  <a:lnTo>
                    <a:pt x="13307" y="12476"/>
                  </a:lnTo>
                  <a:lnTo>
                    <a:pt x="13307" y="12476"/>
                  </a:lnTo>
                  <a:lnTo>
                    <a:pt x="21862" y="3922"/>
                  </a:lnTo>
                  <a:cubicBezTo>
                    <a:pt x="21955" y="3829"/>
                    <a:pt x="21867" y="3712"/>
                    <a:pt x="21767" y="3712"/>
                  </a:cubicBezTo>
                  <a:cubicBezTo>
                    <a:pt x="21739" y="3712"/>
                    <a:pt x="21710" y="3722"/>
                    <a:pt x="21684" y="3744"/>
                  </a:cubicBezTo>
                  <a:lnTo>
                    <a:pt x="13089" y="12338"/>
                  </a:lnTo>
                  <a:lnTo>
                    <a:pt x="13089" y="12338"/>
                  </a:lnTo>
                  <a:lnTo>
                    <a:pt x="17703" y="1031"/>
                  </a:lnTo>
                  <a:cubicBezTo>
                    <a:pt x="17743" y="971"/>
                    <a:pt x="17703" y="892"/>
                    <a:pt x="17644" y="872"/>
                  </a:cubicBezTo>
                  <a:cubicBezTo>
                    <a:pt x="17627" y="861"/>
                    <a:pt x="17609" y="856"/>
                    <a:pt x="17591" y="856"/>
                  </a:cubicBezTo>
                  <a:cubicBezTo>
                    <a:pt x="17545" y="856"/>
                    <a:pt x="17500" y="889"/>
                    <a:pt x="17486" y="932"/>
                  </a:cubicBezTo>
                  <a:lnTo>
                    <a:pt x="12931" y="12080"/>
                  </a:lnTo>
                  <a:lnTo>
                    <a:pt x="12931" y="120"/>
                  </a:lnTo>
                  <a:cubicBezTo>
                    <a:pt x="12931" y="60"/>
                    <a:pt x="12872" y="1"/>
                    <a:pt x="128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4" name="Google Shape;614;p12"/>
            <p:cNvSpPr/>
            <p:nvPr/>
          </p:nvSpPr>
          <p:spPr>
            <a:xfrm>
              <a:off x="4579550" y="4467800"/>
              <a:ext cx="763425" cy="703650"/>
            </a:xfrm>
            <a:custGeom>
              <a:rect b="b" l="l" r="r" t="t"/>
              <a:pathLst>
                <a:path extrusionOk="0" h="28146" w="30537">
                  <a:moveTo>
                    <a:pt x="15110" y="1788"/>
                  </a:moveTo>
                  <a:cubicBezTo>
                    <a:pt x="21883" y="1788"/>
                    <a:pt x="27388" y="7293"/>
                    <a:pt x="27388" y="14085"/>
                  </a:cubicBezTo>
                  <a:cubicBezTo>
                    <a:pt x="27388" y="19056"/>
                    <a:pt x="24398" y="23531"/>
                    <a:pt x="19803" y="25432"/>
                  </a:cubicBezTo>
                  <a:cubicBezTo>
                    <a:pt x="18283" y="26061"/>
                    <a:pt x="16686" y="26367"/>
                    <a:pt x="15104" y="26367"/>
                  </a:cubicBezTo>
                  <a:cubicBezTo>
                    <a:pt x="11905" y="26367"/>
                    <a:pt x="8762" y="25117"/>
                    <a:pt x="6417" y="22759"/>
                  </a:cubicBezTo>
                  <a:cubicBezTo>
                    <a:pt x="2892" y="19254"/>
                    <a:pt x="1843" y="13966"/>
                    <a:pt x="3744" y="9372"/>
                  </a:cubicBezTo>
                  <a:cubicBezTo>
                    <a:pt x="5645" y="4778"/>
                    <a:pt x="10140" y="1788"/>
                    <a:pt x="15110" y="1788"/>
                  </a:cubicBezTo>
                  <a:close/>
                  <a:moveTo>
                    <a:pt x="15099" y="1"/>
                  </a:moveTo>
                  <a:cubicBezTo>
                    <a:pt x="13297" y="1"/>
                    <a:pt x="11473" y="349"/>
                    <a:pt x="9724" y="1075"/>
                  </a:cubicBezTo>
                  <a:cubicBezTo>
                    <a:pt x="3526" y="3649"/>
                    <a:pt x="1" y="10243"/>
                    <a:pt x="1308" y="16818"/>
                  </a:cubicBezTo>
                  <a:cubicBezTo>
                    <a:pt x="2615" y="23412"/>
                    <a:pt x="8397" y="28145"/>
                    <a:pt x="15110" y="28145"/>
                  </a:cubicBezTo>
                  <a:cubicBezTo>
                    <a:pt x="15135" y="28145"/>
                    <a:pt x="15159" y="28145"/>
                    <a:pt x="15184" y="28145"/>
                  </a:cubicBezTo>
                  <a:cubicBezTo>
                    <a:pt x="18880" y="28145"/>
                    <a:pt x="22435" y="26662"/>
                    <a:pt x="25051" y="24026"/>
                  </a:cubicBezTo>
                  <a:cubicBezTo>
                    <a:pt x="29804" y="19273"/>
                    <a:pt x="30536" y="11847"/>
                    <a:pt x="26814" y="6263"/>
                  </a:cubicBezTo>
                  <a:cubicBezTo>
                    <a:pt x="24127" y="2254"/>
                    <a:pt x="19685" y="1"/>
                    <a:pt x="1509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5" name="Google Shape;615;p12"/>
            <p:cNvSpPr/>
            <p:nvPr/>
          </p:nvSpPr>
          <p:spPr>
            <a:xfrm>
              <a:off x="4902350" y="4770000"/>
              <a:ext cx="109925" cy="99125"/>
            </a:xfrm>
            <a:custGeom>
              <a:rect b="b" l="l" r="r" t="t"/>
              <a:pathLst>
                <a:path extrusionOk="0" h="3965" w="4397">
                  <a:moveTo>
                    <a:pt x="2192" y="0"/>
                  </a:moveTo>
                  <a:cubicBezTo>
                    <a:pt x="1710" y="0"/>
                    <a:pt x="1227" y="175"/>
                    <a:pt x="852" y="532"/>
                  </a:cubicBezTo>
                  <a:cubicBezTo>
                    <a:pt x="40" y="1264"/>
                    <a:pt x="0" y="2532"/>
                    <a:pt x="733" y="3324"/>
                  </a:cubicBezTo>
                  <a:cubicBezTo>
                    <a:pt x="1128" y="3751"/>
                    <a:pt x="1661" y="3964"/>
                    <a:pt x="2195" y="3964"/>
                  </a:cubicBezTo>
                  <a:cubicBezTo>
                    <a:pt x="2677" y="3964"/>
                    <a:pt x="3160" y="3790"/>
                    <a:pt x="3545" y="3443"/>
                  </a:cubicBezTo>
                  <a:cubicBezTo>
                    <a:pt x="4337" y="2690"/>
                    <a:pt x="4396" y="1443"/>
                    <a:pt x="3644" y="631"/>
                  </a:cubicBezTo>
                  <a:cubicBezTo>
                    <a:pt x="3259" y="214"/>
                    <a:pt x="2726" y="0"/>
                    <a:pt x="219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6" name="Google Shape;616;p12"/>
            <p:cNvSpPr/>
            <p:nvPr/>
          </p:nvSpPr>
          <p:spPr>
            <a:xfrm>
              <a:off x="4920650" y="4792200"/>
              <a:ext cx="63900" cy="55150"/>
            </a:xfrm>
            <a:custGeom>
              <a:rect b="b" l="l" r="r" t="t"/>
              <a:pathLst>
                <a:path extrusionOk="0" h="2206" w="2556">
                  <a:moveTo>
                    <a:pt x="1466" y="0"/>
                  </a:moveTo>
                  <a:cubicBezTo>
                    <a:pt x="476" y="0"/>
                    <a:pt x="1" y="1188"/>
                    <a:pt x="674" y="1881"/>
                  </a:cubicBezTo>
                  <a:cubicBezTo>
                    <a:pt x="898" y="2105"/>
                    <a:pt x="1173" y="2205"/>
                    <a:pt x="1444" y="2205"/>
                  </a:cubicBezTo>
                  <a:cubicBezTo>
                    <a:pt x="2011" y="2205"/>
                    <a:pt x="2555" y="1766"/>
                    <a:pt x="2555" y="1109"/>
                  </a:cubicBezTo>
                  <a:cubicBezTo>
                    <a:pt x="2555" y="495"/>
                    <a:pt x="2060" y="0"/>
                    <a:pt x="146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7" name="Google Shape;617;p12"/>
            <p:cNvSpPr/>
            <p:nvPr/>
          </p:nvSpPr>
          <p:spPr>
            <a:xfrm>
              <a:off x="4949375" y="3779300"/>
              <a:ext cx="410425" cy="1056975"/>
            </a:xfrm>
            <a:custGeom>
              <a:rect b="b" l="l" r="r" t="t"/>
              <a:pathLst>
                <a:path extrusionOk="0" h="42279" w="16417">
                  <a:moveTo>
                    <a:pt x="8872" y="0"/>
                  </a:moveTo>
                  <a:cubicBezTo>
                    <a:pt x="8615" y="0"/>
                    <a:pt x="8397" y="178"/>
                    <a:pt x="8357" y="436"/>
                  </a:cubicBezTo>
                  <a:lnTo>
                    <a:pt x="60" y="41645"/>
                  </a:lnTo>
                  <a:cubicBezTo>
                    <a:pt x="0" y="41922"/>
                    <a:pt x="198" y="42219"/>
                    <a:pt x="476" y="42279"/>
                  </a:cubicBezTo>
                  <a:lnTo>
                    <a:pt x="594" y="42279"/>
                  </a:lnTo>
                  <a:cubicBezTo>
                    <a:pt x="832" y="42259"/>
                    <a:pt x="1050" y="42100"/>
                    <a:pt x="1109" y="41843"/>
                  </a:cubicBezTo>
                  <a:lnTo>
                    <a:pt x="9308" y="1070"/>
                  </a:lnTo>
                  <a:lnTo>
                    <a:pt x="15704" y="1070"/>
                  </a:lnTo>
                  <a:cubicBezTo>
                    <a:pt x="16417" y="1070"/>
                    <a:pt x="16417" y="0"/>
                    <a:pt x="1570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8" name="Google Shape;618;p12"/>
            <p:cNvSpPr/>
            <p:nvPr/>
          </p:nvSpPr>
          <p:spPr>
            <a:xfrm>
              <a:off x="4379050" y="4479800"/>
              <a:ext cx="869850" cy="650050"/>
            </a:xfrm>
            <a:custGeom>
              <a:rect b="b" l="l" r="r" t="t"/>
              <a:pathLst>
                <a:path extrusionOk="0" h="26002" w="34794">
                  <a:moveTo>
                    <a:pt x="5843" y="1"/>
                  </a:moveTo>
                  <a:cubicBezTo>
                    <a:pt x="5585" y="1"/>
                    <a:pt x="5367" y="159"/>
                    <a:pt x="5308" y="397"/>
                  </a:cubicBezTo>
                  <a:lnTo>
                    <a:pt x="21" y="21486"/>
                  </a:lnTo>
                  <a:cubicBezTo>
                    <a:pt x="21" y="21526"/>
                    <a:pt x="1" y="21566"/>
                    <a:pt x="1" y="21625"/>
                  </a:cubicBezTo>
                  <a:lnTo>
                    <a:pt x="1" y="25467"/>
                  </a:lnTo>
                  <a:cubicBezTo>
                    <a:pt x="1" y="25764"/>
                    <a:pt x="239" y="26001"/>
                    <a:pt x="536" y="26001"/>
                  </a:cubicBezTo>
                  <a:cubicBezTo>
                    <a:pt x="833" y="26001"/>
                    <a:pt x="1090" y="25764"/>
                    <a:pt x="1070" y="25467"/>
                  </a:cubicBezTo>
                  <a:lnTo>
                    <a:pt x="1070" y="21685"/>
                  </a:lnTo>
                  <a:lnTo>
                    <a:pt x="6259" y="1070"/>
                  </a:lnTo>
                  <a:lnTo>
                    <a:pt x="34101" y="1070"/>
                  </a:lnTo>
                  <a:cubicBezTo>
                    <a:pt x="34794" y="1070"/>
                    <a:pt x="34794" y="1"/>
                    <a:pt x="34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9" name="Google Shape;619;p12"/>
            <p:cNvSpPr/>
            <p:nvPr/>
          </p:nvSpPr>
          <p:spPr>
            <a:xfrm>
              <a:off x="4299350" y="5052600"/>
              <a:ext cx="163250" cy="139850"/>
            </a:xfrm>
            <a:custGeom>
              <a:rect b="b" l="l" r="r" t="t"/>
              <a:pathLst>
                <a:path extrusionOk="0" h="5594" w="6530">
                  <a:moveTo>
                    <a:pt x="3724" y="0"/>
                  </a:moveTo>
                  <a:cubicBezTo>
                    <a:pt x="1248" y="0"/>
                    <a:pt x="1" y="3010"/>
                    <a:pt x="1763" y="4773"/>
                  </a:cubicBezTo>
                  <a:cubicBezTo>
                    <a:pt x="2331" y="5340"/>
                    <a:pt x="3028" y="5594"/>
                    <a:pt x="3711" y="5594"/>
                  </a:cubicBezTo>
                  <a:cubicBezTo>
                    <a:pt x="5150" y="5594"/>
                    <a:pt x="6529" y="4471"/>
                    <a:pt x="6516" y="2792"/>
                  </a:cubicBezTo>
                  <a:cubicBezTo>
                    <a:pt x="6516" y="1248"/>
                    <a:pt x="5268" y="0"/>
                    <a:pt x="37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0" name="Google Shape;620;p12"/>
            <p:cNvSpPr/>
            <p:nvPr/>
          </p:nvSpPr>
          <p:spPr>
            <a:xfrm>
              <a:off x="4349850" y="5090225"/>
              <a:ext cx="74775" cy="64000"/>
            </a:xfrm>
            <a:custGeom>
              <a:rect b="b" l="l" r="r" t="t"/>
              <a:pathLst>
                <a:path extrusionOk="0" h="2560" w="2991">
                  <a:moveTo>
                    <a:pt x="1704" y="0"/>
                  </a:moveTo>
                  <a:cubicBezTo>
                    <a:pt x="575" y="0"/>
                    <a:pt x="1" y="1386"/>
                    <a:pt x="813" y="2179"/>
                  </a:cubicBezTo>
                  <a:cubicBezTo>
                    <a:pt x="1070" y="2442"/>
                    <a:pt x="1389" y="2559"/>
                    <a:pt x="1703" y="2559"/>
                  </a:cubicBezTo>
                  <a:cubicBezTo>
                    <a:pt x="2358" y="2559"/>
                    <a:pt x="2991" y="2050"/>
                    <a:pt x="2991" y="1287"/>
                  </a:cubicBezTo>
                  <a:cubicBezTo>
                    <a:pt x="2991" y="575"/>
                    <a:pt x="2417" y="0"/>
                    <a:pt x="170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p12"/>
            <p:cNvSpPr/>
            <p:nvPr/>
          </p:nvSpPr>
          <p:spPr>
            <a:xfrm>
              <a:off x="4749375" y="4157525"/>
              <a:ext cx="529725" cy="279725"/>
            </a:xfrm>
            <a:custGeom>
              <a:rect b="b" l="l" r="r" t="t"/>
              <a:pathLst>
                <a:path extrusionOk="0" h="11189" w="21189">
                  <a:moveTo>
                    <a:pt x="733" y="0"/>
                  </a:moveTo>
                  <a:cubicBezTo>
                    <a:pt x="337" y="0"/>
                    <a:pt x="0" y="258"/>
                    <a:pt x="0" y="555"/>
                  </a:cubicBezTo>
                  <a:lnTo>
                    <a:pt x="0" y="10654"/>
                  </a:lnTo>
                  <a:cubicBezTo>
                    <a:pt x="0" y="10951"/>
                    <a:pt x="337" y="11189"/>
                    <a:pt x="733" y="11189"/>
                  </a:cubicBezTo>
                  <a:lnTo>
                    <a:pt x="20476" y="11189"/>
                  </a:lnTo>
                  <a:cubicBezTo>
                    <a:pt x="20872" y="11189"/>
                    <a:pt x="21189" y="10951"/>
                    <a:pt x="21189" y="10654"/>
                  </a:cubicBezTo>
                  <a:lnTo>
                    <a:pt x="21189" y="555"/>
                  </a:lnTo>
                  <a:cubicBezTo>
                    <a:pt x="21189" y="258"/>
                    <a:pt x="20872" y="0"/>
                    <a:pt x="20476"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p12"/>
            <p:cNvSpPr/>
            <p:nvPr/>
          </p:nvSpPr>
          <p:spPr>
            <a:xfrm>
              <a:off x="4706300" y="4144150"/>
              <a:ext cx="615875" cy="26775"/>
            </a:xfrm>
            <a:custGeom>
              <a:rect b="b" l="l" r="r" t="t"/>
              <a:pathLst>
                <a:path extrusionOk="0" h="1071" w="24635">
                  <a:moveTo>
                    <a:pt x="713" y="1"/>
                  </a:moveTo>
                  <a:cubicBezTo>
                    <a:pt x="0" y="1"/>
                    <a:pt x="0" y="1070"/>
                    <a:pt x="713" y="1070"/>
                  </a:cubicBezTo>
                  <a:lnTo>
                    <a:pt x="23942" y="1070"/>
                  </a:lnTo>
                  <a:cubicBezTo>
                    <a:pt x="24635" y="1070"/>
                    <a:pt x="24635" y="1"/>
                    <a:pt x="2392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p12"/>
            <p:cNvSpPr/>
            <p:nvPr/>
          </p:nvSpPr>
          <p:spPr>
            <a:xfrm>
              <a:off x="5268700" y="3789725"/>
              <a:ext cx="257950" cy="523775"/>
            </a:xfrm>
            <a:custGeom>
              <a:rect b="b" l="l" r="r" t="t"/>
              <a:pathLst>
                <a:path extrusionOk="0" h="20951" w="10318">
                  <a:moveTo>
                    <a:pt x="7370" y="1"/>
                  </a:moveTo>
                  <a:cubicBezTo>
                    <a:pt x="5864" y="1"/>
                    <a:pt x="4139" y="118"/>
                    <a:pt x="4139" y="118"/>
                  </a:cubicBezTo>
                  <a:lnTo>
                    <a:pt x="0" y="20950"/>
                  </a:lnTo>
                  <a:lnTo>
                    <a:pt x="5862" y="20950"/>
                  </a:lnTo>
                  <a:cubicBezTo>
                    <a:pt x="5862" y="20950"/>
                    <a:pt x="9307" y="4910"/>
                    <a:pt x="9545" y="2613"/>
                  </a:cubicBezTo>
                  <a:cubicBezTo>
                    <a:pt x="9802" y="316"/>
                    <a:pt x="10317" y="217"/>
                    <a:pt x="8832" y="59"/>
                  </a:cubicBezTo>
                  <a:cubicBezTo>
                    <a:pt x="8436" y="16"/>
                    <a:pt x="7917" y="1"/>
                    <a:pt x="737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4" name="Google Shape;624;p12"/>
            <p:cNvSpPr/>
            <p:nvPr/>
          </p:nvSpPr>
          <p:spPr>
            <a:xfrm>
              <a:off x="4970650" y="3689700"/>
              <a:ext cx="448550" cy="721125"/>
            </a:xfrm>
            <a:custGeom>
              <a:rect b="b" l="l" r="r" t="t"/>
              <a:pathLst>
                <a:path extrusionOk="0" h="28845" w="17942">
                  <a:moveTo>
                    <a:pt x="10061" y="0"/>
                  </a:moveTo>
                  <a:cubicBezTo>
                    <a:pt x="10061" y="0"/>
                    <a:pt x="8239" y="356"/>
                    <a:pt x="6655" y="614"/>
                  </a:cubicBezTo>
                  <a:cubicBezTo>
                    <a:pt x="6001" y="733"/>
                    <a:pt x="5110" y="1050"/>
                    <a:pt x="4754" y="1109"/>
                  </a:cubicBezTo>
                  <a:cubicBezTo>
                    <a:pt x="3427" y="1406"/>
                    <a:pt x="3328" y="1842"/>
                    <a:pt x="2694" y="3366"/>
                  </a:cubicBezTo>
                  <a:cubicBezTo>
                    <a:pt x="2060" y="4871"/>
                    <a:pt x="2120" y="6159"/>
                    <a:pt x="1407" y="7743"/>
                  </a:cubicBezTo>
                  <a:cubicBezTo>
                    <a:pt x="338" y="10119"/>
                    <a:pt x="1288" y="11525"/>
                    <a:pt x="1882" y="12674"/>
                  </a:cubicBezTo>
                  <a:cubicBezTo>
                    <a:pt x="2476" y="13802"/>
                    <a:pt x="2080" y="16832"/>
                    <a:pt x="1862" y="17703"/>
                  </a:cubicBezTo>
                  <a:cubicBezTo>
                    <a:pt x="1664" y="18555"/>
                    <a:pt x="357" y="19387"/>
                    <a:pt x="179" y="20317"/>
                  </a:cubicBezTo>
                  <a:cubicBezTo>
                    <a:pt x="1" y="21268"/>
                    <a:pt x="1506" y="24496"/>
                    <a:pt x="4734" y="26535"/>
                  </a:cubicBezTo>
                  <a:cubicBezTo>
                    <a:pt x="6766" y="27820"/>
                    <a:pt x="9623" y="28845"/>
                    <a:pt x="11687" y="28845"/>
                  </a:cubicBezTo>
                  <a:cubicBezTo>
                    <a:pt x="12902" y="28845"/>
                    <a:pt x="13842" y="28490"/>
                    <a:pt x="14180" y="27624"/>
                  </a:cubicBezTo>
                  <a:cubicBezTo>
                    <a:pt x="15071" y="25268"/>
                    <a:pt x="16477" y="18753"/>
                    <a:pt x="16853" y="16080"/>
                  </a:cubicBezTo>
                  <a:cubicBezTo>
                    <a:pt x="17328" y="12812"/>
                    <a:pt x="17942" y="9169"/>
                    <a:pt x="17764" y="5763"/>
                  </a:cubicBezTo>
                  <a:cubicBezTo>
                    <a:pt x="17586" y="2337"/>
                    <a:pt x="16437" y="1426"/>
                    <a:pt x="15625" y="733"/>
                  </a:cubicBezTo>
                  <a:cubicBezTo>
                    <a:pt x="15249" y="416"/>
                    <a:pt x="14041" y="238"/>
                    <a:pt x="12833" y="139"/>
                  </a:cubicBezTo>
                  <a:cubicBezTo>
                    <a:pt x="11447" y="20"/>
                    <a:pt x="10061" y="0"/>
                    <a:pt x="1006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5" name="Google Shape;625;p12"/>
            <p:cNvSpPr/>
            <p:nvPr/>
          </p:nvSpPr>
          <p:spPr>
            <a:xfrm>
              <a:off x="5126275" y="3689700"/>
              <a:ext cx="165700" cy="97425"/>
            </a:xfrm>
            <a:custGeom>
              <a:rect b="b" l="l" r="r" t="t"/>
              <a:pathLst>
                <a:path extrusionOk="0" h="3897" w="6628">
                  <a:moveTo>
                    <a:pt x="3855" y="0"/>
                  </a:moveTo>
                  <a:cubicBezTo>
                    <a:pt x="3855" y="0"/>
                    <a:pt x="2014" y="356"/>
                    <a:pt x="449" y="614"/>
                  </a:cubicBezTo>
                  <a:cubicBezTo>
                    <a:pt x="298" y="1429"/>
                    <a:pt x="1" y="3896"/>
                    <a:pt x="1783" y="3896"/>
                  </a:cubicBezTo>
                  <a:cubicBezTo>
                    <a:pt x="1863" y="3896"/>
                    <a:pt x="1946" y="3891"/>
                    <a:pt x="2034" y="3881"/>
                  </a:cubicBezTo>
                  <a:cubicBezTo>
                    <a:pt x="4489" y="3604"/>
                    <a:pt x="6628" y="139"/>
                    <a:pt x="6628" y="139"/>
                  </a:cubicBezTo>
                  <a:cubicBezTo>
                    <a:pt x="5222" y="20"/>
                    <a:pt x="3855" y="0"/>
                    <a:pt x="3855"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6" name="Google Shape;626;p12"/>
            <p:cNvSpPr/>
            <p:nvPr/>
          </p:nvSpPr>
          <p:spPr>
            <a:xfrm>
              <a:off x="5072350" y="3802600"/>
              <a:ext cx="207250" cy="52125"/>
            </a:xfrm>
            <a:custGeom>
              <a:rect b="b" l="l" r="r" t="t"/>
              <a:pathLst>
                <a:path extrusionOk="0" h="2085" w="8290">
                  <a:moveTo>
                    <a:pt x="144" y="0"/>
                  </a:moveTo>
                  <a:cubicBezTo>
                    <a:pt x="70" y="0"/>
                    <a:pt x="0" y="60"/>
                    <a:pt x="12" y="157"/>
                  </a:cubicBezTo>
                  <a:cubicBezTo>
                    <a:pt x="52" y="197"/>
                    <a:pt x="448" y="1405"/>
                    <a:pt x="2646" y="1920"/>
                  </a:cubicBezTo>
                  <a:cubicBezTo>
                    <a:pt x="2903" y="1979"/>
                    <a:pt x="3181" y="2039"/>
                    <a:pt x="3438" y="2058"/>
                  </a:cubicBezTo>
                  <a:cubicBezTo>
                    <a:pt x="3564" y="2076"/>
                    <a:pt x="3701" y="2085"/>
                    <a:pt x="3845" y="2085"/>
                  </a:cubicBezTo>
                  <a:cubicBezTo>
                    <a:pt x="5456" y="2085"/>
                    <a:pt x="8082" y="1063"/>
                    <a:pt x="8191" y="1009"/>
                  </a:cubicBezTo>
                  <a:cubicBezTo>
                    <a:pt x="8270" y="989"/>
                    <a:pt x="8290" y="910"/>
                    <a:pt x="8270" y="831"/>
                  </a:cubicBezTo>
                  <a:cubicBezTo>
                    <a:pt x="8256" y="788"/>
                    <a:pt x="8210" y="755"/>
                    <a:pt x="8157" y="755"/>
                  </a:cubicBezTo>
                  <a:cubicBezTo>
                    <a:pt x="8136" y="755"/>
                    <a:pt x="8114" y="760"/>
                    <a:pt x="8092" y="771"/>
                  </a:cubicBezTo>
                  <a:cubicBezTo>
                    <a:pt x="8073" y="771"/>
                    <a:pt x="5393" y="1823"/>
                    <a:pt x="3832" y="1823"/>
                  </a:cubicBezTo>
                  <a:cubicBezTo>
                    <a:pt x="3706" y="1823"/>
                    <a:pt x="3587" y="1816"/>
                    <a:pt x="3478" y="1801"/>
                  </a:cubicBezTo>
                  <a:cubicBezTo>
                    <a:pt x="765" y="1445"/>
                    <a:pt x="270" y="78"/>
                    <a:pt x="270" y="78"/>
                  </a:cubicBezTo>
                  <a:cubicBezTo>
                    <a:pt x="239" y="24"/>
                    <a:pt x="190" y="0"/>
                    <a:pt x="144"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7" name="Google Shape;627;p12"/>
            <p:cNvSpPr/>
            <p:nvPr/>
          </p:nvSpPr>
          <p:spPr>
            <a:xfrm>
              <a:off x="5044025" y="4030400"/>
              <a:ext cx="204750" cy="146000"/>
            </a:xfrm>
            <a:custGeom>
              <a:rect b="b" l="l" r="r" t="t"/>
              <a:pathLst>
                <a:path extrusionOk="0" h="5840" w="8190">
                  <a:moveTo>
                    <a:pt x="208" y="1"/>
                  </a:moveTo>
                  <a:cubicBezTo>
                    <a:pt x="70" y="1"/>
                    <a:pt x="0" y="204"/>
                    <a:pt x="155" y="273"/>
                  </a:cubicBezTo>
                  <a:cubicBezTo>
                    <a:pt x="195" y="293"/>
                    <a:pt x="5561" y="2927"/>
                    <a:pt x="7918" y="5798"/>
                  </a:cubicBezTo>
                  <a:cubicBezTo>
                    <a:pt x="7937" y="5818"/>
                    <a:pt x="7957" y="5818"/>
                    <a:pt x="7997" y="5838"/>
                  </a:cubicBezTo>
                  <a:cubicBezTo>
                    <a:pt x="8005" y="5839"/>
                    <a:pt x="8012" y="5840"/>
                    <a:pt x="8020" y="5840"/>
                  </a:cubicBezTo>
                  <a:cubicBezTo>
                    <a:pt x="8125" y="5840"/>
                    <a:pt x="8190" y="5713"/>
                    <a:pt x="8116" y="5620"/>
                  </a:cubicBezTo>
                  <a:cubicBezTo>
                    <a:pt x="5720" y="2709"/>
                    <a:pt x="314" y="36"/>
                    <a:pt x="274" y="16"/>
                  </a:cubicBezTo>
                  <a:cubicBezTo>
                    <a:pt x="251" y="6"/>
                    <a:pt x="228" y="1"/>
                    <a:pt x="208"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8" name="Google Shape;628;p12"/>
            <p:cNvSpPr/>
            <p:nvPr/>
          </p:nvSpPr>
          <p:spPr>
            <a:xfrm>
              <a:off x="5067275" y="4078225"/>
              <a:ext cx="77675" cy="105550"/>
            </a:xfrm>
            <a:custGeom>
              <a:rect b="b" l="l" r="r" t="t"/>
              <a:pathLst>
                <a:path extrusionOk="0" h="4222" w="3107">
                  <a:moveTo>
                    <a:pt x="198" y="0"/>
                  </a:moveTo>
                  <a:cubicBezTo>
                    <a:pt x="78" y="0"/>
                    <a:pt x="1" y="179"/>
                    <a:pt x="116" y="261"/>
                  </a:cubicBezTo>
                  <a:cubicBezTo>
                    <a:pt x="1443" y="1192"/>
                    <a:pt x="2413" y="2558"/>
                    <a:pt x="2849" y="4123"/>
                  </a:cubicBezTo>
                  <a:cubicBezTo>
                    <a:pt x="2849" y="4162"/>
                    <a:pt x="2889" y="4202"/>
                    <a:pt x="2928" y="4222"/>
                  </a:cubicBezTo>
                  <a:lnTo>
                    <a:pt x="3007" y="4222"/>
                  </a:lnTo>
                  <a:cubicBezTo>
                    <a:pt x="3067" y="4202"/>
                    <a:pt x="3106" y="4123"/>
                    <a:pt x="3087" y="4063"/>
                  </a:cubicBezTo>
                  <a:cubicBezTo>
                    <a:pt x="2651" y="2420"/>
                    <a:pt x="1661" y="994"/>
                    <a:pt x="275" y="24"/>
                  </a:cubicBezTo>
                  <a:cubicBezTo>
                    <a:pt x="248" y="7"/>
                    <a:pt x="222" y="0"/>
                    <a:pt x="198"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9" name="Google Shape;629;p12"/>
            <p:cNvSpPr/>
            <p:nvPr/>
          </p:nvSpPr>
          <p:spPr>
            <a:xfrm>
              <a:off x="5288500" y="3847600"/>
              <a:ext cx="97050" cy="528400"/>
            </a:xfrm>
            <a:custGeom>
              <a:rect b="b" l="l" r="r" t="t"/>
              <a:pathLst>
                <a:path extrusionOk="0" h="21136" w="3882">
                  <a:moveTo>
                    <a:pt x="3743" y="1"/>
                  </a:moveTo>
                  <a:cubicBezTo>
                    <a:pt x="3664" y="1"/>
                    <a:pt x="3604" y="60"/>
                    <a:pt x="3604" y="140"/>
                  </a:cubicBezTo>
                  <a:cubicBezTo>
                    <a:pt x="3604" y="2338"/>
                    <a:pt x="3485" y="4516"/>
                    <a:pt x="3248" y="6694"/>
                  </a:cubicBezTo>
                  <a:cubicBezTo>
                    <a:pt x="2852" y="10278"/>
                    <a:pt x="1980" y="15665"/>
                    <a:pt x="20" y="20952"/>
                  </a:cubicBezTo>
                  <a:cubicBezTo>
                    <a:pt x="0" y="21011"/>
                    <a:pt x="40" y="21091"/>
                    <a:pt x="99" y="21110"/>
                  </a:cubicBezTo>
                  <a:lnTo>
                    <a:pt x="139" y="21130"/>
                  </a:lnTo>
                  <a:cubicBezTo>
                    <a:pt x="149" y="21134"/>
                    <a:pt x="160" y="21135"/>
                    <a:pt x="170" y="21135"/>
                  </a:cubicBezTo>
                  <a:cubicBezTo>
                    <a:pt x="219" y="21135"/>
                    <a:pt x="265" y="21100"/>
                    <a:pt x="297" y="21051"/>
                  </a:cubicBezTo>
                  <a:cubicBezTo>
                    <a:pt x="2277" y="15724"/>
                    <a:pt x="3129" y="10318"/>
                    <a:pt x="3505" y="6734"/>
                  </a:cubicBezTo>
                  <a:cubicBezTo>
                    <a:pt x="3763" y="4536"/>
                    <a:pt x="3881" y="2338"/>
                    <a:pt x="3881" y="120"/>
                  </a:cubicBezTo>
                  <a:cubicBezTo>
                    <a:pt x="3881" y="60"/>
                    <a:pt x="3802" y="1"/>
                    <a:pt x="3743"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p12"/>
            <p:cNvSpPr/>
            <p:nvPr/>
          </p:nvSpPr>
          <p:spPr>
            <a:xfrm>
              <a:off x="4976100" y="3874250"/>
              <a:ext cx="53500" cy="167950"/>
            </a:xfrm>
            <a:custGeom>
              <a:rect b="b" l="l" r="r" t="t"/>
              <a:pathLst>
                <a:path extrusionOk="0" h="6718" w="2140">
                  <a:moveTo>
                    <a:pt x="1290" y="1"/>
                  </a:moveTo>
                  <a:cubicBezTo>
                    <a:pt x="1242" y="1"/>
                    <a:pt x="1195" y="25"/>
                    <a:pt x="1169" y="84"/>
                  </a:cubicBezTo>
                  <a:cubicBezTo>
                    <a:pt x="1" y="2183"/>
                    <a:pt x="615" y="3826"/>
                    <a:pt x="1347" y="4836"/>
                  </a:cubicBezTo>
                  <a:cubicBezTo>
                    <a:pt x="1704" y="5331"/>
                    <a:pt x="1862" y="5945"/>
                    <a:pt x="1783" y="6559"/>
                  </a:cubicBezTo>
                  <a:cubicBezTo>
                    <a:pt x="1783" y="6638"/>
                    <a:pt x="1842" y="6698"/>
                    <a:pt x="1902" y="6717"/>
                  </a:cubicBezTo>
                  <a:cubicBezTo>
                    <a:pt x="1981" y="6717"/>
                    <a:pt x="2040" y="6678"/>
                    <a:pt x="2060" y="6599"/>
                  </a:cubicBezTo>
                  <a:cubicBezTo>
                    <a:pt x="2139" y="5925"/>
                    <a:pt x="1961" y="5232"/>
                    <a:pt x="1565" y="4678"/>
                  </a:cubicBezTo>
                  <a:cubicBezTo>
                    <a:pt x="872" y="3727"/>
                    <a:pt x="298" y="2183"/>
                    <a:pt x="1407" y="222"/>
                  </a:cubicBezTo>
                  <a:cubicBezTo>
                    <a:pt x="1487" y="102"/>
                    <a:pt x="1388" y="1"/>
                    <a:pt x="1290"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1" name="Google Shape;631;p12"/>
            <p:cNvSpPr/>
            <p:nvPr/>
          </p:nvSpPr>
          <p:spPr>
            <a:xfrm>
              <a:off x="4505800" y="4757050"/>
              <a:ext cx="111900" cy="113375"/>
            </a:xfrm>
            <a:custGeom>
              <a:rect b="b" l="l" r="r" t="t"/>
              <a:pathLst>
                <a:path extrusionOk="0" h="4535" w="4476">
                  <a:moveTo>
                    <a:pt x="991" y="0"/>
                  </a:moveTo>
                  <a:lnTo>
                    <a:pt x="0" y="3347"/>
                  </a:lnTo>
                  <a:lnTo>
                    <a:pt x="3050" y="4535"/>
                  </a:lnTo>
                  <a:lnTo>
                    <a:pt x="4476" y="1070"/>
                  </a:lnTo>
                  <a:lnTo>
                    <a:pt x="991"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2" name="Google Shape;632;p12"/>
            <p:cNvSpPr/>
            <p:nvPr/>
          </p:nvSpPr>
          <p:spPr>
            <a:xfrm>
              <a:off x="4297875" y="4817700"/>
              <a:ext cx="304475" cy="159175"/>
            </a:xfrm>
            <a:custGeom>
              <a:rect b="b" l="l" r="r" t="t"/>
              <a:pathLst>
                <a:path extrusionOk="0" h="6367" w="12179">
                  <a:moveTo>
                    <a:pt x="8532" y="1"/>
                  </a:moveTo>
                  <a:cubicBezTo>
                    <a:pt x="8454" y="1"/>
                    <a:pt x="8375" y="16"/>
                    <a:pt x="8298" y="49"/>
                  </a:cubicBezTo>
                  <a:cubicBezTo>
                    <a:pt x="8298" y="49"/>
                    <a:pt x="7921" y="208"/>
                    <a:pt x="6852" y="782"/>
                  </a:cubicBezTo>
                  <a:cubicBezTo>
                    <a:pt x="5783" y="1376"/>
                    <a:pt x="4179" y="1574"/>
                    <a:pt x="2773" y="1812"/>
                  </a:cubicBezTo>
                  <a:cubicBezTo>
                    <a:pt x="951" y="2129"/>
                    <a:pt x="317" y="2723"/>
                    <a:pt x="119" y="3178"/>
                  </a:cubicBezTo>
                  <a:cubicBezTo>
                    <a:pt x="20" y="3376"/>
                    <a:pt x="0" y="3614"/>
                    <a:pt x="80" y="3832"/>
                  </a:cubicBezTo>
                  <a:lnTo>
                    <a:pt x="11228" y="6366"/>
                  </a:lnTo>
                  <a:cubicBezTo>
                    <a:pt x="11367" y="6188"/>
                    <a:pt x="11466" y="5990"/>
                    <a:pt x="11525" y="5772"/>
                  </a:cubicBezTo>
                  <a:cubicBezTo>
                    <a:pt x="11803" y="4842"/>
                    <a:pt x="11842" y="3277"/>
                    <a:pt x="11921" y="2287"/>
                  </a:cubicBezTo>
                  <a:cubicBezTo>
                    <a:pt x="11921" y="2168"/>
                    <a:pt x="11941" y="2069"/>
                    <a:pt x="11941" y="1970"/>
                  </a:cubicBezTo>
                  <a:cubicBezTo>
                    <a:pt x="11941" y="1832"/>
                    <a:pt x="11961" y="1693"/>
                    <a:pt x="12001" y="1574"/>
                  </a:cubicBezTo>
                  <a:cubicBezTo>
                    <a:pt x="12179" y="802"/>
                    <a:pt x="11446" y="782"/>
                    <a:pt x="11446" y="782"/>
                  </a:cubicBezTo>
                  <a:cubicBezTo>
                    <a:pt x="11198" y="937"/>
                    <a:pt x="10965" y="999"/>
                    <a:pt x="10744" y="999"/>
                  </a:cubicBezTo>
                  <a:cubicBezTo>
                    <a:pt x="9859" y="999"/>
                    <a:pt x="9175" y="1"/>
                    <a:pt x="853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3" name="Google Shape;633;p12"/>
            <p:cNvSpPr/>
            <p:nvPr/>
          </p:nvSpPr>
          <p:spPr>
            <a:xfrm>
              <a:off x="4298375" y="4897150"/>
              <a:ext cx="287650" cy="79725"/>
            </a:xfrm>
            <a:custGeom>
              <a:rect b="b" l="l" r="r" t="t"/>
              <a:pathLst>
                <a:path extrusionOk="0" h="3189" w="11506">
                  <a:moveTo>
                    <a:pt x="99" y="0"/>
                  </a:moveTo>
                  <a:cubicBezTo>
                    <a:pt x="0" y="198"/>
                    <a:pt x="0" y="436"/>
                    <a:pt x="60" y="654"/>
                  </a:cubicBezTo>
                  <a:lnTo>
                    <a:pt x="11208" y="3188"/>
                  </a:lnTo>
                  <a:cubicBezTo>
                    <a:pt x="11347" y="3010"/>
                    <a:pt x="11446" y="2812"/>
                    <a:pt x="11505" y="2594"/>
                  </a:cubicBezTo>
                  <a:lnTo>
                    <a:pt x="99" y="0"/>
                  </a:ln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4" name="Google Shape;634;p12"/>
            <p:cNvSpPr/>
            <p:nvPr/>
          </p:nvSpPr>
          <p:spPr>
            <a:xfrm>
              <a:off x="4542425" y="4866450"/>
              <a:ext cx="54500" cy="105475"/>
            </a:xfrm>
            <a:custGeom>
              <a:rect b="b" l="l" r="r" t="t"/>
              <a:pathLst>
                <a:path extrusionOk="0" h="4219" w="2180">
                  <a:moveTo>
                    <a:pt x="2179" y="1"/>
                  </a:moveTo>
                  <a:lnTo>
                    <a:pt x="2179" y="1"/>
                  </a:lnTo>
                  <a:cubicBezTo>
                    <a:pt x="1229" y="416"/>
                    <a:pt x="496" y="1228"/>
                    <a:pt x="199" y="2218"/>
                  </a:cubicBezTo>
                  <a:cubicBezTo>
                    <a:pt x="1" y="2852"/>
                    <a:pt x="60" y="3545"/>
                    <a:pt x="337" y="4159"/>
                  </a:cubicBezTo>
                  <a:lnTo>
                    <a:pt x="654" y="4218"/>
                  </a:lnTo>
                  <a:cubicBezTo>
                    <a:pt x="337" y="3624"/>
                    <a:pt x="278" y="2951"/>
                    <a:pt x="456" y="2298"/>
                  </a:cubicBezTo>
                  <a:cubicBezTo>
                    <a:pt x="714" y="1426"/>
                    <a:pt x="1328" y="713"/>
                    <a:pt x="2139" y="317"/>
                  </a:cubicBezTo>
                  <a:cubicBezTo>
                    <a:pt x="2139" y="199"/>
                    <a:pt x="2159" y="100"/>
                    <a:pt x="2179"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5" name="Google Shape;635;p12"/>
            <p:cNvSpPr/>
            <p:nvPr/>
          </p:nvSpPr>
          <p:spPr>
            <a:xfrm>
              <a:off x="4449350" y="4837850"/>
              <a:ext cx="27275" cy="17375"/>
            </a:xfrm>
            <a:custGeom>
              <a:rect b="b" l="l" r="r" t="t"/>
              <a:pathLst>
                <a:path extrusionOk="0" h="695" w="1091">
                  <a:moveTo>
                    <a:pt x="220" y="0"/>
                  </a:moveTo>
                  <a:cubicBezTo>
                    <a:pt x="150" y="0"/>
                    <a:pt x="89" y="37"/>
                    <a:pt x="60" y="95"/>
                  </a:cubicBezTo>
                  <a:cubicBezTo>
                    <a:pt x="1" y="194"/>
                    <a:pt x="41" y="293"/>
                    <a:pt x="140" y="352"/>
                  </a:cubicBezTo>
                  <a:lnTo>
                    <a:pt x="793" y="689"/>
                  </a:lnTo>
                  <a:lnTo>
                    <a:pt x="833" y="689"/>
                  </a:lnTo>
                  <a:cubicBezTo>
                    <a:pt x="846" y="692"/>
                    <a:pt x="860" y="694"/>
                    <a:pt x="875" y="694"/>
                  </a:cubicBezTo>
                  <a:cubicBezTo>
                    <a:pt x="944" y="694"/>
                    <a:pt x="1018" y="656"/>
                    <a:pt x="1050" y="590"/>
                  </a:cubicBezTo>
                  <a:cubicBezTo>
                    <a:pt x="1090" y="511"/>
                    <a:pt x="1050" y="392"/>
                    <a:pt x="951" y="352"/>
                  </a:cubicBezTo>
                  <a:lnTo>
                    <a:pt x="298" y="16"/>
                  </a:lnTo>
                  <a:cubicBezTo>
                    <a:pt x="271" y="5"/>
                    <a:pt x="245" y="0"/>
                    <a:pt x="220"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6" name="Google Shape;636;p12"/>
            <p:cNvSpPr/>
            <p:nvPr/>
          </p:nvSpPr>
          <p:spPr>
            <a:xfrm>
              <a:off x="4470650" y="4827150"/>
              <a:ext cx="28425" cy="17625"/>
            </a:xfrm>
            <a:custGeom>
              <a:rect b="b" l="l" r="r" t="t"/>
              <a:pathLst>
                <a:path extrusionOk="0" h="705" w="1137">
                  <a:moveTo>
                    <a:pt x="193" y="0"/>
                  </a:moveTo>
                  <a:cubicBezTo>
                    <a:pt x="130" y="0"/>
                    <a:pt x="67" y="40"/>
                    <a:pt x="40" y="107"/>
                  </a:cubicBezTo>
                  <a:cubicBezTo>
                    <a:pt x="0" y="186"/>
                    <a:pt x="20" y="305"/>
                    <a:pt x="119" y="345"/>
                  </a:cubicBezTo>
                  <a:lnTo>
                    <a:pt x="773" y="681"/>
                  </a:lnTo>
                  <a:lnTo>
                    <a:pt x="812" y="701"/>
                  </a:lnTo>
                  <a:cubicBezTo>
                    <a:pt x="826" y="704"/>
                    <a:pt x="839" y="705"/>
                    <a:pt x="852" y="705"/>
                  </a:cubicBezTo>
                  <a:cubicBezTo>
                    <a:pt x="1044" y="705"/>
                    <a:pt x="1137" y="438"/>
                    <a:pt x="951" y="345"/>
                  </a:cubicBezTo>
                  <a:lnTo>
                    <a:pt x="278" y="28"/>
                  </a:lnTo>
                  <a:cubicBezTo>
                    <a:pt x="252" y="9"/>
                    <a:pt x="223" y="0"/>
                    <a:pt x="193"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p12"/>
            <p:cNvSpPr/>
            <p:nvPr/>
          </p:nvSpPr>
          <p:spPr>
            <a:xfrm>
              <a:off x="4428375" y="4844050"/>
              <a:ext cx="28425" cy="17600"/>
            </a:xfrm>
            <a:custGeom>
              <a:rect b="b" l="l" r="r" t="t"/>
              <a:pathLst>
                <a:path extrusionOk="0" h="704" w="1137">
                  <a:moveTo>
                    <a:pt x="266" y="0"/>
                  </a:moveTo>
                  <a:cubicBezTo>
                    <a:pt x="89" y="0"/>
                    <a:pt x="0" y="260"/>
                    <a:pt x="186" y="362"/>
                  </a:cubicBezTo>
                  <a:lnTo>
                    <a:pt x="840" y="679"/>
                  </a:lnTo>
                  <a:lnTo>
                    <a:pt x="899" y="699"/>
                  </a:lnTo>
                  <a:cubicBezTo>
                    <a:pt x="913" y="702"/>
                    <a:pt x="927" y="704"/>
                    <a:pt x="940" y="704"/>
                  </a:cubicBezTo>
                  <a:cubicBezTo>
                    <a:pt x="1005" y="704"/>
                    <a:pt x="1065" y="665"/>
                    <a:pt x="1097" y="599"/>
                  </a:cubicBezTo>
                  <a:cubicBezTo>
                    <a:pt x="1137" y="500"/>
                    <a:pt x="1117" y="401"/>
                    <a:pt x="1018" y="342"/>
                  </a:cubicBezTo>
                  <a:lnTo>
                    <a:pt x="365" y="25"/>
                  </a:lnTo>
                  <a:cubicBezTo>
                    <a:pt x="330" y="8"/>
                    <a:pt x="297" y="0"/>
                    <a:pt x="26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8" name="Google Shape;638;p12"/>
            <p:cNvSpPr/>
            <p:nvPr/>
          </p:nvSpPr>
          <p:spPr>
            <a:xfrm>
              <a:off x="4408575" y="4849500"/>
              <a:ext cx="28925" cy="17600"/>
            </a:xfrm>
            <a:custGeom>
              <a:rect b="b" l="l" r="r" t="t"/>
              <a:pathLst>
                <a:path extrusionOk="0" h="704" w="1157">
                  <a:moveTo>
                    <a:pt x="273" y="0"/>
                  </a:moveTo>
                  <a:cubicBezTo>
                    <a:pt x="103" y="0"/>
                    <a:pt x="0" y="260"/>
                    <a:pt x="186" y="362"/>
                  </a:cubicBezTo>
                  <a:lnTo>
                    <a:pt x="860" y="698"/>
                  </a:lnTo>
                  <a:lnTo>
                    <a:pt x="899" y="698"/>
                  </a:lnTo>
                  <a:cubicBezTo>
                    <a:pt x="913" y="702"/>
                    <a:pt x="927" y="703"/>
                    <a:pt x="941" y="703"/>
                  </a:cubicBezTo>
                  <a:cubicBezTo>
                    <a:pt x="1011" y="703"/>
                    <a:pt x="1084" y="665"/>
                    <a:pt x="1117" y="599"/>
                  </a:cubicBezTo>
                  <a:cubicBezTo>
                    <a:pt x="1157" y="500"/>
                    <a:pt x="1117" y="401"/>
                    <a:pt x="1018" y="362"/>
                  </a:cubicBezTo>
                  <a:lnTo>
                    <a:pt x="365" y="25"/>
                  </a:lnTo>
                  <a:cubicBezTo>
                    <a:pt x="333" y="8"/>
                    <a:pt x="302" y="0"/>
                    <a:pt x="273"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9" name="Google Shape;639;p12"/>
            <p:cNvSpPr/>
            <p:nvPr/>
          </p:nvSpPr>
          <p:spPr>
            <a:xfrm>
              <a:off x="4387775" y="4853950"/>
              <a:ext cx="30125" cy="18050"/>
            </a:xfrm>
            <a:custGeom>
              <a:rect b="b" l="l" r="r" t="t"/>
              <a:pathLst>
                <a:path extrusionOk="0" h="722" w="1205">
                  <a:moveTo>
                    <a:pt x="267" y="0"/>
                  </a:moveTo>
                  <a:cubicBezTo>
                    <a:pt x="89" y="0"/>
                    <a:pt x="1" y="260"/>
                    <a:pt x="187" y="362"/>
                  </a:cubicBezTo>
                  <a:lnTo>
                    <a:pt x="840" y="699"/>
                  </a:lnTo>
                  <a:lnTo>
                    <a:pt x="880" y="718"/>
                  </a:lnTo>
                  <a:cubicBezTo>
                    <a:pt x="893" y="721"/>
                    <a:pt x="906" y="722"/>
                    <a:pt x="919" y="722"/>
                  </a:cubicBezTo>
                  <a:cubicBezTo>
                    <a:pt x="1111" y="722"/>
                    <a:pt x="1204" y="455"/>
                    <a:pt x="1018" y="362"/>
                  </a:cubicBezTo>
                  <a:lnTo>
                    <a:pt x="365" y="25"/>
                  </a:lnTo>
                  <a:cubicBezTo>
                    <a:pt x="330" y="8"/>
                    <a:pt x="297" y="0"/>
                    <a:pt x="267"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 name="Google Shape;640;p12"/>
            <p:cNvSpPr/>
            <p:nvPr/>
          </p:nvSpPr>
          <p:spPr>
            <a:xfrm>
              <a:off x="4365500" y="4857400"/>
              <a:ext cx="30000" cy="17675"/>
            </a:xfrm>
            <a:custGeom>
              <a:rect b="b" l="l" r="r" t="t"/>
              <a:pathLst>
                <a:path extrusionOk="0" h="707" w="1200">
                  <a:moveTo>
                    <a:pt x="254" y="1"/>
                  </a:moveTo>
                  <a:cubicBezTo>
                    <a:pt x="89" y="1"/>
                    <a:pt x="1" y="261"/>
                    <a:pt x="187" y="363"/>
                  </a:cubicBezTo>
                  <a:lnTo>
                    <a:pt x="840" y="679"/>
                  </a:lnTo>
                  <a:cubicBezTo>
                    <a:pt x="860" y="699"/>
                    <a:pt x="880" y="699"/>
                    <a:pt x="880" y="699"/>
                  </a:cubicBezTo>
                  <a:cubicBezTo>
                    <a:pt x="898" y="704"/>
                    <a:pt x="916" y="707"/>
                    <a:pt x="933" y="707"/>
                  </a:cubicBezTo>
                  <a:cubicBezTo>
                    <a:pt x="1115" y="707"/>
                    <a:pt x="1199" y="433"/>
                    <a:pt x="1018" y="343"/>
                  </a:cubicBezTo>
                  <a:lnTo>
                    <a:pt x="345" y="26"/>
                  </a:lnTo>
                  <a:cubicBezTo>
                    <a:pt x="313" y="9"/>
                    <a:pt x="282" y="1"/>
                    <a:pt x="254"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12"/>
            <p:cNvSpPr/>
            <p:nvPr/>
          </p:nvSpPr>
          <p:spPr>
            <a:xfrm>
              <a:off x="4514225" y="4206525"/>
              <a:ext cx="656950" cy="613900"/>
            </a:xfrm>
            <a:custGeom>
              <a:rect b="b" l="l" r="r" t="t"/>
              <a:pathLst>
                <a:path extrusionOk="0" h="24556" w="26278">
                  <a:moveTo>
                    <a:pt x="18634" y="1"/>
                  </a:moveTo>
                  <a:cubicBezTo>
                    <a:pt x="18634" y="1"/>
                    <a:pt x="8634" y="1545"/>
                    <a:pt x="6079" y="4239"/>
                  </a:cubicBezTo>
                  <a:cubicBezTo>
                    <a:pt x="3525" y="6912"/>
                    <a:pt x="0" y="23110"/>
                    <a:pt x="0" y="23110"/>
                  </a:cubicBezTo>
                  <a:lnTo>
                    <a:pt x="4000" y="24556"/>
                  </a:lnTo>
                  <a:cubicBezTo>
                    <a:pt x="4000" y="24556"/>
                    <a:pt x="5782" y="19368"/>
                    <a:pt x="7782" y="16457"/>
                  </a:cubicBezTo>
                  <a:cubicBezTo>
                    <a:pt x="9545" y="13882"/>
                    <a:pt x="10931" y="8496"/>
                    <a:pt x="10931" y="8496"/>
                  </a:cubicBezTo>
                  <a:lnTo>
                    <a:pt x="26278" y="3842"/>
                  </a:lnTo>
                  <a:cubicBezTo>
                    <a:pt x="26278" y="3842"/>
                    <a:pt x="21268" y="2694"/>
                    <a:pt x="1863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p12"/>
            <p:cNvSpPr/>
            <p:nvPr/>
          </p:nvSpPr>
          <p:spPr>
            <a:xfrm>
              <a:off x="4517375" y="4756100"/>
              <a:ext cx="108250" cy="41075"/>
            </a:xfrm>
            <a:custGeom>
              <a:rect b="b" l="l" r="r" t="t"/>
              <a:pathLst>
                <a:path extrusionOk="0" h="1643" w="4330">
                  <a:moveTo>
                    <a:pt x="219" y="0"/>
                  </a:moveTo>
                  <a:cubicBezTo>
                    <a:pt x="67" y="0"/>
                    <a:pt x="1" y="261"/>
                    <a:pt x="191" y="296"/>
                  </a:cubicBezTo>
                  <a:lnTo>
                    <a:pt x="4072" y="1622"/>
                  </a:lnTo>
                  <a:lnTo>
                    <a:pt x="4132" y="1622"/>
                  </a:lnTo>
                  <a:lnTo>
                    <a:pt x="4132" y="1642"/>
                  </a:lnTo>
                  <a:cubicBezTo>
                    <a:pt x="4290" y="1642"/>
                    <a:pt x="4330" y="1405"/>
                    <a:pt x="4171" y="1345"/>
                  </a:cubicBezTo>
                  <a:lnTo>
                    <a:pt x="290" y="18"/>
                  </a:lnTo>
                  <a:cubicBezTo>
                    <a:pt x="265" y="6"/>
                    <a:pt x="241" y="0"/>
                    <a:pt x="219"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3" name="Google Shape;643;p12"/>
            <p:cNvSpPr/>
            <p:nvPr/>
          </p:nvSpPr>
          <p:spPr>
            <a:xfrm>
              <a:off x="4718675" y="4802600"/>
              <a:ext cx="108925" cy="114875"/>
            </a:xfrm>
            <a:custGeom>
              <a:rect b="b" l="l" r="r" t="t"/>
              <a:pathLst>
                <a:path extrusionOk="0" h="4595" w="4357">
                  <a:moveTo>
                    <a:pt x="832" y="0"/>
                  </a:moveTo>
                  <a:lnTo>
                    <a:pt x="0" y="3386"/>
                  </a:lnTo>
                  <a:lnTo>
                    <a:pt x="3565" y="4594"/>
                  </a:lnTo>
                  <a:lnTo>
                    <a:pt x="4357" y="911"/>
                  </a:lnTo>
                  <a:lnTo>
                    <a:pt x="832"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4" name="Google Shape;644;p12"/>
            <p:cNvSpPr/>
            <p:nvPr/>
          </p:nvSpPr>
          <p:spPr>
            <a:xfrm>
              <a:off x="4518675" y="4863250"/>
              <a:ext cx="303975" cy="158675"/>
            </a:xfrm>
            <a:custGeom>
              <a:rect b="b" l="l" r="r" t="t"/>
              <a:pathLst>
                <a:path extrusionOk="0" h="6347" w="12159">
                  <a:moveTo>
                    <a:pt x="8534" y="0"/>
                  </a:moveTo>
                  <a:cubicBezTo>
                    <a:pt x="8455" y="0"/>
                    <a:pt x="8376" y="15"/>
                    <a:pt x="8298" y="49"/>
                  </a:cubicBezTo>
                  <a:cubicBezTo>
                    <a:pt x="8298" y="49"/>
                    <a:pt x="7921" y="208"/>
                    <a:pt x="6852" y="782"/>
                  </a:cubicBezTo>
                  <a:cubicBezTo>
                    <a:pt x="5783" y="1376"/>
                    <a:pt x="4159" y="1574"/>
                    <a:pt x="2753" y="1812"/>
                  </a:cubicBezTo>
                  <a:cubicBezTo>
                    <a:pt x="931" y="2129"/>
                    <a:pt x="317" y="2723"/>
                    <a:pt x="119" y="3178"/>
                  </a:cubicBezTo>
                  <a:cubicBezTo>
                    <a:pt x="20" y="3376"/>
                    <a:pt x="0" y="3614"/>
                    <a:pt x="60" y="3832"/>
                  </a:cubicBezTo>
                  <a:lnTo>
                    <a:pt x="11228" y="6347"/>
                  </a:lnTo>
                  <a:cubicBezTo>
                    <a:pt x="11367" y="6188"/>
                    <a:pt x="11446" y="5990"/>
                    <a:pt x="11506" y="5772"/>
                  </a:cubicBezTo>
                  <a:cubicBezTo>
                    <a:pt x="11803" y="4842"/>
                    <a:pt x="11842" y="3257"/>
                    <a:pt x="11902" y="2287"/>
                  </a:cubicBezTo>
                  <a:cubicBezTo>
                    <a:pt x="11902" y="2168"/>
                    <a:pt x="11921" y="2069"/>
                    <a:pt x="11921" y="1970"/>
                  </a:cubicBezTo>
                  <a:cubicBezTo>
                    <a:pt x="11941" y="1832"/>
                    <a:pt x="11961" y="1693"/>
                    <a:pt x="11981" y="1574"/>
                  </a:cubicBezTo>
                  <a:cubicBezTo>
                    <a:pt x="12159" y="802"/>
                    <a:pt x="11446" y="762"/>
                    <a:pt x="11446" y="762"/>
                  </a:cubicBezTo>
                  <a:cubicBezTo>
                    <a:pt x="11192" y="918"/>
                    <a:pt x="10955" y="980"/>
                    <a:pt x="10731" y="980"/>
                  </a:cubicBezTo>
                  <a:cubicBezTo>
                    <a:pt x="9844" y="980"/>
                    <a:pt x="9173" y="0"/>
                    <a:pt x="8534"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5" name="Google Shape;645;p12"/>
            <p:cNvSpPr/>
            <p:nvPr/>
          </p:nvSpPr>
          <p:spPr>
            <a:xfrm>
              <a:off x="4518675" y="4942700"/>
              <a:ext cx="287650" cy="79225"/>
            </a:xfrm>
            <a:custGeom>
              <a:rect b="b" l="l" r="r" t="t"/>
              <a:pathLst>
                <a:path extrusionOk="0" h="3169" w="11506">
                  <a:moveTo>
                    <a:pt x="119" y="0"/>
                  </a:moveTo>
                  <a:cubicBezTo>
                    <a:pt x="20" y="198"/>
                    <a:pt x="0" y="436"/>
                    <a:pt x="60" y="654"/>
                  </a:cubicBezTo>
                  <a:lnTo>
                    <a:pt x="11228" y="3169"/>
                  </a:lnTo>
                  <a:cubicBezTo>
                    <a:pt x="11367" y="3010"/>
                    <a:pt x="11446" y="2812"/>
                    <a:pt x="11506" y="2594"/>
                  </a:cubicBezTo>
                  <a:lnTo>
                    <a:pt x="119" y="0"/>
                  </a:ln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6" name="Google Shape;646;p12"/>
            <p:cNvSpPr/>
            <p:nvPr/>
          </p:nvSpPr>
          <p:spPr>
            <a:xfrm>
              <a:off x="4762725" y="4912000"/>
              <a:ext cx="54000" cy="105475"/>
            </a:xfrm>
            <a:custGeom>
              <a:rect b="b" l="l" r="r" t="t"/>
              <a:pathLst>
                <a:path extrusionOk="0" h="4219" w="2160">
                  <a:moveTo>
                    <a:pt x="2159" y="0"/>
                  </a:moveTo>
                  <a:cubicBezTo>
                    <a:pt x="1209" y="396"/>
                    <a:pt x="496" y="1208"/>
                    <a:pt x="179" y="2198"/>
                  </a:cubicBezTo>
                  <a:cubicBezTo>
                    <a:pt x="1" y="2852"/>
                    <a:pt x="40" y="3525"/>
                    <a:pt x="318" y="4139"/>
                  </a:cubicBezTo>
                  <a:lnTo>
                    <a:pt x="654" y="4218"/>
                  </a:lnTo>
                  <a:cubicBezTo>
                    <a:pt x="338" y="3624"/>
                    <a:pt x="258" y="2931"/>
                    <a:pt x="456" y="2297"/>
                  </a:cubicBezTo>
                  <a:cubicBezTo>
                    <a:pt x="714" y="1426"/>
                    <a:pt x="1328" y="713"/>
                    <a:pt x="2140" y="317"/>
                  </a:cubicBezTo>
                  <a:cubicBezTo>
                    <a:pt x="2140" y="198"/>
                    <a:pt x="2159" y="99"/>
                    <a:pt x="2159"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7" name="Google Shape;647;p12"/>
            <p:cNvSpPr/>
            <p:nvPr/>
          </p:nvSpPr>
          <p:spPr>
            <a:xfrm>
              <a:off x="4670150" y="4883400"/>
              <a:ext cx="27250" cy="17350"/>
            </a:xfrm>
            <a:custGeom>
              <a:rect b="b" l="l" r="r" t="t"/>
              <a:pathLst>
                <a:path extrusionOk="0" h="694" w="1090">
                  <a:moveTo>
                    <a:pt x="219" y="0"/>
                  </a:moveTo>
                  <a:cubicBezTo>
                    <a:pt x="150" y="0"/>
                    <a:pt x="89" y="37"/>
                    <a:pt x="60" y="95"/>
                  </a:cubicBezTo>
                  <a:cubicBezTo>
                    <a:pt x="1" y="194"/>
                    <a:pt x="40" y="293"/>
                    <a:pt x="139" y="352"/>
                  </a:cubicBezTo>
                  <a:lnTo>
                    <a:pt x="793" y="689"/>
                  </a:lnTo>
                  <a:lnTo>
                    <a:pt x="833" y="689"/>
                  </a:lnTo>
                  <a:cubicBezTo>
                    <a:pt x="846" y="692"/>
                    <a:pt x="860" y="694"/>
                    <a:pt x="875" y="694"/>
                  </a:cubicBezTo>
                  <a:cubicBezTo>
                    <a:pt x="944" y="694"/>
                    <a:pt x="1018" y="656"/>
                    <a:pt x="1050" y="590"/>
                  </a:cubicBezTo>
                  <a:cubicBezTo>
                    <a:pt x="1090" y="511"/>
                    <a:pt x="1050" y="392"/>
                    <a:pt x="951" y="352"/>
                  </a:cubicBezTo>
                  <a:lnTo>
                    <a:pt x="298" y="16"/>
                  </a:lnTo>
                  <a:cubicBezTo>
                    <a:pt x="271" y="5"/>
                    <a:pt x="245" y="0"/>
                    <a:pt x="219"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8" name="Google Shape;648;p12"/>
            <p:cNvSpPr/>
            <p:nvPr/>
          </p:nvSpPr>
          <p:spPr>
            <a:xfrm>
              <a:off x="4689275" y="4872750"/>
              <a:ext cx="28425" cy="17625"/>
            </a:xfrm>
            <a:custGeom>
              <a:rect b="b" l="l" r="r" t="t"/>
              <a:pathLst>
                <a:path extrusionOk="0" h="705" w="1137">
                  <a:moveTo>
                    <a:pt x="266" y="1"/>
                  </a:moveTo>
                  <a:cubicBezTo>
                    <a:pt x="89" y="1"/>
                    <a:pt x="0" y="261"/>
                    <a:pt x="186" y="362"/>
                  </a:cubicBezTo>
                  <a:lnTo>
                    <a:pt x="840" y="679"/>
                  </a:lnTo>
                  <a:lnTo>
                    <a:pt x="899" y="699"/>
                  </a:lnTo>
                  <a:cubicBezTo>
                    <a:pt x="913" y="702"/>
                    <a:pt x="926" y="704"/>
                    <a:pt x="940" y="704"/>
                  </a:cubicBezTo>
                  <a:cubicBezTo>
                    <a:pt x="1004" y="704"/>
                    <a:pt x="1064" y="666"/>
                    <a:pt x="1097" y="600"/>
                  </a:cubicBezTo>
                  <a:cubicBezTo>
                    <a:pt x="1137" y="501"/>
                    <a:pt x="1097" y="402"/>
                    <a:pt x="1018" y="362"/>
                  </a:cubicBezTo>
                  <a:lnTo>
                    <a:pt x="365" y="26"/>
                  </a:lnTo>
                  <a:cubicBezTo>
                    <a:pt x="330" y="8"/>
                    <a:pt x="297" y="1"/>
                    <a:pt x="266"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p12"/>
            <p:cNvSpPr/>
            <p:nvPr/>
          </p:nvSpPr>
          <p:spPr>
            <a:xfrm>
              <a:off x="4648750" y="4889600"/>
              <a:ext cx="28850" cy="17600"/>
            </a:xfrm>
            <a:custGeom>
              <a:rect b="b" l="l" r="r" t="t"/>
              <a:pathLst>
                <a:path extrusionOk="0" h="704" w="1154">
                  <a:moveTo>
                    <a:pt x="270" y="0"/>
                  </a:moveTo>
                  <a:cubicBezTo>
                    <a:pt x="101" y="0"/>
                    <a:pt x="0" y="260"/>
                    <a:pt x="203" y="362"/>
                  </a:cubicBezTo>
                  <a:lnTo>
                    <a:pt x="857" y="679"/>
                  </a:lnTo>
                  <a:lnTo>
                    <a:pt x="896" y="698"/>
                  </a:lnTo>
                  <a:cubicBezTo>
                    <a:pt x="910" y="702"/>
                    <a:pt x="924" y="703"/>
                    <a:pt x="939" y="703"/>
                  </a:cubicBezTo>
                  <a:cubicBezTo>
                    <a:pt x="1008" y="703"/>
                    <a:pt x="1081" y="665"/>
                    <a:pt x="1114" y="599"/>
                  </a:cubicBezTo>
                  <a:cubicBezTo>
                    <a:pt x="1154" y="500"/>
                    <a:pt x="1114" y="401"/>
                    <a:pt x="1015" y="342"/>
                  </a:cubicBezTo>
                  <a:lnTo>
                    <a:pt x="362" y="25"/>
                  </a:lnTo>
                  <a:cubicBezTo>
                    <a:pt x="330" y="8"/>
                    <a:pt x="299" y="0"/>
                    <a:pt x="270"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0" name="Google Shape;650;p12"/>
            <p:cNvSpPr/>
            <p:nvPr/>
          </p:nvSpPr>
          <p:spPr>
            <a:xfrm>
              <a:off x="4631050" y="4895275"/>
              <a:ext cx="26750" cy="17725"/>
            </a:xfrm>
            <a:custGeom>
              <a:rect b="b" l="l" r="r" t="t"/>
              <a:pathLst>
                <a:path extrusionOk="0" h="709" w="1070">
                  <a:moveTo>
                    <a:pt x="218" y="1"/>
                  </a:moveTo>
                  <a:cubicBezTo>
                    <a:pt x="142" y="1"/>
                    <a:pt x="69" y="41"/>
                    <a:pt x="40" y="115"/>
                  </a:cubicBezTo>
                  <a:cubicBezTo>
                    <a:pt x="0" y="194"/>
                    <a:pt x="40" y="313"/>
                    <a:pt x="119" y="353"/>
                  </a:cubicBezTo>
                  <a:lnTo>
                    <a:pt x="773" y="689"/>
                  </a:lnTo>
                  <a:lnTo>
                    <a:pt x="812" y="709"/>
                  </a:lnTo>
                  <a:cubicBezTo>
                    <a:pt x="911" y="709"/>
                    <a:pt x="991" y="669"/>
                    <a:pt x="1030" y="610"/>
                  </a:cubicBezTo>
                  <a:cubicBezTo>
                    <a:pt x="1070" y="511"/>
                    <a:pt x="1030" y="392"/>
                    <a:pt x="951" y="353"/>
                  </a:cubicBezTo>
                  <a:lnTo>
                    <a:pt x="297" y="16"/>
                  </a:lnTo>
                  <a:cubicBezTo>
                    <a:pt x="272" y="6"/>
                    <a:pt x="245" y="1"/>
                    <a:pt x="218"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1" name="Google Shape;651;p12"/>
            <p:cNvSpPr/>
            <p:nvPr/>
          </p:nvSpPr>
          <p:spPr>
            <a:xfrm>
              <a:off x="4609750" y="4900125"/>
              <a:ext cx="27275" cy="17475"/>
            </a:xfrm>
            <a:custGeom>
              <a:rect b="b" l="l" r="r" t="t"/>
              <a:pathLst>
                <a:path extrusionOk="0" h="699" w="1091">
                  <a:moveTo>
                    <a:pt x="206" y="1"/>
                  </a:moveTo>
                  <a:cubicBezTo>
                    <a:pt x="142" y="1"/>
                    <a:pt x="87" y="31"/>
                    <a:pt x="60" y="99"/>
                  </a:cubicBezTo>
                  <a:cubicBezTo>
                    <a:pt x="1" y="198"/>
                    <a:pt x="41" y="297"/>
                    <a:pt x="140" y="357"/>
                  </a:cubicBezTo>
                  <a:lnTo>
                    <a:pt x="793" y="673"/>
                  </a:lnTo>
                  <a:lnTo>
                    <a:pt x="833" y="693"/>
                  </a:lnTo>
                  <a:cubicBezTo>
                    <a:pt x="846" y="697"/>
                    <a:pt x="860" y="698"/>
                    <a:pt x="873" y="698"/>
                  </a:cubicBezTo>
                  <a:cubicBezTo>
                    <a:pt x="938" y="698"/>
                    <a:pt x="998" y="660"/>
                    <a:pt x="1031" y="594"/>
                  </a:cubicBezTo>
                  <a:cubicBezTo>
                    <a:pt x="1090" y="495"/>
                    <a:pt x="1050" y="396"/>
                    <a:pt x="951" y="357"/>
                  </a:cubicBezTo>
                  <a:lnTo>
                    <a:pt x="298" y="20"/>
                  </a:lnTo>
                  <a:cubicBezTo>
                    <a:pt x="267" y="7"/>
                    <a:pt x="235" y="1"/>
                    <a:pt x="206"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2" name="Google Shape;652;p12"/>
            <p:cNvSpPr/>
            <p:nvPr/>
          </p:nvSpPr>
          <p:spPr>
            <a:xfrm>
              <a:off x="4585800" y="4902950"/>
              <a:ext cx="28450" cy="17625"/>
            </a:xfrm>
            <a:custGeom>
              <a:rect b="b" l="l" r="r" t="t"/>
              <a:pathLst>
                <a:path extrusionOk="0" h="705" w="1138">
                  <a:moveTo>
                    <a:pt x="273" y="1"/>
                  </a:moveTo>
                  <a:cubicBezTo>
                    <a:pt x="103" y="1"/>
                    <a:pt x="1" y="261"/>
                    <a:pt x="187" y="362"/>
                  </a:cubicBezTo>
                  <a:lnTo>
                    <a:pt x="840" y="699"/>
                  </a:lnTo>
                  <a:lnTo>
                    <a:pt x="900" y="699"/>
                  </a:lnTo>
                  <a:cubicBezTo>
                    <a:pt x="913" y="702"/>
                    <a:pt x="927" y="704"/>
                    <a:pt x="940" y="704"/>
                  </a:cubicBezTo>
                  <a:cubicBezTo>
                    <a:pt x="1005" y="704"/>
                    <a:pt x="1065" y="666"/>
                    <a:pt x="1098" y="600"/>
                  </a:cubicBezTo>
                  <a:cubicBezTo>
                    <a:pt x="1137" y="501"/>
                    <a:pt x="1117" y="402"/>
                    <a:pt x="1018" y="362"/>
                  </a:cubicBezTo>
                  <a:lnTo>
                    <a:pt x="365" y="26"/>
                  </a:lnTo>
                  <a:cubicBezTo>
                    <a:pt x="333" y="8"/>
                    <a:pt x="302" y="1"/>
                    <a:pt x="273"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3" name="Google Shape;653;p12"/>
            <p:cNvSpPr/>
            <p:nvPr/>
          </p:nvSpPr>
          <p:spPr>
            <a:xfrm>
              <a:off x="4714725" y="4290675"/>
              <a:ext cx="656475" cy="591150"/>
            </a:xfrm>
            <a:custGeom>
              <a:rect b="b" l="l" r="r" t="t"/>
              <a:pathLst>
                <a:path extrusionOk="0" h="23646" w="26259">
                  <a:moveTo>
                    <a:pt x="14322" y="1"/>
                  </a:moveTo>
                  <a:cubicBezTo>
                    <a:pt x="8692" y="1"/>
                    <a:pt x="2922" y="515"/>
                    <a:pt x="1960" y="2536"/>
                  </a:cubicBezTo>
                  <a:cubicBezTo>
                    <a:pt x="0" y="6675"/>
                    <a:pt x="238" y="22596"/>
                    <a:pt x="238" y="22596"/>
                  </a:cubicBezTo>
                  <a:lnTo>
                    <a:pt x="4475" y="23645"/>
                  </a:lnTo>
                  <a:cubicBezTo>
                    <a:pt x="5307" y="21507"/>
                    <a:pt x="6000" y="19309"/>
                    <a:pt x="6535" y="17071"/>
                  </a:cubicBezTo>
                  <a:cubicBezTo>
                    <a:pt x="7466" y="13249"/>
                    <a:pt x="8258" y="7724"/>
                    <a:pt x="8258" y="7724"/>
                  </a:cubicBezTo>
                  <a:cubicBezTo>
                    <a:pt x="9216" y="7976"/>
                    <a:pt x="12472" y="8388"/>
                    <a:pt x="15811" y="8388"/>
                  </a:cubicBezTo>
                  <a:cubicBezTo>
                    <a:pt x="19304" y="8388"/>
                    <a:pt x="22886" y="7937"/>
                    <a:pt x="24020" y="6378"/>
                  </a:cubicBezTo>
                  <a:cubicBezTo>
                    <a:pt x="26258" y="3308"/>
                    <a:pt x="25862" y="556"/>
                    <a:pt x="25862" y="556"/>
                  </a:cubicBezTo>
                  <a:cubicBezTo>
                    <a:pt x="25862" y="556"/>
                    <a:pt x="20168" y="1"/>
                    <a:pt x="1432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4" name="Google Shape;654;p12"/>
            <p:cNvSpPr/>
            <p:nvPr/>
          </p:nvSpPr>
          <p:spPr>
            <a:xfrm>
              <a:off x="4721650" y="4827225"/>
              <a:ext cx="114375" cy="34800"/>
            </a:xfrm>
            <a:custGeom>
              <a:rect b="b" l="l" r="r" t="t"/>
              <a:pathLst>
                <a:path extrusionOk="0" h="1392" w="4575">
                  <a:moveTo>
                    <a:pt x="158" y="0"/>
                  </a:moveTo>
                  <a:cubicBezTo>
                    <a:pt x="94" y="0"/>
                    <a:pt x="36" y="39"/>
                    <a:pt x="20" y="104"/>
                  </a:cubicBezTo>
                  <a:cubicBezTo>
                    <a:pt x="0" y="183"/>
                    <a:pt x="40" y="263"/>
                    <a:pt x="119" y="282"/>
                  </a:cubicBezTo>
                  <a:lnTo>
                    <a:pt x="4317" y="1391"/>
                  </a:lnTo>
                  <a:lnTo>
                    <a:pt x="4357" y="1391"/>
                  </a:lnTo>
                  <a:cubicBezTo>
                    <a:pt x="4535" y="1391"/>
                    <a:pt x="4575" y="1134"/>
                    <a:pt x="4396" y="1094"/>
                  </a:cubicBezTo>
                  <a:lnTo>
                    <a:pt x="198" y="5"/>
                  </a:lnTo>
                  <a:cubicBezTo>
                    <a:pt x="185" y="2"/>
                    <a:pt x="171" y="0"/>
                    <a:pt x="158"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5" name="Google Shape;655;p12"/>
            <p:cNvSpPr/>
            <p:nvPr/>
          </p:nvSpPr>
          <p:spPr>
            <a:xfrm>
              <a:off x="4720650" y="4280800"/>
              <a:ext cx="320825" cy="302500"/>
            </a:xfrm>
            <a:custGeom>
              <a:rect b="b" l="l" r="r" t="t"/>
              <a:pathLst>
                <a:path extrusionOk="0" h="12100" w="12833">
                  <a:moveTo>
                    <a:pt x="12674" y="0"/>
                  </a:moveTo>
                  <a:cubicBezTo>
                    <a:pt x="12318" y="20"/>
                    <a:pt x="3981" y="515"/>
                    <a:pt x="2318" y="1802"/>
                  </a:cubicBezTo>
                  <a:cubicBezTo>
                    <a:pt x="615" y="3129"/>
                    <a:pt x="20" y="11565"/>
                    <a:pt x="1" y="11941"/>
                  </a:cubicBezTo>
                  <a:cubicBezTo>
                    <a:pt x="1" y="12020"/>
                    <a:pt x="60" y="12080"/>
                    <a:pt x="139" y="12100"/>
                  </a:cubicBezTo>
                  <a:cubicBezTo>
                    <a:pt x="238" y="12100"/>
                    <a:pt x="298" y="12020"/>
                    <a:pt x="298" y="11941"/>
                  </a:cubicBezTo>
                  <a:cubicBezTo>
                    <a:pt x="298" y="11862"/>
                    <a:pt x="912" y="3248"/>
                    <a:pt x="2496" y="2040"/>
                  </a:cubicBezTo>
                  <a:cubicBezTo>
                    <a:pt x="4100" y="812"/>
                    <a:pt x="12615" y="297"/>
                    <a:pt x="12694" y="297"/>
                  </a:cubicBezTo>
                  <a:cubicBezTo>
                    <a:pt x="12773" y="297"/>
                    <a:pt x="12833" y="218"/>
                    <a:pt x="12833" y="139"/>
                  </a:cubicBezTo>
                  <a:cubicBezTo>
                    <a:pt x="12833" y="60"/>
                    <a:pt x="12753" y="0"/>
                    <a:pt x="12674"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6" name="Google Shape;656;p12"/>
            <p:cNvSpPr/>
            <p:nvPr/>
          </p:nvSpPr>
          <p:spPr>
            <a:xfrm>
              <a:off x="4813725" y="4303175"/>
              <a:ext cx="537200" cy="551425"/>
            </a:xfrm>
            <a:custGeom>
              <a:rect b="b" l="l" r="r" t="t"/>
              <a:pathLst>
                <a:path extrusionOk="0" h="22057" w="21488">
                  <a:moveTo>
                    <a:pt x="21322" y="1"/>
                  </a:moveTo>
                  <a:cubicBezTo>
                    <a:pt x="21246" y="1"/>
                    <a:pt x="21169" y="51"/>
                    <a:pt x="21169" y="155"/>
                  </a:cubicBezTo>
                  <a:cubicBezTo>
                    <a:pt x="21070" y="1145"/>
                    <a:pt x="20793" y="2095"/>
                    <a:pt x="20397" y="2986"/>
                  </a:cubicBezTo>
                  <a:cubicBezTo>
                    <a:pt x="19506" y="4907"/>
                    <a:pt x="18100" y="6036"/>
                    <a:pt x="16239" y="6353"/>
                  </a:cubicBezTo>
                  <a:cubicBezTo>
                    <a:pt x="15441" y="6481"/>
                    <a:pt x="14528" y="6534"/>
                    <a:pt x="13565" y="6534"/>
                  </a:cubicBezTo>
                  <a:cubicBezTo>
                    <a:pt x="9029" y="6534"/>
                    <a:pt x="3373" y="5359"/>
                    <a:pt x="3308" y="5343"/>
                  </a:cubicBezTo>
                  <a:cubicBezTo>
                    <a:pt x="3296" y="5337"/>
                    <a:pt x="3283" y="5335"/>
                    <a:pt x="3269" y="5335"/>
                  </a:cubicBezTo>
                  <a:cubicBezTo>
                    <a:pt x="3237" y="5335"/>
                    <a:pt x="3203" y="5349"/>
                    <a:pt x="3189" y="5363"/>
                  </a:cubicBezTo>
                  <a:cubicBezTo>
                    <a:pt x="3149" y="5383"/>
                    <a:pt x="3129" y="5422"/>
                    <a:pt x="3129" y="5482"/>
                  </a:cubicBezTo>
                  <a:cubicBezTo>
                    <a:pt x="3129" y="5541"/>
                    <a:pt x="2595" y="11858"/>
                    <a:pt x="1644" y="15502"/>
                  </a:cubicBezTo>
                  <a:cubicBezTo>
                    <a:pt x="694" y="19126"/>
                    <a:pt x="20" y="21858"/>
                    <a:pt x="20" y="21878"/>
                  </a:cubicBezTo>
                  <a:cubicBezTo>
                    <a:pt x="1" y="21957"/>
                    <a:pt x="40" y="22036"/>
                    <a:pt x="119" y="22056"/>
                  </a:cubicBezTo>
                  <a:lnTo>
                    <a:pt x="159" y="22056"/>
                  </a:lnTo>
                  <a:cubicBezTo>
                    <a:pt x="238" y="22056"/>
                    <a:pt x="298" y="22017"/>
                    <a:pt x="317" y="21957"/>
                  </a:cubicBezTo>
                  <a:cubicBezTo>
                    <a:pt x="317" y="21918"/>
                    <a:pt x="971" y="19205"/>
                    <a:pt x="1921" y="15561"/>
                  </a:cubicBezTo>
                  <a:cubicBezTo>
                    <a:pt x="2793" y="12254"/>
                    <a:pt x="3327" y="6690"/>
                    <a:pt x="3407" y="5660"/>
                  </a:cubicBezTo>
                  <a:cubicBezTo>
                    <a:pt x="4368" y="5852"/>
                    <a:pt x="9432" y="6836"/>
                    <a:pt x="13574" y="6836"/>
                  </a:cubicBezTo>
                  <a:cubicBezTo>
                    <a:pt x="14548" y="6836"/>
                    <a:pt x="15471" y="6782"/>
                    <a:pt x="16278" y="6650"/>
                  </a:cubicBezTo>
                  <a:cubicBezTo>
                    <a:pt x="18239" y="6333"/>
                    <a:pt x="19744" y="5086"/>
                    <a:pt x="20674" y="3105"/>
                  </a:cubicBezTo>
                  <a:cubicBezTo>
                    <a:pt x="21090" y="2194"/>
                    <a:pt x="21367" y="1204"/>
                    <a:pt x="21466" y="175"/>
                  </a:cubicBezTo>
                  <a:cubicBezTo>
                    <a:pt x="21487" y="61"/>
                    <a:pt x="21405" y="1"/>
                    <a:pt x="2132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 name="Google Shape;657;p12"/>
            <p:cNvSpPr/>
            <p:nvPr/>
          </p:nvSpPr>
          <p:spPr>
            <a:xfrm>
              <a:off x="5189475" y="3300175"/>
              <a:ext cx="236675" cy="299250"/>
            </a:xfrm>
            <a:custGeom>
              <a:rect b="b" l="l" r="r" t="t"/>
              <a:pathLst>
                <a:path extrusionOk="0" h="11970" w="9467">
                  <a:moveTo>
                    <a:pt x="3776" y="0"/>
                  </a:moveTo>
                  <a:cubicBezTo>
                    <a:pt x="1352" y="0"/>
                    <a:pt x="1" y="3244"/>
                    <a:pt x="1" y="3244"/>
                  </a:cubicBezTo>
                  <a:cubicBezTo>
                    <a:pt x="1664" y="3402"/>
                    <a:pt x="2951" y="4808"/>
                    <a:pt x="2971" y="6492"/>
                  </a:cubicBezTo>
                  <a:cubicBezTo>
                    <a:pt x="2971" y="8452"/>
                    <a:pt x="3268" y="10809"/>
                    <a:pt x="4694" y="11502"/>
                  </a:cubicBezTo>
                  <a:cubicBezTo>
                    <a:pt x="5402" y="11845"/>
                    <a:pt x="6032" y="11969"/>
                    <a:pt x="6574" y="11969"/>
                  </a:cubicBezTo>
                  <a:cubicBezTo>
                    <a:pt x="8001" y="11969"/>
                    <a:pt x="8813" y="11106"/>
                    <a:pt x="8813" y="11106"/>
                  </a:cubicBezTo>
                  <a:cubicBezTo>
                    <a:pt x="4120" y="10809"/>
                    <a:pt x="9466" y="2789"/>
                    <a:pt x="5446" y="492"/>
                  </a:cubicBezTo>
                  <a:cubicBezTo>
                    <a:pt x="4844" y="144"/>
                    <a:pt x="4286" y="0"/>
                    <a:pt x="3776"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 name="Google Shape;658;p12"/>
            <p:cNvSpPr/>
            <p:nvPr/>
          </p:nvSpPr>
          <p:spPr>
            <a:xfrm>
              <a:off x="5197400" y="3365425"/>
              <a:ext cx="103000" cy="103975"/>
            </a:xfrm>
            <a:custGeom>
              <a:rect b="b" l="l" r="r" t="t"/>
              <a:pathLst>
                <a:path extrusionOk="0" h="4159" w="4120">
                  <a:moveTo>
                    <a:pt x="179" y="0"/>
                  </a:moveTo>
                  <a:cubicBezTo>
                    <a:pt x="0" y="0"/>
                    <a:pt x="0" y="278"/>
                    <a:pt x="179" y="278"/>
                  </a:cubicBezTo>
                  <a:cubicBezTo>
                    <a:pt x="198" y="278"/>
                    <a:pt x="2001" y="278"/>
                    <a:pt x="3030" y="1406"/>
                  </a:cubicBezTo>
                  <a:cubicBezTo>
                    <a:pt x="3605" y="2040"/>
                    <a:pt x="3842" y="2911"/>
                    <a:pt x="3743" y="4000"/>
                  </a:cubicBezTo>
                  <a:cubicBezTo>
                    <a:pt x="3723" y="4060"/>
                    <a:pt x="3763" y="4139"/>
                    <a:pt x="3842" y="4159"/>
                  </a:cubicBezTo>
                  <a:lnTo>
                    <a:pt x="3862" y="4159"/>
                  </a:lnTo>
                  <a:cubicBezTo>
                    <a:pt x="3921" y="4159"/>
                    <a:pt x="4001" y="4099"/>
                    <a:pt x="4001" y="4040"/>
                  </a:cubicBezTo>
                  <a:cubicBezTo>
                    <a:pt x="4119" y="2872"/>
                    <a:pt x="3862" y="1941"/>
                    <a:pt x="3228" y="1248"/>
                  </a:cubicBezTo>
                  <a:cubicBezTo>
                    <a:pt x="2119" y="20"/>
                    <a:pt x="258" y="0"/>
                    <a:pt x="179"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 name="Google Shape;659;p12"/>
            <p:cNvSpPr/>
            <p:nvPr/>
          </p:nvSpPr>
          <p:spPr>
            <a:xfrm>
              <a:off x="5073275" y="3371575"/>
              <a:ext cx="287525" cy="250875"/>
            </a:xfrm>
            <a:custGeom>
              <a:rect b="b" l="l" r="r" t="t"/>
              <a:pathLst>
                <a:path extrusionOk="0" h="10035" w="11501">
                  <a:moveTo>
                    <a:pt x="4547" y="0"/>
                  </a:moveTo>
                  <a:cubicBezTo>
                    <a:pt x="1619" y="0"/>
                    <a:pt x="134" y="2289"/>
                    <a:pt x="134" y="2289"/>
                  </a:cubicBezTo>
                  <a:cubicBezTo>
                    <a:pt x="134" y="2289"/>
                    <a:pt x="0" y="10035"/>
                    <a:pt x="4607" y="10035"/>
                  </a:cubicBezTo>
                  <a:cubicBezTo>
                    <a:pt x="5024" y="10035"/>
                    <a:pt x="5478" y="9972"/>
                    <a:pt x="5975" y="9834"/>
                  </a:cubicBezTo>
                  <a:cubicBezTo>
                    <a:pt x="11500" y="8329"/>
                    <a:pt x="10372" y="1616"/>
                    <a:pt x="6649" y="368"/>
                  </a:cubicBezTo>
                  <a:cubicBezTo>
                    <a:pt x="5881" y="108"/>
                    <a:pt x="5180" y="0"/>
                    <a:pt x="4547"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 name="Google Shape;660;p12"/>
            <p:cNvSpPr/>
            <p:nvPr/>
          </p:nvSpPr>
          <p:spPr>
            <a:xfrm>
              <a:off x="5136500" y="3594625"/>
              <a:ext cx="124775" cy="153500"/>
            </a:xfrm>
            <a:custGeom>
              <a:rect b="b" l="l" r="r" t="t"/>
              <a:pathLst>
                <a:path extrusionOk="0" h="6140" w="4991">
                  <a:moveTo>
                    <a:pt x="4456" y="1"/>
                  </a:moveTo>
                  <a:lnTo>
                    <a:pt x="1" y="1823"/>
                  </a:lnTo>
                  <a:cubicBezTo>
                    <a:pt x="21" y="1961"/>
                    <a:pt x="40" y="2080"/>
                    <a:pt x="60" y="2219"/>
                  </a:cubicBezTo>
                  <a:cubicBezTo>
                    <a:pt x="159" y="2813"/>
                    <a:pt x="219" y="3427"/>
                    <a:pt x="258" y="4041"/>
                  </a:cubicBezTo>
                  <a:cubicBezTo>
                    <a:pt x="278" y="4318"/>
                    <a:pt x="278" y="4595"/>
                    <a:pt x="258" y="4853"/>
                  </a:cubicBezTo>
                  <a:cubicBezTo>
                    <a:pt x="817" y="5797"/>
                    <a:pt x="1477" y="6140"/>
                    <a:pt x="2126" y="6140"/>
                  </a:cubicBezTo>
                  <a:cubicBezTo>
                    <a:pt x="3570" y="6140"/>
                    <a:pt x="4950" y="4441"/>
                    <a:pt x="4991" y="3922"/>
                  </a:cubicBezTo>
                  <a:cubicBezTo>
                    <a:pt x="4298" y="2734"/>
                    <a:pt x="4100" y="1328"/>
                    <a:pt x="4456"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1" name="Google Shape;661;p12"/>
            <p:cNvSpPr/>
            <p:nvPr/>
          </p:nvSpPr>
          <p:spPr>
            <a:xfrm>
              <a:off x="5138475" y="3618400"/>
              <a:ext cx="95100" cy="77750"/>
            </a:xfrm>
            <a:custGeom>
              <a:rect b="b" l="l" r="r" t="t"/>
              <a:pathLst>
                <a:path extrusionOk="0" h="3110" w="3804">
                  <a:moveTo>
                    <a:pt x="3803" y="0"/>
                  </a:moveTo>
                  <a:lnTo>
                    <a:pt x="1" y="1268"/>
                  </a:lnTo>
                  <a:cubicBezTo>
                    <a:pt x="100" y="1882"/>
                    <a:pt x="159" y="2496"/>
                    <a:pt x="179" y="3109"/>
                  </a:cubicBezTo>
                  <a:cubicBezTo>
                    <a:pt x="2456" y="2456"/>
                    <a:pt x="3803" y="1"/>
                    <a:pt x="380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2" name="Google Shape;662;p12"/>
            <p:cNvSpPr/>
            <p:nvPr/>
          </p:nvSpPr>
          <p:spPr>
            <a:xfrm>
              <a:off x="5031050" y="3447100"/>
              <a:ext cx="66875" cy="109925"/>
            </a:xfrm>
            <a:custGeom>
              <a:rect b="b" l="l" r="r" t="t"/>
              <a:pathLst>
                <a:path extrusionOk="0" h="4397" w="2675">
                  <a:moveTo>
                    <a:pt x="2060" y="1"/>
                  </a:moveTo>
                  <a:lnTo>
                    <a:pt x="2060" y="1"/>
                  </a:lnTo>
                  <a:cubicBezTo>
                    <a:pt x="2060" y="1"/>
                    <a:pt x="1" y="2912"/>
                    <a:pt x="2080" y="4397"/>
                  </a:cubicBezTo>
                  <a:cubicBezTo>
                    <a:pt x="2080" y="4397"/>
                    <a:pt x="2674" y="733"/>
                    <a:pt x="2060"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3" name="Google Shape;663;p12"/>
            <p:cNvSpPr/>
            <p:nvPr/>
          </p:nvSpPr>
          <p:spPr>
            <a:xfrm>
              <a:off x="5060475" y="3539350"/>
              <a:ext cx="52300" cy="76850"/>
            </a:xfrm>
            <a:custGeom>
              <a:rect b="b" l="l" r="r" t="t"/>
              <a:pathLst>
                <a:path extrusionOk="0" h="3074" w="2092">
                  <a:moveTo>
                    <a:pt x="1126" y="0"/>
                  </a:moveTo>
                  <a:cubicBezTo>
                    <a:pt x="1033" y="0"/>
                    <a:pt x="932" y="17"/>
                    <a:pt x="824" y="53"/>
                  </a:cubicBezTo>
                  <a:cubicBezTo>
                    <a:pt x="0" y="322"/>
                    <a:pt x="84" y="3073"/>
                    <a:pt x="1597" y="3073"/>
                  </a:cubicBezTo>
                  <a:cubicBezTo>
                    <a:pt x="1648" y="3073"/>
                    <a:pt x="1700" y="3070"/>
                    <a:pt x="1755" y="3063"/>
                  </a:cubicBezTo>
                  <a:lnTo>
                    <a:pt x="2091" y="806"/>
                  </a:lnTo>
                  <a:cubicBezTo>
                    <a:pt x="2091" y="806"/>
                    <a:pt x="1787" y="0"/>
                    <a:pt x="1126"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4" name="Google Shape;664;p12"/>
            <p:cNvSpPr/>
            <p:nvPr/>
          </p:nvSpPr>
          <p:spPr>
            <a:xfrm>
              <a:off x="5068200" y="3426650"/>
              <a:ext cx="184675" cy="233200"/>
            </a:xfrm>
            <a:custGeom>
              <a:rect b="b" l="l" r="r" t="t"/>
              <a:pathLst>
                <a:path extrusionOk="0" h="9328" w="7387">
                  <a:moveTo>
                    <a:pt x="4073" y="1"/>
                  </a:moveTo>
                  <a:cubicBezTo>
                    <a:pt x="3109" y="1"/>
                    <a:pt x="2116" y="361"/>
                    <a:pt x="1366" y="918"/>
                  </a:cubicBezTo>
                  <a:cubicBezTo>
                    <a:pt x="0" y="1948"/>
                    <a:pt x="178" y="3690"/>
                    <a:pt x="297" y="5255"/>
                  </a:cubicBezTo>
                  <a:cubicBezTo>
                    <a:pt x="297" y="5354"/>
                    <a:pt x="317" y="5453"/>
                    <a:pt x="317" y="5552"/>
                  </a:cubicBezTo>
                  <a:cubicBezTo>
                    <a:pt x="337" y="5670"/>
                    <a:pt x="356" y="5730"/>
                    <a:pt x="356" y="5829"/>
                  </a:cubicBezTo>
                  <a:cubicBezTo>
                    <a:pt x="356" y="5868"/>
                    <a:pt x="356" y="5888"/>
                    <a:pt x="396" y="5928"/>
                  </a:cubicBezTo>
                  <a:cubicBezTo>
                    <a:pt x="376" y="5948"/>
                    <a:pt x="376" y="5967"/>
                    <a:pt x="396" y="6007"/>
                  </a:cubicBezTo>
                  <a:cubicBezTo>
                    <a:pt x="416" y="6126"/>
                    <a:pt x="436" y="6264"/>
                    <a:pt x="475" y="6403"/>
                  </a:cubicBezTo>
                  <a:cubicBezTo>
                    <a:pt x="495" y="6482"/>
                    <a:pt x="515" y="6581"/>
                    <a:pt x="554" y="6661"/>
                  </a:cubicBezTo>
                  <a:cubicBezTo>
                    <a:pt x="554" y="6680"/>
                    <a:pt x="554" y="6680"/>
                    <a:pt x="554" y="6700"/>
                  </a:cubicBezTo>
                  <a:cubicBezTo>
                    <a:pt x="554" y="6740"/>
                    <a:pt x="574" y="6779"/>
                    <a:pt x="594" y="6819"/>
                  </a:cubicBezTo>
                  <a:cubicBezTo>
                    <a:pt x="1030" y="8265"/>
                    <a:pt x="1703" y="8918"/>
                    <a:pt x="2456" y="9215"/>
                  </a:cubicBezTo>
                  <a:cubicBezTo>
                    <a:pt x="2638" y="9292"/>
                    <a:pt x="2857" y="9327"/>
                    <a:pt x="3098" y="9327"/>
                  </a:cubicBezTo>
                  <a:cubicBezTo>
                    <a:pt x="4526" y="9327"/>
                    <a:pt x="6750" y="8093"/>
                    <a:pt x="7089" y="7076"/>
                  </a:cubicBezTo>
                  <a:cubicBezTo>
                    <a:pt x="7386" y="6225"/>
                    <a:pt x="7386" y="6562"/>
                    <a:pt x="7327" y="4324"/>
                  </a:cubicBezTo>
                  <a:cubicBezTo>
                    <a:pt x="7268" y="2066"/>
                    <a:pt x="6297" y="878"/>
                    <a:pt x="6297" y="878"/>
                  </a:cubicBezTo>
                  <a:cubicBezTo>
                    <a:pt x="5688" y="260"/>
                    <a:pt x="4891" y="1"/>
                    <a:pt x="4073"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5" name="Google Shape;665;p12"/>
            <p:cNvSpPr/>
            <p:nvPr/>
          </p:nvSpPr>
          <p:spPr>
            <a:xfrm>
              <a:off x="5085550" y="3537675"/>
              <a:ext cx="28200" cy="13600"/>
            </a:xfrm>
            <a:custGeom>
              <a:rect b="b" l="l" r="r" t="t"/>
              <a:pathLst>
                <a:path extrusionOk="0" h="544" w="1128">
                  <a:moveTo>
                    <a:pt x="598" y="1"/>
                  </a:moveTo>
                  <a:cubicBezTo>
                    <a:pt x="590" y="1"/>
                    <a:pt x="582" y="1"/>
                    <a:pt x="573" y="2"/>
                  </a:cubicBezTo>
                  <a:cubicBezTo>
                    <a:pt x="356" y="21"/>
                    <a:pt x="177" y="120"/>
                    <a:pt x="59" y="279"/>
                  </a:cubicBezTo>
                  <a:cubicBezTo>
                    <a:pt x="0" y="367"/>
                    <a:pt x="71" y="454"/>
                    <a:pt x="152" y="454"/>
                  </a:cubicBezTo>
                  <a:cubicBezTo>
                    <a:pt x="181" y="454"/>
                    <a:pt x="211" y="443"/>
                    <a:pt x="237" y="417"/>
                  </a:cubicBezTo>
                  <a:cubicBezTo>
                    <a:pt x="316" y="318"/>
                    <a:pt x="435" y="239"/>
                    <a:pt x="573" y="239"/>
                  </a:cubicBezTo>
                  <a:cubicBezTo>
                    <a:pt x="771" y="239"/>
                    <a:pt x="890" y="477"/>
                    <a:pt x="890" y="477"/>
                  </a:cubicBezTo>
                  <a:cubicBezTo>
                    <a:pt x="905" y="521"/>
                    <a:pt x="953" y="544"/>
                    <a:pt x="1002" y="544"/>
                  </a:cubicBezTo>
                  <a:cubicBezTo>
                    <a:pt x="1018" y="544"/>
                    <a:pt x="1034" y="541"/>
                    <a:pt x="1049" y="536"/>
                  </a:cubicBezTo>
                  <a:cubicBezTo>
                    <a:pt x="1108" y="517"/>
                    <a:pt x="1128" y="437"/>
                    <a:pt x="1108" y="398"/>
                  </a:cubicBezTo>
                  <a:cubicBezTo>
                    <a:pt x="1108" y="378"/>
                    <a:pt x="920" y="1"/>
                    <a:pt x="59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6" name="Google Shape;666;p12"/>
            <p:cNvSpPr/>
            <p:nvPr/>
          </p:nvSpPr>
          <p:spPr>
            <a:xfrm>
              <a:off x="5053825" y="3521700"/>
              <a:ext cx="76275" cy="52325"/>
            </a:xfrm>
            <a:custGeom>
              <a:rect b="b" l="l" r="r" t="t"/>
              <a:pathLst>
                <a:path extrusionOk="0" h="2093" w="3051">
                  <a:moveTo>
                    <a:pt x="2415" y="241"/>
                  </a:moveTo>
                  <a:cubicBezTo>
                    <a:pt x="2500" y="241"/>
                    <a:pt x="2578" y="297"/>
                    <a:pt x="2595" y="383"/>
                  </a:cubicBezTo>
                  <a:lnTo>
                    <a:pt x="2753" y="1274"/>
                  </a:lnTo>
                  <a:cubicBezTo>
                    <a:pt x="2773" y="1373"/>
                    <a:pt x="2714" y="1472"/>
                    <a:pt x="2615" y="1492"/>
                  </a:cubicBezTo>
                  <a:lnTo>
                    <a:pt x="654" y="1849"/>
                  </a:lnTo>
                  <a:cubicBezTo>
                    <a:pt x="641" y="1851"/>
                    <a:pt x="629" y="1852"/>
                    <a:pt x="616" y="1852"/>
                  </a:cubicBezTo>
                  <a:cubicBezTo>
                    <a:pt x="531" y="1852"/>
                    <a:pt x="454" y="1796"/>
                    <a:pt x="436" y="1710"/>
                  </a:cubicBezTo>
                  <a:lnTo>
                    <a:pt x="278" y="839"/>
                  </a:lnTo>
                  <a:cubicBezTo>
                    <a:pt x="258" y="740"/>
                    <a:pt x="318" y="641"/>
                    <a:pt x="417" y="621"/>
                  </a:cubicBezTo>
                  <a:lnTo>
                    <a:pt x="2377" y="245"/>
                  </a:lnTo>
                  <a:cubicBezTo>
                    <a:pt x="2390" y="242"/>
                    <a:pt x="2403" y="241"/>
                    <a:pt x="2415" y="241"/>
                  </a:cubicBezTo>
                  <a:close/>
                  <a:moveTo>
                    <a:pt x="2411" y="1"/>
                  </a:moveTo>
                  <a:cubicBezTo>
                    <a:pt x="2387" y="1"/>
                    <a:pt x="2362" y="3"/>
                    <a:pt x="2337" y="7"/>
                  </a:cubicBezTo>
                  <a:lnTo>
                    <a:pt x="377" y="383"/>
                  </a:lnTo>
                  <a:cubicBezTo>
                    <a:pt x="159" y="443"/>
                    <a:pt x="1" y="641"/>
                    <a:pt x="60" y="878"/>
                  </a:cubicBezTo>
                  <a:lnTo>
                    <a:pt x="219" y="1750"/>
                  </a:lnTo>
                  <a:cubicBezTo>
                    <a:pt x="254" y="1945"/>
                    <a:pt x="433" y="2092"/>
                    <a:pt x="626" y="2092"/>
                  </a:cubicBezTo>
                  <a:cubicBezTo>
                    <a:pt x="649" y="2092"/>
                    <a:pt x="671" y="2090"/>
                    <a:pt x="694" y="2086"/>
                  </a:cubicBezTo>
                  <a:lnTo>
                    <a:pt x="2674" y="1710"/>
                  </a:lnTo>
                  <a:cubicBezTo>
                    <a:pt x="2892" y="1670"/>
                    <a:pt x="3050" y="1453"/>
                    <a:pt x="3011" y="1215"/>
                  </a:cubicBezTo>
                  <a:lnTo>
                    <a:pt x="2832" y="344"/>
                  </a:lnTo>
                  <a:cubicBezTo>
                    <a:pt x="2797" y="148"/>
                    <a:pt x="2618" y="1"/>
                    <a:pt x="241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7" name="Google Shape;667;p12"/>
            <p:cNvSpPr/>
            <p:nvPr/>
          </p:nvSpPr>
          <p:spPr>
            <a:xfrm>
              <a:off x="5053825" y="3521700"/>
              <a:ext cx="76275" cy="52325"/>
            </a:xfrm>
            <a:custGeom>
              <a:rect b="b" l="l" r="r" t="t"/>
              <a:pathLst>
                <a:path extrusionOk="0" h="2093" w="3051">
                  <a:moveTo>
                    <a:pt x="2411" y="1"/>
                  </a:moveTo>
                  <a:cubicBezTo>
                    <a:pt x="2387" y="1"/>
                    <a:pt x="2362" y="3"/>
                    <a:pt x="2337" y="7"/>
                  </a:cubicBezTo>
                  <a:lnTo>
                    <a:pt x="377" y="383"/>
                  </a:lnTo>
                  <a:cubicBezTo>
                    <a:pt x="159" y="443"/>
                    <a:pt x="1" y="641"/>
                    <a:pt x="60" y="878"/>
                  </a:cubicBezTo>
                  <a:lnTo>
                    <a:pt x="219" y="1750"/>
                  </a:lnTo>
                  <a:cubicBezTo>
                    <a:pt x="254" y="1945"/>
                    <a:pt x="433" y="2092"/>
                    <a:pt x="626" y="2092"/>
                  </a:cubicBezTo>
                  <a:cubicBezTo>
                    <a:pt x="649" y="2092"/>
                    <a:pt x="671" y="2090"/>
                    <a:pt x="694" y="2086"/>
                  </a:cubicBezTo>
                  <a:lnTo>
                    <a:pt x="2674" y="1710"/>
                  </a:lnTo>
                  <a:cubicBezTo>
                    <a:pt x="2892" y="1670"/>
                    <a:pt x="3050" y="1453"/>
                    <a:pt x="3011" y="1215"/>
                  </a:cubicBezTo>
                  <a:lnTo>
                    <a:pt x="2832" y="344"/>
                  </a:lnTo>
                  <a:cubicBezTo>
                    <a:pt x="2797" y="148"/>
                    <a:pt x="2618" y="1"/>
                    <a:pt x="241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8" name="Google Shape;668;p12"/>
            <p:cNvSpPr/>
            <p:nvPr/>
          </p:nvSpPr>
          <p:spPr>
            <a:xfrm>
              <a:off x="5112250" y="3575325"/>
              <a:ext cx="61400" cy="44600"/>
            </a:xfrm>
            <a:custGeom>
              <a:rect b="b" l="l" r="r" t="t"/>
              <a:pathLst>
                <a:path extrusionOk="0" h="1784" w="2456">
                  <a:moveTo>
                    <a:pt x="2456" y="1"/>
                  </a:moveTo>
                  <a:lnTo>
                    <a:pt x="0" y="951"/>
                  </a:lnTo>
                  <a:cubicBezTo>
                    <a:pt x="0" y="951"/>
                    <a:pt x="423" y="1783"/>
                    <a:pt x="1122" y="1783"/>
                  </a:cubicBezTo>
                  <a:cubicBezTo>
                    <a:pt x="1265" y="1783"/>
                    <a:pt x="1420" y="1748"/>
                    <a:pt x="1585" y="1664"/>
                  </a:cubicBezTo>
                  <a:cubicBezTo>
                    <a:pt x="2436" y="1209"/>
                    <a:pt x="2456" y="1"/>
                    <a:pt x="2456"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9" name="Google Shape;669;p12"/>
            <p:cNvSpPr/>
            <p:nvPr/>
          </p:nvSpPr>
          <p:spPr>
            <a:xfrm>
              <a:off x="5141950" y="3617700"/>
              <a:ext cx="19325" cy="11625"/>
            </a:xfrm>
            <a:custGeom>
              <a:rect b="b" l="l" r="r" t="t"/>
              <a:pathLst>
                <a:path extrusionOk="0" h="465" w="773">
                  <a:moveTo>
                    <a:pt x="679" y="1"/>
                  </a:moveTo>
                  <a:cubicBezTo>
                    <a:pt x="645" y="1"/>
                    <a:pt x="609" y="19"/>
                    <a:pt x="595" y="48"/>
                  </a:cubicBezTo>
                  <a:cubicBezTo>
                    <a:pt x="486" y="193"/>
                    <a:pt x="328" y="288"/>
                    <a:pt x="150" y="288"/>
                  </a:cubicBezTo>
                  <a:cubicBezTo>
                    <a:pt x="133" y="288"/>
                    <a:pt x="116" y="288"/>
                    <a:pt x="100" y="286"/>
                  </a:cubicBezTo>
                  <a:cubicBezTo>
                    <a:pt x="40" y="286"/>
                    <a:pt x="1" y="325"/>
                    <a:pt x="1" y="365"/>
                  </a:cubicBezTo>
                  <a:cubicBezTo>
                    <a:pt x="1" y="405"/>
                    <a:pt x="20" y="464"/>
                    <a:pt x="80" y="464"/>
                  </a:cubicBezTo>
                  <a:lnTo>
                    <a:pt x="139" y="464"/>
                  </a:lnTo>
                  <a:cubicBezTo>
                    <a:pt x="377" y="464"/>
                    <a:pt x="614" y="345"/>
                    <a:pt x="733" y="147"/>
                  </a:cubicBezTo>
                  <a:cubicBezTo>
                    <a:pt x="773" y="88"/>
                    <a:pt x="753" y="48"/>
                    <a:pt x="713" y="9"/>
                  </a:cubicBezTo>
                  <a:cubicBezTo>
                    <a:pt x="703" y="3"/>
                    <a:pt x="691" y="1"/>
                    <a:pt x="679"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 name="Google Shape;670;p12"/>
            <p:cNvSpPr/>
            <p:nvPr/>
          </p:nvSpPr>
          <p:spPr>
            <a:xfrm>
              <a:off x="5148875" y="3524650"/>
              <a:ext cx="29250" cy="19250"/>
            </a:xfrm>
            <a:custGeom>
              <a:rect b="b" l="l" r="r" t="t"/>
              <a:pathLst>
                <a:path extrusionOk="0" h="770" w="1170">
                  <a:moveTo>
                    <a:pt x="643" y="0"/>
                  </a:moveTo>
                  <a:cubicBezTo>
                    <a:pt x="573" y="0"/>
                    <a:pt x="504" y="9"/>
                    <a:pt x="436" y="28"/>
                  </a:cubicBezTo>
                  <a:cubicBezTo>
                    <a:pt x="60" y="146"/>
                    <a:pt x="1" y="622"/>
                    <a:pt x="1" y="641"/>
                  </a:cubicBezTo>
                  <a:cubicBezTo>
                    <a:pt x="1" y="701"/>
                    <a:pt x="40" y="760"/>
                    <a:pt x="100" y="760"/>
                  </a:cubicBezTo>
                  <a:cubicBezTo>
                    <a:pt x="106" y="767"/>
                    <a:pt x="113" y="769"/>
                    <a:pt x="120" y="769"/>
                  </a:cubicBezTo>
                  <a:cubicBezTo>
                    <a:pt x="133" y="769"/>
                    <a:pt x="146" y="760"/>
                    <a:pt x="159" y="760"/>
                  </a:cubicBezTo>
                  <a:cubicBezTo>
                    <a:pt x="199" y="740"/>
                    <a:pt x="219" y="701"/>
                    <a:pt x="219" y="661"/>
                  </a:cubicBezTo>
                  <a:cubicBezTo>
                    <a:pt x="219" y="661"/>
                    <a:pt x="278" y="325"/>
                    <a:pt x="496" y="245"/>
                  </a:cubicBezTo>
                  <a:cubicBezTo>
                    <a:pt x="546" y="233"/>
                    <a:pt x="598" y="226"/>
                    <a:pt x="650" y="226"/>
                  </a:cubicBezTo>
                  <a:cubicBezTo>
                    <a:pt x="763" y="226"/>
                    <a:pt x="876" y="257"/>
                    <a:pt x="971" y="325"/>
                  </a:cubicBezTo>
                  <a:cubicBezTo>
                    <a:pt x="985" y="339"/>
                    <a:pt x="1004" y="345"/>
                    <a:pt x="1025" y="345"/>
                  </a:cubicBezTo>
                  <a:cubicBezTo>
                    <a:pt x="1062" y="345"/>
                    <a:pt x="1104" y="323"/>
                    <a:pt x="1130" y="285"/>
                  </a:cubicBezTo>
                  <a:cubicBezTo>
                    <a:pt x="1169" y="245"/>
                    <a:pt x="1149" y="166"/>
                    <a:pt x="1090" y="127"/>
                  </a:cubicBezTo>
                  <a:cubicBezTo>
                    <a:pt x="953" y="45"/>
                    <a:pt x="798" y="0"/>
                    <a:pt x="64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1" name="Google Shape;671;p12"/>
            <p:cNvSpPr/>
            <p:nvPr/>
          </p:nvSpPr>
          <p:spPr>
            <a:xfrm>
              <a:off x="5145525" y="3488350"/>
              <a:ext cx="39025" cy="17925"/>
            </a:xfrm>
            <a:custGeom>
              <a:rect b="b" l="l" r="r" t="t"/>
              <a:pathLst>
                <a:path extrusionOk="0" h="717" w="1561">
                  <a:moveTo>
                    <a:pt x="1024" y="1"/>
                  </a:moveTo>
                  <a:cubicBezTo>
                    <a:pt x="690" y="1"/>
                    <a:pt x="370" y="139"/>
                    <a:pt x="135" y="390"/>
                  </a:cubicBezTo>
                  <a:cubicBezTo>
                    <a:pt x="0" y="525"/>
                    <a:pt x="126" y="716"/>
                    <a:pt x="272" y="716"/>
                  </a:cubicBezTo>
                  <a:cubicBezTo>
                    <a:pt x="319" y="716"/>
                    <a:pt x="368" y="696"/>
                    <a:pt x="412" y="648"/>
                  </a:cubicBezTo>
                  <a:cubicBezTo>
                    <a:pt x="607" y="541"/>
                    <a:pt x="819" y="467"/>
                    <a:pt x="1046" y="467"/>
                  </a:cubicBezTo>
                  <a:cubicBezTo>
                    <a:pt x="1072" y="467"/>
                    <a:pt x="1098" y="468"/>
                    <a:pt x="1125" y="470"/>
                  </a:cubicBezTo>
                  <a:cubicBezTo>
                    <a:pt x="1541" y="450"/>
                    <a:pt x="1561" y="93"/>
                    <a:pt x="1204" y="14"/>
                  </a:cubicBezTo>
                  <a:cubicBezTo>
                    <a:pt x="1144" y="5"/>
                    <a:pt x="1084" y="1"/>
                    <a:pt x="1024"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 name="Google Shape;672;p12"/>
            <p:cNvSpPr/>
            <p:nvPr/>
          </p:nvSpPr>
          <p:spPr>
            <a:xfrm>
              <a:off x="5072825" y="3496875"/>
              <a:ext cx="39300" cy="14650"/>
            </a:xfrm>
            <a:custGeom>
              <a:rect b="b" l="l" r="r" t="t"/>
              <a:pathLst>
                <a:path extrusionOk="0" h="586" w="1572">
                  <a:moveTo>
                    <a:pt x="701" y="0"/>
                  </a:moveTo>
                  <a:cubicBezTo>
                    <a:pt x="570" y="0"/>
                    <a:pt x="438" y="22"/>
                    <a:pt x="310" y="69"/>
                  </a:cubicBezTo>
                  <a:cubicBezTo>
                    <a:pt x="0" y="197"/>
                    <a:pt x="59" y="492"/>
                    <a:pt x="379" y="492"/>
                  </a:cubicBezTo>
                  <a:cubicBezTo>
                    <a:pt x="407" y="492"/>
                    <a:pt x="437" y="490"/>
                    <a:pt x="468" y="485"/>
                  </a:cubicBezTo>
                  <a:cubicBezTo>
                    <a:pt x="550" y="473"/>
                    <a:pt x="630" y="466"/>
                    <a:pt x="708" y="466"/>
                  </a:cubicBezTo>
                  <a:cubicBezTo>
                    <a:pt x="876" y="466"/>
                    <a:pt x="1039" y="497"/>
                    <a:pt x="1201" y="564"/>
                  </a:cubicBezTo>
                  <a:cubicBezTo>
                    <a:pt x="1230" y="579"/>
                    <a:pt x="1259" y="585"/>
                    <a:pt x="1286" y="585"/>
                  </a:cubicBezTo>
                  <a:cubicBezTo>
                    <a:pt x="1449" y="585"/>
                    <a:pt x="1571" y="363"/>
                    <a:pt x="1419" y="228"/>
                  </a:cubicBezTo>
                  <a:cubicBezTo>
                    <a:pt x="1210" y="84"/>
                    <a:pt x="957" y="0"/>
                    <a:pt x="70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 name="Google Shape;673;p12"/>
            <p:cNvSpPr/>
            <p:nvPr/>
          </p:nvSpPr>
          <p:spPr>
            <a:xfrm>
              <a:off x="5188975" y="3425700"/>
              <a:ext cx="77750" cy="91825"/>
            </a:xfrm>
            <a:custGeom>
              <a:rect b="b" l="l" r="r" t="t"/>
              <a:pathLst>
                <a:path extrusionOk="0" h="3673" w="3110">
                  <a:moveTo>
                    <a:pt x="655" y="0"/>
                  </a:moveTo>
                  <a:cubicBezTo>
                    <a:pt x="429" y="0"/>
                    <a:pt x="207" y="107"/>
                    <a:pt x="1" y="362"/>
                  </a:cubicBezTo>
                  <a:cubicBezTo>
                    <a:pt x="1" y="362"/>
                    <a:pt x="595" y="3114"/>
                    <a:pt x="1823" y="3609"/>
                  </a:cubicBezTo>
                  <a:cubicBezTo>
                    <a:pt x="1925" y="3653"/>
                    <a:pt x="2023" y="3672"/>
                    <a:pt x="2116" y="3672"/>
                  </a:cubicBezTo>
                  <a:cubicBezTo>
                    <a:pt x="2735" y="3672"/>
                    <a:pt x="3110" y="2817"/>
                    <a:pt x="3110" y="2817"/>
                  </a:cubicBezTo>
                  <a:cubicBezTo>
                    <a:pt x="3110" y="2817"/>
                    <a:pt x="1819" y="0"/>
                    <a:pt x="655"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 name="Google Shape;674;p12"/>
            <p:cNvSpPr/>
            <p:nvPr/>
          </p:nvSpPr>
          <p:spPr>
            <a:xfrm>
              <a:off x="5119675" y="3529775"/>
              <a:ext cx="22575" cy="52375"/>
            </a:xfrm>
            <a:custGeom>
              <a:rect b="b" l="l" r="r" t="t"/>
              <a:pathLst>
                <a:path extrusionOk="0" h="2095" w="903">
                  <a:moveTo>
                    <a:pt x="575" y="1"/>
                  </a:moveTo>
                  <a:cubicBezTo>
                    <a:pt x="515" y="1"/>
                    <a:pt x="456" y="40"/>
                    <a:pt x="456" y="100"/>
                  </a:cubicBezTo>
                  <a:cubicBezTo>
                    <a:pt x="436" y="436"/>
                    <a:pt x="278" y="1407"/>
                    <a:pt x="40" y="1704"/>
                  </a:cubicBezTo>
                  <a:cubicBezTo>
                    <a:pt x="0" y="1743"/>
                    <a:pt x="0" y="1803"/>
                    <a:pt x="40" y="1842"/>
                  </a:cubicBezTo>
                  <a:cubicBezTo>
                    <a:pt x="198" y="2001"/>
                    <a:pt x="397" y="2080"/>
                    <a:pt x="614" y="2080"/>
                  </a:cubicBezTo>
                  <a:cubicBezTo>
                    <a:pt x="644" y="2090"/>
                    <a:pt x="674" y="2095"/>
                    <a:pt x="703" y="2095"/>
                  </a:cubicBezTo>
                  <a:cubicBezTo>
                    <a:pt x="733" y="2095"/>
                    <a:pt x="763" y="2090"/>
                    <a:pt x="793" y="2080"/>
                  </a:cubicBezTo>
                  <a:cubicBezTo>
                    <a:pt x="902" y="2080"/>
                    <a:pt x="877" y="1878"/>
                    <a:pt x="779" y="1878"/>
                  </a:cubicBezTo>
                  <a:cubicBezTo>
                    <a:pt x="771" y="1878"/>
                    <a:pt x="762" y="1879"/>
                    <a:pt x="753" y="1882"/>
                  </a:cubicBezTo>
                  <a:cubicBezTo>
                    <a:pt x="723" y="1885"/>
                    <a:pt x="694" y="1887"/>
                    <a:pt x="664" y="1887"/>
                  </a:cubicBezTo>
                  <a:cubicBezTo>
                    <a:pt x="516" y="1887"/>
                    <a:pt x="373" y="1846"/>
                    <a:pt x="258" y="1763"/>
                  </a:cubicBezTo>
                  <a:cubicBezTo>
                    <a:pt x="555" y="1288"/>
                    <a:pt x="674" y="159"/>
                    <a:pt x="674" y="120"/>
                  </a:cubicBezTo>
                  <a:cubicBezTo>
                    <a:pt x="674" y="60"/>
                    <a:pt x="634" y="1"/>
                    <a:pt x="575"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5" name="Google Shape;675;p12"/>
            <p:cNvSpPr/>
            <p:nvPr/>
          </p:nvSpPr>
          <p:spPr>
            <a:xfrm>
              <a:off x="5078100" y="3575000"/>
              <a:ext cx="25250" cy="22125"/>
            </a:xfrm>
            <a:custGeom>
              <a:rect b="b" l="l" r="r" t="t"/>
              <a:pathLst>
                <a:path extrusionOk="0" h="885" w="1010">
                  <a:moveTo>
                    <a:pt x="512" y="1"/>
                  </a:moveTo>
                  <a:cubicBezTo>
                    <a:pt x="363" y="1"/>
                    <a:pt x="188" y="26"/>
                    <a:pt x="0" y="73"/>
                  </a:cubicBezTo>
                  <a:cubicBezTo>
                    <a:pt x="40" y="192"/>
                    <a:pt x="59" y="330"/>
                    <a:pt x="99" y="469"/>
                  </a:cubicBezTo>
                  <a:cubicBezTo>
                    <a:pt x="119" y="548"/>
                    <a:pt x="139" y="647"/>
                    <a:pt x="158" y="727"/>
                  </a:cubicBezTo>
                  <a:cubicBezTo>
                    <a:pt x="158" y="746"/>
                    <a:pt x="158" y="746"/>
                    <a:pt x="158" y="766"/>
                  </a:cubicBezTo>
                  <a:cubicBezTo>
                    <a:pt x="158" y="806"/>
                    <a:pt x="198" y="845"/>
                    <a:pt x="198" y="885"/>
                  </a:cubicBezTo>
                  <a:cubicBezTo>
                    <a:pt x="693" y="687"/>
                    <a:pt x="1010" y="390"/>
                    <a:pt x="951" y="192"/>
                  </a:cubicBezTo>
                  <a:cubicBezTo>
                    <a:pt x="903" y="60"/>
                    <a:pt x="739" y="1"/>
                    <a:pt x="512"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6" name="Google Shape;676;p12"/>
            <p:cNvSpPr/>
            <p:nvPr/>
          </p:nvSpPr>
          <p:spPr>
            <a:xfrm>
              <a:off x="5160775" y="3545900"/>
              <a:ext cx="54475" cy="24225"/>
            </a:xfrm>
            <a:custGeom>
              <a:rect b="b" l="l" r="r" t="t"/>
              <a:pathLst>
                <a:path extrusionOk="0" h="969" w="2179">
                  <a:moveTo>
                    <a:pt x="1529" y="0"/>
                  </a:moveTo>
                  <a:cubicBezTo>
                    <a:pt x="1366" y="0"/>
                    <a:pt x="1182" y="22"/>
                    <a:pt x="990" y="69"/>
                  </a:cubicBezTo>
                  <a:cubicBezTo>
                    <a:pt x="416" y="207"/>
                    <a:pt x="0" y="504"/>
                    <a:pt x="59" y="722"/>
                  </a:cubicBezTo>
                  <a:cubicBezTo>
                    <a:pt x="99" y="881"/>
                    <a:pt x="332" y="969"/>
                    <a:pt x="654" y="969"/>
                  </a:cubicBezTo>
                  <a:cubicBezTo>
                    <a:pt x="814" y="969"/>
                    <a:pt x="997" y="947"/>
                    <a:pt x="1188" y="900"/>
                  </a:cubicBezTo>
                  <a:cubicBezTo>
                    <a:pt x="1763" y="762"/>
                    <a:pt x="2178" y="465"/>
                    <a:pt x="2119" y="247"/>
                  </a:cubicBezTo>
                  <a:cubicBezTo>
                    <a:pt x="2093" y="88"/>
                    <a:pt x="1855" y="0"/>
                    <a:pt x="1529"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7" name="Google Shape;677;p12"/>
            <p:cNvSpPr/>
            <p:nvPr/>
          </p:nvSpPr>
          <p:spPr>
            <a:xfrm>
              <a:off x="5238000" y="3511600"/>
              <a:ext cx="58025" cy="84900"/>
            </a:xfrm>
            <a:custGeom>
              <a:rect b="b" l="l" r="r" t="t"/>
              <a:pathLst>
                <a:path extrusionOk="0" h="3396" w="2321">
                  <a:moveTo>
                    <a:pt x="1011" y="1"/>
                  </a:moveTo>
                  <a:cubicBezTo>
                    <a:pt x="341" y="1"/>
                    <a:pt x="0" y="668"/>
                    <a:pt x="0" y="668"/>
                  </a:cubicBezTo>
                  <a:lnTo>
                    <a:pt x="297" y="3381"/>
                  </a:lnTo>
                  <a:cubicBezTo>
                    <a:pt x="367" y="3391"/>
                    <a:pt x="435" y="3396"/>
                    <a:pt x="501" y="3396"/>
                  </a:cubicBezTo>
                  <a:cubicBezTo>
                    <a:pt x="2136" y="3396"/>
                    <a:pt x="2320" y="417"/>
                    <a:pt x="1406" y="74"/>
                  </a:cubicBezTo>
                  <a:cubicBezTo>
                    <a:pt x="1264" y="23"/>
                    <a:pt x="1132" y="1"/>
                    <a:pt x="1011"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8" name="Google Shape;678;p12"/>
            <p:cNvSpPr/>
            <p:nvPr/>
          </p:nvSpPr>
          <p:spPr>
            <a:xfrm>
              <a:off x="5254125" y="3576550"/>
              <a:ext cx="17550" cy="14975"/>
            </a:xfrm>
            <a:custGeom>
              <a:rect b="b" l="l" r="r" t="t"/>
              <a:pathLst>
                <a:path extrusionOk="0" h="599" w="702">
                  <a:moveTo>
                    <a:pt x="344" y="1"/>
                  </a:moveTo>
                  <a:cubicBezTo>
                    <a:pt x="215" y="1"/>
                    <a:pt x="98" y="78"/>
                    <a:pt x="48" y="209"/>
                  </a:cubicBezTo>
                  <a:cubicBezTo>
                    <a:pt x="0" y="417"/>
                    <a:pt x="159" y="599"/>
                    <a:pt x="347" y="599"/>
                  </a:cubicBezTo>
                  <a:cubicBezTo>
                    <a:pt x="392" y="599"/>
                    <a:pt x="438" y="588"/>
                    <a:pt x="484" y="566"/>
                  </a:cubicBezTo>
                  <a:cubicBezTo>
                    <a:pt x="702" y="427"/>
                    <a:pt x="662" y="90"/>
                    <a:pt x="425" y="11"/>
                  </a:cubicBezTo>
                  <a:cubicBezTo>
                    <a:pt x="397" y="4"/>
                    <a:pt x="370" y="1"/>
                    <a:pt x="344"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9" name="Google Shape;679;p12"/>
            <p:cNvSpPr/>
            <p:nvPr/>
          </p:nvSpPr>
          <p:spPr>
            <a:xfrm>
              <a:off x="5208775" y="3487700"/>
              <a:ext cx="43100" cy="116850"/>
            </a:xfrm>
            <a:custGeom>
              <a:rect b="b" l="l" r="r" t="t"/>
              <a:pathLst>
                <a:path extrusionOk="0" h="4674" w="1724">
                  <a:moveTo>
                    <a:pt x="1" y="1"/>
                  </a:moveTo>
                  <a:lnTo>
                    <a:pt x="1" y="1"/>
                  </a:lnTo>
                  <a:cubicBezTo>
                    <a:pt x="1" y="1"/>
                    <a:pt x="654" y="694"/>
                    <a:pt x="516" y="2001"/>
                  </a:cubicBezTo>
                  <a:cubicBezTo>
                    <a:pt x="357" y="3327"/>
                    <a:pt x="60" y="4278"/>
                    <a:pt x="872" y="4674"/>
                  </a:cubicBezTo>
                  <a:cubicBezTo>
                    <a:pt x="872" y="4674"/>
                    <a:pt x="476" y="4397"/>
                    <a:pt x="892" y="3228"/>
                  </a:cubicBezTo>
                  <a:cubicBezTo>
                    <a:pt x="1328" y="2040"/>
                    <a:pt x="1724" y="1347"/>
                    <a:pt x="1387" y="733"/>
                  </a:cubicBezTo>
                  <a:cubicBezTo>
                    <a:pt x="1070" y="100"/>
                    <a:pt x="1" y="1"/>
                    <a:pt x="1"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 name="Google Shape;680;p12"/>
            <p:cNvSpPr/>
            <p:nvPr/>
          </p:nvSpPr>
          <p:spPr>
            <a:xfrm>
              <a:off x="5249875" y="3535075"/>
              <a:ext cx="29000" cy="32350"/>
            </a:xfrm>
            <a:custGeom>
              <a:rect b="b" l="l" r="r" t="t"/>
              <a:pathLst>
                <a:path extrusionOk="0" h="1294" w="1160">
                  <a:moveTo>
                    <a:pt x="1053" y="1"/>
                  </a:moveTo>
                  <a:cubicBezTo>
                    <a:pt x="1046" y="1"/>
                    <a:pt x="1038" y="3"/>
                    <a:pt x="1030" y="7"/>
                  </a:cubicBezTo>
                  <a:cubicBezTo>
                    <a:pt x="199" y="205"/>
                    <a:pt x="1" y="1155"/>
                    <a:pt x="1" y="1195"/>
                  </a:cubicBezTo>
                  <a:cubicBezTo>
                    <a:pt x="1" y="1234"/>
                    <a:pt x="20" y="1274"/>
                    <a:pt x="80" y="1294"/>
                  </a:cubicBezTo>
                  <a:cubicBezTo>
                    <a:pt x="119" y="1294"/>
                    <a:pt x="159" y="1254"/>
                    <a:pt x="179" y="1215"/>
                  </a:cubicBezTo>
                  <a:cubicBezTo>
                    <a:pt x="218" y="997"/>
                    <a:pt x="317" y="799"/>
                    <a:pt x="436" y="621"/>
                  </a:cubicBezTo>
                  <a:cubicBezTo>
                    <a:pt x="614" y="779"/>
                    <a:pt x="773" y="918"/>
                    <a:pt x="773" y="918"/>
                  </a:cubicBezTo>
                  <a:cubicBezTo>
                    <a:pt x="793" y="918"/>
                    <a:pt x="812" y="937"/>
                    <a:pt x="832" y="937"/>
                  </a:cubicBezTo>
                  <a:cubicBezTo>
                    <a:pt x="852" y="937"/>
                    <a:pt x="872" y="918"/>
                    <a:pt x="892" y="898"/>
                  </a:cubicBezTo>
                  <a:cubicBezTo>
                    <a:pt x="931" y="878"/>
                    <a:pt x="931" y="819"/>
                    <a:pt x="892" y="779"/>
                  </a:cubicBezTo>
                  <a:cubicBezTo>
                    <a:pt x="892" y="779"/>
                    <a:pt x="733" y="640"/>
                    <a:pt x="555" y="482"/>
                  </a:cubicBezTo>
                  <a:cubicBezTo>
                    <a:pt x="694" y="323"/>
                    <a:pt x="872" y="224"/>
                    <a:pt x="1070" y="165"/>
                  </a:cubicBezTo>
                  <a:cubicBezTo>
                    <a:pt x="1159" y="147"/>
                    <a:pt x="1120" y="1"/>
                    <a:pt x="1053"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1" name="Google Shape;681;p12"/>
            <p:cNvSpPr/>
            <p:nvPr/>
          </p:nvSpPr>
          <p:spPr>
            <a:xfrm>
              <a:off x="5134025" y="3508675"/>
              <a:ext cx="75775" cy="51975"/>
            </a:xfrm>
            <a:custGeom>
              <a:rect b="b" l="l" r="r" t="t"/>
              <a:pathLst>
                <a:path extrusionOk="0" h="2079" w="3031">
                  <a:moveTo>
                    <a:pt x="2431" y="1"/>
                  </a:moveTo>
                  <a:cubicBezTo>
                    <a:pt x="2400" y="1"/>
                    <a:pt x="2369" y="5"/>
                    <a:pt x="2337" y="13"/>
                  </a:cubicBezTo>
                  <a:lnTo>
                    <a:pt x="377" y="389"/>
                  </a:lnTo>
                  <a:cubicBezTo>
                    <a:pt x="139" y="429"/>
                    <a:pt x="1" y="627"/>
                    <a:pt x="40" y="865"/>
                  </a:cubicBezTo>
                  <a:lnTo>
                    <a:pt x="199" y="1736"/>
                  </a:lnTo>
                  <a:cubicBezTo>
                    <a:pt x="252" y="1931"/>
                    <a:pt x="417" y="2079"/>
                    <a:pt x="621" y="2079"/>
                  </a:cubicBezTo>
                  <a:cubicBezTo>
                    <a:pt x="645" y="2079"/>
                    <a:pt x="669" y="2077"/>
                    <a:pt x="694" y="2073"/>
                  </a:cubicBezTo>
                  <a:lnTo>
                    <a:pt x="2654" y="1696"/>
                  </a:lnTo>
                  <a:cubicBezTo>
                    <a:pt x="2872" y="1657"/>
                    <a:pt x="3031" y="1439"/>
                    <a:pt x="2991" y="1201"/>
                  </a:cubicBezTo>
                  <a:lnTo>
                    <a:pt x="2813" y="330"/>
                  </a:lnTo>
                  <a:cubicBezTo>
                    <a:pt x="2779" y="143"/>
                    <a:pt x="2614" y="1"/>
                    <a:pt x="243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2" name="Google Shape;682;p12"/>
            <p:cNvSpPr/>
            <p:nvPr/>
          </p:nvSpPr>
          <p:spPr>
            <a:xfrm>
              <a:off x="5134025" y="3508675"/>
              <a:ext cx="75775" cy="51975"/>
            </a:xfrm>
            <a:custGeom>
              <a:rect b="b" l="l" r="r" t="t"/>
              <a:pathLst>
                <a:path extrusionOk="0" h="2079" w="3031">
                  <a:moveTo>
                    <a:pt x="2415" y="227"/>
                  </a:moveTo>
                  <a:cubicBezTo>
                    <a:pt x="2500" y="227"/>
                    <a:pt x="2578" y="283"/>
                    <a:pt x="2595" y="370"/>
                  </a:cubicBezTo>
                  <a:lnTo>
                    <a:pt x="2753" y="1261"/>
                  </a:lnTo>
                  <a:cubicBezTo>
                    <a:pt x="2773" y="1360"/>
                    <a:pt x="2714" y="1439"/>
                    <a:pt x="2615" y="1459"/>
                  </a:cubicBezTo>
                  <a:lnTo>
                    <a:pt x="654" y="1835"/>
                  </a:lnTo>
                  <a:cubicBezTo>
                    <a:pt x="641" y="1837"/>
                    <a:pt x="629" y="1839"/>
                    <a:pt x="616" y="1839"/>
                  </a:cubicBezTo>
                  <a:cubicBezTo>
                    <a:pt x="531" y="1839"/>
                    <a:pt x="454" y="1783"/>
                    <a:pt x="436" y="1696"/>
                  </a:cubicBezTo>
                  <a:lnTo>
                    <a:pt x="258" y="825"/>
                  </a:lnTo>
                  <a:cubicBezTo>
                    <a:pt x="238" y="726"/>
                    <a:pt x="318" y="627"/>
                    <a:pt x="417" y="607"/>
                  </a:cubicBezTo>
                  <a:lnTo>
                    <a:pt x="2377" y="231"/>
                  </a:lnTo>
                  <a:cubicBezTo>
                    <a:pt x="2390" y="228"/>
                    <a:pt x="2403" y="227"/>
                    <a:pt x="2415" y="227"/>
                  </a:cubicBezTo>
                  <a:close/>
                  <a:moveTo>
                    <a:pt x="2431" y="1"/>
                  </a:moveTo>
                  <a:cubicBezTo>
                    <a:pt x="2400" y="1"/>
                    <a:pt x="2369" y="5"/>
                    <a:pt x="2337" y="13"/>
                  </a:cubicBezTo>
                  <a:lnTo>
                    <a:pt x="377" y="389"/>
                  </a:lnTo>
                  <a:cubicBezTo>
                    <a:pt x="139" y="429"/>
                    <a:pt x="1" y="627"/>
                    <a:pt x="40" y="865"/>
                  </a:cubicBezTo>
                  <a:lnTo>
                    <a:pt x="199" y="1736"/>
                  </a:lnTo>
                  <a:cubicBezTo>
                    <a:pt x="252" y="1931"/>
                    <a:pt x="417" y="2079"/>
                    <a:pt x="621" y="2079"/>
                  </a:cubicBezTo>
                  <a:cubicBezTo>
                    <a:pt x="645" y="2079"/>
                    <a:pt x="669" y="2077"/>
                    <a:pt x="694" y="2073"/>
                  </a:cubicBezTo>
                  <a:lnTo>
                    <a:pt x="2654" y="1696"/>
                  </a:lnTo>
                  <a:cubicBezTo>
                    <a:pt x="2872" y="1657"/>
                    <a:pt x="3031" y="1439"/>
                    <a:pt x="2991" y="1201"/>
                  </a:cubicBezTo>
                  <a:lnTo>
                    <a:pt x="2813" y="330"/>
                  </a:lnTo>
                  <a:cubicBezTo>
                    <a:pt x="2779" y="143"/>
                    <a:pt x="2614" y="1"/>
                    <a:pt x="243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3" name="Google Shape;683;p12"/>
            <p:cNvSpPr/>
            <p:nvPr/>
          </p:nvSpPr>
          <p:spPr>
            <a:xfrm>
              <a:off x="5121150" y="3530075"/>
              <a:ext cx="19350" cy="9625"/>
            </a:xfrm>
            <a:custGeom>
              <a:rect b="b" l="l" r="r" t="t"/>
              <a:pathLst>
                <a:path extrusionOk="0" h="385" w="774">
                  <a:moveTo>
                    <a:pt x="466" y="0"/>
                  </a:moveTo>
                  <a:cubicBezTo>
                    <a:pt x="299" y="0"/>
                    <a:pt x="135" y="57"/>
                    <a:pt x="1" y="167"/>
                  </a:cubicBezTo>
                  <a:lnTo>
                    <a:pt x="159" y="385"/>
                  </a:lnTo>
                  <a:cubicBezTo>
                    <a:pt x="242" y="314"/>
                    <a:pt x="340" y="278"/>
                    <a:pt x="439" y="278"/>
                  </a:cubicBezTo>
                  <a:cubicBezTo>
                    <a:pt x="505" y="278"/>
                    <a:pt x="571" y="294"/>
                    <a:pt x="635" y="325"/>
                  </a:cubicBezTo>
                  <a:lnTo>
                    <a:pt x="773" y="68"/>
                  </a:lnTo>
                  <a:cubicBezTo>
                    <a:pt x="674" y="22"/>
                    <a:pt x="570" y="0"/>
                    <a:pt x="46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4" name="Google Shape;684;p12"/>
            <p:cNvSpPr/>
            <p:nvPr/>
          </p:nvSpPr>
          <p:spPr>
            <a:xfrm>
              <a:off x="5202350" y="3513950"/>
              <a:ext cx="32200" cy="14375"/>
            </a:xfrm>
            <a:custGeom>
              <a:rect b="b" l="l" r="r" t="t"/>
              <a:pathLst>
                <a:path extrusionOk="0" h="575" w="1288">
                  <a:moveTo>
                    <a:pt x="1288" y="0"/>
                  </a:moveTo>
                  <a:cubicBezTo>
                    <a:pt x="832" y="0"/>
                    <a:pt x="397" y="119"/>
                    <a:pt x="0" y="357"/>
                  </a:cubicBezTo>
                  <a:lnTo>
                    <a:pt x="179" y="574"/>
                  </a:lnTo>
                  <a:cubicBezTo>
                    <a:pt x="415" y="375"/>
                    <a:pt x="717" y="275"/>
                    <a:pt x="1041" y="275"/>
                  </a:cubicBezTo>
                  <a:cubicBezTo>
                    <a:pt x="1070" y="275"/>
                    <a:pt x="1100" y="276"/>
                    <a:pt x="1129" y="277"/>
                  </a:cubicBezTo>
                  <a:lnTo>
                    <a:pt x="1288" y="0"/>
                  </a:ln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5" name="Google Shape;685;p12"/>
            <p:cNvSpPr/>
            <p:nvPr/>
          </p:nvSpPr>
          <p:spPr>
            <a:xfrm>
              <a:off x="5039475" y="3382775"/>
              <a:ext cx="203500" cy="105525"/>
            </a:xfrm>
            <a:custGeom>
              <a:rect b="b" l="l" r="r" t="t"/>
              <a:pathLst>
                <a:path extrusionOk="0" h="4221" w="8140">
                  <a:moveTo>
                    <a:pt x="4726" y="1"/>
                  </a:moveTo>
                  <a:cubicBezTo>
                    <a:pt x="4497" y="1"/>
                    <a:pt x="4256" y="25"/>
                    <a:pt x="4001" y="79"/>
                  </a:cubicBezTo>
                  <a:cubicBezTo>
                    <a:pt x="971" y="732"/>
                    <a:pt x="0" y="3544"/>
                    <a:pt x="1703" y="4118"/>
                  </a:cubicBezTo>
                  <a:cubicBezTo>
                    <a:pt x="1922" y="4190"/>
                    <a:pt x="2163" y="4221"/>
                    <a:pt x="2418" y="4221"/>
                  </a:cubicBezTo>
                  <a:cubicBezTo>
                    <a:pt x="4144" y="4221"/>
                    <a:pt x="6476" y="2792"/>
                    <a:pt x="6476" y="2792"/>
                  </a:cubicBezTo>
                  <a:lnTo>
                    <a:pt x="8139" y="2891"/>
                  </a:lnTo>
                  <a:cubicBezTo>
                    <a:pt x="8139" y="2891"/>
                    <a:pt x="7209" y="1"/>
                    <a:pt x="4726"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6" name="Google Shape;686;p12"/>
            <p:cNvSpPr/>
            <p:nvPr/>
          </p:nvSpPr>
          <p:spPr>
            <a:xfrm>
              <a:off x="4973625" y="4201550"/>
              <a:ext cx="530250" cy="298175"/>
            </a:xfrm>
            <a:custGeom>
              <a:rect b="b" l="l" r="r" t="t"/>
              <a:pathLst>
                <a:path extrusionOk="0" h="11927" w="21210">
                  <a:moveTo>
                    <a:pt x="20517" y="1"/>
                  </a:moveTo>
                  <a:cubicBezTo>
                    <a:pt x="20503" y="1"/>
                    <a:pt x="20490" y="1"/>
                    <a:pt x="20477" y="2"/>
                  </a:cubicBezTo>
                  <a:lnTo>
                    <a:pt x="714" y="2"/>
                  </a:lnTo>
                  <a:cubicBezTo>
                    <a:pt x="516" y="2"/>
                    <a:pt x="318" y="81"/>
                    <a:pt x="159" y="220"/>
                  </a:cubicBezTo>
                  <a:cubicBezTo>
                    <a:pt x="60" y="319"/>
                    <a:pt x="1" y="437"/>
                    <a:pt x="1" y="576"/>
                  </a:cubicBezTo>
                  <a:lnTo>
                    <a:pt x="1" y="11349"/>
                  </a:lnTo>
                  <a:cubicBezTo>
                    <a:pt x="38" y="11681"/>
                    <a:pt x="315" y="11927"/>
                    <a:pt x="641" y="11927"/>
                  </a:cubicBezTo>
                  <a:cubicBezTo>
                    <a:pt x="665" y="11927"/>
                    <a:pt x="689" y="11926"/>
                    <a:pt x="714" y="11923"/>
                  </a:cubicBezTo>
                  <a:lnTo>
                    <a:pt x="20477" y="11923"/>
                  </a:lnTo>
                  <a:cubicBezTo>
                    <a:pt x="20501" y="11926"/>
                    <a:pt x="20525" y="11927"/>
                    <a:pt x="20549" y="11927"/>
                  </a:cubicBezTo>
                  <a:cubicBezTo>
                    <a:pt x="20875" y="11927"/>
                    <a:pt x="21154" y="11681"/>
                    <a:pt x="21209" y="11349"/>
                  </a:cubicBezTo>
                  <a:lnTo>
                    <a:pt x="21209" y="576"/>
                  </a:lnTo>
                  <a:cubicBezTo>
                    <a:pt x="21189" y="556"/>
                    <a:pt x="21189" y="536"/>
                    <a:pt x="21189" y="517"/>
                  </a:cubicBezTo>
                  <a:cubicBezTo>
                    <a:pt x="21114" y="213"/>
                    <a:pt x="20820" y="1"/>
                    <a:pt x="2051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 name="Google Shape;687;p12"/>
            <p:cNvSpPr/>
            <p:nvPr/>
          </p:nvSpPr>
          <p:spPr>
            <a:xfrm>
              <a:off x="4292925" y="4909900"/>
              <a:ext cx="520825" cy="168375"/>
            </a:xfrm>
            <a:custGeom>
              <a:rect b="b" l="l" r="r" t="t"/>
              <a:pathLst>
                <a:path extrusionOk="0" h="6735" w="20833">
                  <a:moveTo>
                    <a:pt x="914" y="1"/>
                  </a:moveTo>
                  <a:cubicBezTo>
                    <a:pt x="623" y="1"/>
                    <a:pt x="360" y="199"/>
                    <a:pt x="278" y="480"/>
                  </a:cubicBezTo>
                  <a:lnTo>
                    <a:pt x="119" y="1035"/>
                  </a:lnTo>
                  <a:cubicBezTo>
                    <a:pt x="0" y="1411"/>
                    <a:pt x="238" y="1787"/>
                    <a:pt x="614" y="1886"/>
                  </a:cubicBezTo>
                  <a:lnTo>
                    <a:pt x="19724" y="6718"/>
                  </a:lnTo>
                  <a:cubicBezTo>
                    <a:pt x="19773" y="6729"/>
                    <a:pt x="19823" y="6734"/>
                    <a:pt x="19872" y="6734"/>
                  </a:cubicBezTo>
                  <a:cubicBezTo>
                    <a:pt x="20179" y="6734"/>
                    <a:pt x="20467" y="6530"/>
                    <a:pt x="20536" y="6223"/>
                  </a:cubicBezTo>
                  <a:lnTo>
                    <a:pt x="20734" y="5372"/>
                  </a:lnTo>
                  <a:cubicBezTo>
                    <a:pt x="20833" y="5015"/>
                    <a:pt x="20615" y="4639"/>
                    <a:pt x="20238" y="4560"/>
                  </a:cubicBezTo>
                  <a:lnTo>
                    <a:pt x="1089" y="25"/>
                  </a:lnTo>
                  <a:cubicBezTo>
                    <a:pt x="1031" y="9"/>
                    <a:pt x="972" y="1"/>
                    <a:pt x="914" y="1"/>
                  </a:cubicBezTo>
                  <a:close/>
                </a:path>
              </a:pathLst>
            </a:custGeom>
            <a:solidFill>
              <a:srgbClr val="90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 name="Google Shape;688;p12"/>
            <p:cNvSpPr/>
            <p:nvPr/>
          </p:nvSpPr>
          <p:spPr>
            <a:xfrm>
              <a:off x="4922950" y="4197075"/>
              <a:ext cx="617725" cy="26825"/>
            </a:xfrm>
            <a:custGeom>
              <a:rect b="b" l="l" r="r" t="t"/>
              <a:pathLst>
                <a:path extrusionOk="0" h="1073" w="24709">
                  <a:moveTo>
                    <a:pt x="686" y="0"/>
                  </a:moveTo>
                  <a:cubicBezTo>
                    <a:pt x="0" y="0"/>
                    <a:pt x="6" y="1073"/>
                    <a:pt x="704" y="1073"/>
                  </a:cubicBezTo>
                  <a:cubicBezTo>
                    <a:pt x="716" y="1073"/>
                    <a:pt x="728" y="1073"/>
                    <a:pt x="741" y="1072"/>
                  </a:cubicBezTo>
                  <a:lnTo>
                    <a:pt x="23969" y="1072"/>
                  </a:lnTo>
                  <a:cubicBezTo>
                    <a:pt x="23981" y="1073"/>
                    <a:pt x="23994" y="1073"/>
                    <a:pt x="24006" y="1073"/>
                  </a:cubicBezTo>
                  <a:cubicBezTo>
                    <a:pt x="24703" y="1073"/>
                    <a:pt x="24709" y="0"/>
                    <a:pt x="24023" y="0"/>
                  </a:cubicBezTo>
                  <a:cubicBezTo>
                    <a:pt x="24006" y="0"/>
                    <a:pt x="23988" y="1"/>
                    <a:pt x="23969" y="3"/>
                  </a:cubicBezTo>
                  <a:lnTo>
                    <a:pt x="741" y="3"/>
                  </a:lnTo>
                  <a:cubicBezTo>
                    <a:pt x="722" y="1"/>
                    <a:pt x="704" y="0"/>
                    <a:pt x="68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9" name="Google Shape;689;p12"/>
            <p:cNvSpPr/>
            <p:nvPr/>
          </p:nvSpPr>
          <p:spPr>
            <a:xfrm>
              <a:off x="4693925" y="4479800"/>
              <a:ext cx="880250" cy="673325"/>
            </a:xfrm>
            <a:custGeom>
              <a:rect b="b" l="l" r="r" t="t"/>
              <a:pathLst>
                <a:path extrusionOk="0" h="26933" w="35210">
                  <a:moveTo>
                    <a:pt x="6238" y="1"/>
                  </a:moveTo>
                  <a:cubicBezTo>
                    <a:pt x="5981" y="1"/>
                    <a:pt x="5763" y="159"/>
                    <a:pt x="5703" y="397"/>
                  </a:cubicBezTo>
                  <a:lnTo>
                    <a:pt x="20" y="23090"/>
                  </a:lnTo>
                  <a:cubicBezTo>
                    <a:pt x="0" y="23130"/>
                    <a:pt x="0" y="23170"/>
                    <a:pt x="0" y="23209"/>
                  </a:cubicBezTo>
                  <a:lnTo>
                    <a:pt x="0" y="26398"/>
                  </a:lnTo>
                  <a:cubicBezTo>
                    <a:pt x="0" y="26695"/>
                    <a:pt x="238" y="26932"/>
                    <a:pt x="535" y="26932"/>
                  </a:cubicBezTo>
                  <a:cubicBezTo>
                    <a:pt x="832" y="26932"/>
                    <a:pt x="1070" y="26695"/>
                    <a:pt x="1070" y="26398"/>
                  </a:cubicBezTo>
                  <a:lnTo>
                    <a:pt x="1070" y="23289"/>
                  </a:lnTo>
                  <a:lnTo>
                    <a:pt x="6654" y="1070"/>
                  </a:lnTo>
                  <a:lnTo>
                    <a:pt x="34496" y="1070"/>
                  </a:lnTo>
                  <a:cubicBezTo>
                    <a:pt x="35209" y="1070"/>
                    <a:pt x="35209" y="1"/>
                    <a:pt x="3449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0" name="Google Shape;690;p12"/>
            <p:cNvSpPr/>
            <p:nvPr/>
          </p:nvSpPr>
          <p:spPr>
            <a:xfrm>
              <a:off x="4637475" y="5078325"/>
              <a:ext cx="139650" cy="139150"/>
            </a:xfrm>
            <a:custGeom>
              <a:rect b="b" l="l" r="r" t="t"/>
              <a:pathLst>
                <a:path extrusionOk="0" h="5566" w="5586">
                  <a:moveTo>
                    <a:pt x="2793" y="1"/>
                  </a:moveTo>
                  <a:cubicBezTo>
                    <a:pt x="1248" y="1"/>
                    <a:pt x="1" y="1249"/>
                    <a:pt x="1" y="2793"/>
                  </a:cubicBezTo>
                  <a:cubicBezTo>
                    <a:pt x="1" y="4318"/>
                    <a:pt x="1248" y="5566"/>
                    <a:pt x="2793" y="5566"/>
                  </a:cubicBezTo>
                  <a:cubicBezTo>
                    <a:pt x="4338" y="5566"/>
                    <a:pt x="5585" y="4318"/>
                    <a:pt x="5585" y="2793"/>
                  </a:cubicBezTo>
                  <a:cubicBezTo>
                    <a:pt x="5585" y="1249"/>
                    <a:pt x="4338" y="1"/>
                    <a:pt x="2793"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1" name="Google Shape;691;p12"/>
            <p:cNvSpPr/>
            <p:nvPr/>
          </p:nvSpPr>
          <p:spPr>
            <a:xfrm>
              <a:off x="4664700" y="5115950"/>
              <a:ext cx="74800" cy="64025"/>
            </a:xfrm>
            <a:custGeom>
              <a:rect b="b" l="l" r="r" t="t"/>
              <a:pathLst>
                <a:path extrusionOk="0" h="2561" w="2992">
                  <a:moveTo>
                    <a:pt x="1704" y="1"/>
                  </a:moveTo>
                  <a:cubicBezTo>
                    <a:pt x="575" y="1"/>
                    <a:pt x="1" y="1387"/>
                    <a:pt x="813" y="2179"/>
                  </a:cubicBezTo>
                  <a:cubicBezTo>
                    <a:pt x="1070" y="2443"/>
                    <a:pt x="1389" y="2560"/>
                    <a:pt x="1704" y="2560"/>
                  </a:cubicBezTo>
                  <a:cubicBezTo>
                    <a:pt x="2359" y="2560"/>
                    <a:pt x="2991" y="2051"/>
                    <a:pt x="2991" y="1288"/>
                  </a:cubicBezTo>
                  <a:cubicBezTo>
                    <a:pt x="2991" y="575"/>
                    <a:pt x="2417" y="1"/>
                    <a:pt x="170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2" name="Google Shape;692;p12"/>
            <p:cNvSpPr/>
            <p:nvPr/>
          </p:nvSpPr>
          <p:spPr>
            <a:xfrm>
              <a:off x="4988000" y="4499600"/>
              <a:ext cx="640125" cy="640150"/>
            </a:xfrm>
            <a:custGeom>
              <a:rect b="b" l="l" r="r" t="t"/>
              <a:pathLst>
                <a:path extrusionOk="0" h="25606" w="25605">
                  <a:moveTo>
                    <a:pt x="12812" y="1"/>
                  </a:moveTo>
                  <a:cubicBezTo>
                    <a:pt x="12733" y="1"/>
                    <a:pt x="12693" y="60"/>
                    <a:pt x="12693" y="120"/>
                  </a:cubicBezTo>
                  <a:lnTo>
                    <a:pt x="12693" y="12140"/>
                  </a:lnTo>
                  <a:lnTo>
                    <a:pt x="8396" y="912"/>
                  </a:lnTo>
                  <a:cubicBezTo>
                    <a:pt x="8369" y="871"/>
                    <a:pt x="8329" y="854"/>
                    <a:pt x="8288" y="854"/>
                  </a:cubicBezTo>
                  <a:cubicBezTo>
                    <a:pt x="8210" y="854"/>
                    <a:pt x="8133" y="919"/>
                    <a:pt x="8159" y="1011"/>
                  </a:cubicBezTo>
                  <a:lnTo>
                    <a:pt x="12495" y="12298"/>
                  </a:lnTo>
                  <a:lnTo>
                    <a:pt x="3941" y="3744"/>
                  </a:lnTo>
                  <a:cubicBezTo>
                    <a:pt x="3915" y="3722"/>
                    <a:pt x="3885" y="3712"/>
                    <a:pt x="3857" y="3712"/>
                  </a:cubicBezTo>
                  <a:cubicBezTo>
                    <a:pt x="3758" y="3712"/>
                    <a:pt x="3670" y="3829"/>
                    <a:pt x="3762" y="3922"/>
                  </a:cubicBezTo>
                  <a:lnTo>
                    <a:pt x="12159" y="12318"/>
                  </a:lnTo>
                  <a:lnTo>
                    <a:pt x="1109" y="7823"/>
                  </a:lnTo>
                  <a:cubicBezTo>
                    <a:pt x="1092" y="7812"/>
                    <a:pt x="1076" y="7807"/>
                    <a:pt x="1060" y="7807"/>
                  </a:cubicBezTo>
                  <a:cubicBezTo>
                    <a:pt x="1018" y="7807"/>
                    <a:pt x="979" y="7839"/>
                    <a:pt x="951" y="7882"/>
                  </a:cubicBezTo>
                  <a:cubicBezTo>
                    <a:pt x="931" y="7942"/>
                    <a:pt x="951" y="8021"/>
                    <a:pt x="1030" y="8041"/>
                  </a:cubicBezTo>
                  <a:lnTo>
                    <a:pt x="12377" y="12674"/>
                  </a:lnTo>
                  <a:lnTo>
                    <a:pt x="119" y="12674"/>
                  </a:lnTo>
                  <a:cubicBezTo>
                    <a:pt x="59" y="12674"/>
                    <a:pt x="0" y="12734"/>
                    <a:pt x="0" y="12813"/>
                  </a:cubicBezTo>
                  <a:cubicBezTo>
                    <a:pt x="0" y="12873"/>
                    <a:pt x="59" y="12932"/>
                    <a:pt x="119" y="12932"/>
                  </a:cubicBezTo>
                  <a:lnTo>
                    <a:pt x="12139" y="12932"/>
                  </a:lnTo>
                  <a:lnTo>
                    <a:pt x="911" y="17229"/>
                  </a:lnTo>
                  <a:cubicBezTo>
                    <a:pt x="852" y="17249"/>
                    <a:pt x="812" y="17328"/>
                    <a:pt x="852" y="17387"/>
                  </a:cubicBezTo>
                  <a:cubicBezTo>
                    <a:pt x="852" y="17427"/>
                    <a:pt x="911" y="17467"/>
                    <a:pt x="951" y="17467"/>
                  </a:cubicBezTo>
                  <a:lnTo>
                    <a:pt x="990" y="17467"/>
                  </a:lnTo>
                  <a:lnTo>
                    <a:pt x="12297" y="13130"/>
                  </a:lnTo>
                  <a:lnTo>
                    <a:pt x="12297" y="13130"/>
                  </a:lnTo>
                  <a:lnTo>
                    <a:pt x="3743" y="21685"/>
                  </a:lnTo>
                  <a:cubicBezTo>
                    <a:pt x="3703" y="21744"/>
                    <a:pt x="3703" y="21823"/>
                    <a:pt x="3743" y="21863"/>
                  </a:cubicBezTo>
                  <a:cubicBezTo>
                    <a:pt x="3762" y="21883"/>
                    <a:pt x="3802" y="21902"/>
                    <a:pt x="3842" y="21902"/>
                  </a:cubicBezTo>
                  <a:cubicBezTo>
                    <a:pt x="3861" y="21902"/>
                    <a:pt x="3901" y="21883"/>
                    <a:pt x="3921" y="21863"/>
                  </a:cubicBezTo>
                  <a:lnTo>
                    <a:pt x="12396" y="13387"/>
                  </a:lnTo>
                  <a:lnTo>
                    <a:pt x="12396" y="13387"/>
                  </a:lnTo>
                  <a:lnTo>
                    <a:pt x="7901" y="24417"/>
                  </a:lnTo>
                  <a:cubicBezTo>
                    <a:pt x="7862" y="24477"/>
                    <a:pt x="7901" y="24556"/>
                    <a:pt x="7961" y="24576"/>
                  </a:cubicBezTo>
                  <a:lnTo>
                    <a:pt x="8000" y="24576"/>
                  </a:lnTo>
                  <a:cubicBezTo>
                    <a:pt x="8060" y="24576"/>
                    <a:pt x="8099" y="24556"/>
                    <a:pt x="8119" y="24497"/>
                  </a:cubicBezTo>
                  <a:lnTo>
                    <a:pt x="12674" y="13348"/>
                  </a:lnTo>
                  <a:lnTo>
                    <a:pt x="12674" y="25487"/>
                  </a:lnTo>
                  <a:cubicBezTo>
                    <a:pt x="12674" y="25546"/>
                    <a:pt x="12733" y="25606"/>
                    <a:pt x="12792" y="25606"/>
                  </a:cubicBezTo>
                  <a:cubicBezTo>
                    <a:pt x="12872" y="25606"/>
                    <a:pt x="12931" y="25546"/>
                    <a:pt x="12931" y="25487"/>
                  </a:cubicBezTo>
                  <a:lnTo>
                    <a:pt x="12931" y="13467"/>
                  </a:lnTo>
                  <a:lnTo>
                    <a:pt x="17208" y="24695"/>
                  </a:lnTo>
                  <a:cubicBezTo>
                    <a:pt x="17228" y="24734"/>
                    <a:pt x="17288" y="24774"/>
                    <a:pt x="17327" y="24774"/>
                  </a:cubicBezTo>
                  <a:lnTo>
                    <a:pt x="17387" y="24774"/>
                  </a:lnTo>
                  <a:cubicBezTo>
                    <a:pt x="17446" y="24734"/>
                    <a:pt x="17466" y="24675"/>
                    <a:pt x="17446" y="24615"/>
                  </a:cubicBezTo>
                  <a:lnTo>
                    <a:pt x="13129" y="13308"/>
                  </a:lnTo>
                  <a:lnTo>
                    <a:pt x="13129" y="13308"/>
                  </a:lnTo>
                  <a:lnTo>
                    <a:pt x="21684" y="21863"/>
                  </a:lnTo>
                  <a:cubicBezTo>
                    <a:pt x="21704" y="21883"/>
                    <a:pt x="21723" y="21902"/>
                    <a:pt x="21763" y="21902"/>
                  </a:cubicBezTo>
                  <a:cubicBezTo>
                    <a:pt x="21862" y="21902"/>
                    <a:pt x="21921" y="21764"/>
                    <a:pt x="21842" y="21685"/>
                  </a:cubicBezTo>
                  <a:lnTo>
                    <a:pt x="13188" y="13031"/>
                  </a:lnTo>
                  <a:lnTo>
                    <a:pt x="24496" y="17645"/>
                  </a:lnTo>
                  <a:lnTo>
                    <a:pt x="24535" y="17645"/>
                  </a:lnTo>
                  <a:cubicBezTo>
                    <a:pt x="24595" y="17645"/>
                    <a:pt x="24634" y="17605"/>
                    <a:pt x="24654" y="17566"/>
                  </a:cubicBezTo>
                  <a:cubicBezTo>
                    <a:pt x="24694" y="17506"/>
                    <a:pt x="24654" y="17427"/>
                    <a:pt x="24595" y="17407"/>
                  </a:cubicBezTo>
                  <a:lnTo>
                    <a:pt x="13644" y="12952"/>
                  </a:lnTo>
                  <a:lnTo>
                    <a:pt x="25486" y="12952"/>
                  </a:lnTo>
                  <a:cubicBezTo>
                    <a:pt x="25545" y="12952"/>
                    <a:pt x="25605" y="12892"/>
                    <a:pt x="25605" y="12833"/>
                  </a:cubicBezTo>
                  <a:cubicBezTo>
                    <a:pt x="25605" y="12754"/>
                    <a:pt x="25545" y="12674"/>
                    <a:pt x="25486" y="12674"/>
                  </a:cubicBezTo>
                  <a:lnTo>
                    <a:pt x="13466" y="12674"/>
                  </a:lnTo>
                  <a:lnTo>
                    <a:pt x="24674" y="8377"/>
                  </a:lnTo>
                  <a:cubicBezTo>
                    <a:pt x="24829" y="8343"/>
                    <a:pt x="24774" y="8144"/>
                    <a:pt x="24654" y="8144"/>
                  </a:cubicBezTo>
                  <a:cubicBezTo>
                    <a:pt x="24635" y="8144"/>
                    <a:pt x="24616" y="8149"/>
                    <a:pt x="24595" y="8160"/>
                  </a:cubicBezTo>
                  <a:lnTo>
                    <a:pt x="13287" y="12476"/>
                  </a:lnTo>
                  <a:lnTo>
                    <a:pt x="13287" y="12476"/>
                  </a:lnTo>
                  <a:lnTo>
                    <a:pt x="21862" y="3922"/>
                  </a:lnTo>
                  <a:cubicBezTo>
                    <a:pt x="21902" y="3882"/>
                    <a:pt x="21902" y="3803"/>
                    <a:pt x="21862" y="3744"/>
                  </a:cubicBezTo>
                  <a:cubicBezTo>
                    <a:pt x="21842" y="3724"/>
                    <a:pt x="21812" y="3714"/>
                    <a:pt x="21780" y="3714"/>
                  </a:cubicBezTo>
                  <a:cubicBezTo>
                    <a:pt x="21748" y="3714"/>
                    <a:pt x="21713" y="3724"/>
                    <a:pt x="21684" y="3744"/>
                  </a:cubicBezTo>
                  <a:lnTo>
                    <a:pt x="13089" y="12338"/>
                  </a:lnTo>
                  <a:lnTo>
                    <a:pt x="13089" y="12338"/>
                  </a:lnTo>
                  <a:lnTo>
                    <a:pt x="17703" y="1031"/>
                  </a:lnTo>
                  <a:cubicBezTo>
                    <a:pt x="17754" y="929"/>
                    <a:pt x="17674" y="851"/>
                    <a:pt x="17595" y="851"/>
                  </a:cubicBezTo>
                  <a:cubicBezTo>
                    <a:pt x="17551" y="851"/>
                    <a:pt x="17507" y="875"/>
                    <a:pt x="17486" y="932"/>
                  </a:cubicBezTo>
                  <a:lnTo>
                    <a:pt x="12931" y="12100"/>
                  </a:lnTo>
                  <a:lnTo>
                    <a:pt x="12931" y="120"/>
                  </a:lnTo>
                  <a:cubicBezTo>
                    <a:pt x="12931" y="60"/>
                    <a:pt x="12872" y="1"/>
                    <a:pt x="128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3" name="Google Shape;693;p12"/>
            <p:cNvSpPr/>
            <p:nvPr/>
          </p:nvSpPr>
          <p:spPr>
            <a:xfrm>
              <a:off x="4930075" y="4467800"/>
              <a:ext cx="763400" cy="703650"/>
            </a:xfrm>
            <a:custGeom>
              <a:rect b="b" l="l" r="r" t="t"/>
              <a:pathLst>
                <a:path extrusionOk="0" h="28146" w="30536">
                  <a:moveTo>
                    <a:pt x="15109" y="1788"/>
                  </a:moveTo>
                  <a:cubicBezTo>
                    <a:pt x="21902" y="1788"/>
                    <a:pt x="27387" y="7293"/>
                    <a:pt x="27407" y="14085"/>
                  </a:cubicBezTo>
                  <a:cubicBezTo>
                    <a:pt x="27387" y="19056"/>
                    <a:pt x="24397" y="23531"/>
                    <a:pt x="19803" y="25432"/>
                  </a:cubicBezTo>
                  <a:cubicBezTo>
                    <a:pt x="18282" y="26061"/>
                    <a:pt x="16686" y="26367"/>
                    <a:pt x="15103" y="26367"/>
                  </a:cubicBezTo>
                  <a:cubicBezTo>
                    <a:pt x="11904" y="26367"/>
                    <a:pt x="8761" y="25117"/>
                    <a:pt x="6416" y="22759"/>
                  </a:cubicBezTo>
                  <a:cubicBezTo>
                    <a:pt x="2891" y="19254"/>
                    <a:pt x="1842" y="13966"/>
                    <a:pt x="3763" y="9372"/>
                  </a:cubicBezTo>
                  <a:cubicBezTo>
                    <a:pt x="5664" y="4778"/>
                    <a:pt x="10139" y="1788"/>
                    <a:pt x="15109" y="1788"/>
                  </a:cubicBezTo>
                  <a:close/>
                  <a:moveTo>
                    <a:pt x="15101" y="1"/>
                  </a:moveTo>
                  <a:cubicBezTo>
                    <a:pt x="13297" y="1"/>
                    <a:pt x="11472" y="349"/>
                    <a:pt x="9723" y="1075"/>
                  </a:cubicBezTo>
                  <a:cubicBezTo>
                    <a:pt x="3525" y="3649"/>
                    <a:pt x="0" y="10243"/>
                    <a:pt x="1307" y="16818"/>
                  </a:cubicBezTo>
                  <a:cubicBezTo>
                    <a:pt x="2614" y="23412"/>
                    <a:pt x="8396" y="28145"/>
                    <a:pt x="15109" y="28145"/>
                  </a:cubicBezTo>
                  <a:cubicBezTo>
                    <a:pt x="15134" y="28145"/>
                    <a:pt x="15159" y="28145"/>
                    <a:pt x="15183" y="28145"/>
                  </a:cubicBezTo>
                  <a:cubicBezTo>
                    <a:pt x="18899" y="28145"/>
                    <a:pt x="22454" y="26662"/>
                    <a:pt x="25070" y="24026"/>
                  </a:cubicBezTo>
                  <a:cubicBezTo>
                    <a:pt x="29803" y="19273"/>
                    <a:pt x="30536" y="11847"/>
                    <a:pt x="26813" y="6263"/>
                  </a:cubicBezTo>
                  <a:cubicBezTo>
                    <a:pt x="24140" y="2254"/>
                    <a:pt x="19692" y="1"/>
                    <a:pt x="1510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4" name="Google Shape;694;p12"/>
            <p:cNvSpPr/>
            <p:nvPr/>
          </p:nvSpPr>
          <p:spPr>
            <a:xfrm>
              <a:off x="5253350" y="4770275"/>
              <a:ext cx="108925" cy="98800"/>
            </a:xfrm>
            <a:custGeom>
              <a:rect b="b" l="l" r="r" t="t"/>
              <a:pathLst>
                <a:path extrusionOk="0" h="3952" w="4357">
                  <a:moveTo>
                    <a:pt x="2186" y="1"/>
                  </a:moveTo>
                  <a:cubicBezTo>
                    <a:pt x="1678" y="1"/>
                    <a:pt x="1168" y="194"/>
                    <a:pt x="772" y="580"/>
                  </a:cubicBezTo>
                  <a:cubicBezTo>
                    <a:pt x="0" y="1352"/>
                    <a:pt x="0" y="2600"/>
                    <a:pt x="772" y="3372"/>
                  </a:cubicBezTo>
                  <a:cubicBezTo>
                    <a:pt x="1168" y="3758"/>
                    <a:pt x="1678" y="3951"/>
                    <a:pt x="2186" y="3951"/>
                  </a:cubicBezTo>
                  <a:cubicBezTo>
                    <a:pt x="2693" y="3951"/>
                    <a:pt x="3198" y="3758"/>
                    <a:pt x="3584" y="3372"/>
                  </a:cubicBezTo>
                  <a:cubicBezTo>
                    <a:pt x="4357" y="2600"/>
                    <a:pt x="4357" y="1352"/>
                    <a:pt x="3584" y="580"/>
                  </a:cubicBezTo>
                  <a:cubicBezTo>
                    <a:pt x="3198" y="194"/>
                    <a:pt x="2693" y="1"/>
                    <a:pt x="21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5" name="Google Shape;695;p12"/>
            <p:cNvSpPr/>
            <p:nvPr/>
          </p:nvSpPr>
          <p:spPr>
            <a:xfrm>
              <a:off x="5271175" y="4792200"/>
              <a:ext cx="64375" cy="55150"/>
            </a:xfrm>
            <a:custGeom>
              <a:rect b="b" l="l" r="r" t="t"/>
              <a:pathLst>
                <a:path extrusionOk="0" h="2206" w="2575">
                  <a:moveTo>
                    <a:pt x="1465" y="0"/>
                  </a:moveTo>
                  <a:cubicBezTo>
                    <a:pt x="495" y="0"/>
                    <a:pt x="0" y="1188"/>
                    <a:pt x="693" y="1881"/>
                  </a:cubicBezTo>
                  <a:cubicBezTo>
                    <a:pt x="917" y="2105"/>
                    <a:pt x="1190" y="2205"/>
                    <a:pt x="1459" y="2205"/>
                  </a:cubicBezTo>
                  <a:cubicBezTo>
                    <a:pt x="2021" y="2205"/>
                    <a:pt x="2561" y="1766"/>
                    <a:pt x="2574" y="1109"/>
                  </a:cubicBezTo>
                  <a:cubicBezTo>
                    <a:pt x="2574" y="495"/>
                    <a:pt x="2079" y="0"/>
                    <a:pt x="146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6" name="Google Shape;696;p12"/>
            <p:cNvSpPr/>
            <p:nvPr/>
          </p:nvSpPr>
          <p:spPr>
            <a:xfrm>
              <a:off x="4802825" y="4480425"/>
              <a:ext cx="201300" cy="602900"/>
            </a:xfrm>
            <a:custGeom>
              <a:rect b="b" l="l" r="r" t="t"/>
              <a:pathLst>
                <a:path extrusionOk="0" h="24116" w="8052">
                  <a:moveTo>
                    <a:pt x="7444" y="0"/>
                  </a:moveTo>
                  <a:cubicBezTo>
                    <a:pt x="7237" y="0"/>
                    <a:pt x="7032" y="114"/>
                    <a:pt x="6952" y="372"/>
                  </a:cubicBezTo>
                  <a:lnTo>
                    <a:pt x="1209" y="22907"/>
                  </a:lnTo>
                  <a:lnTo>
                    <a:pt x="318" y="22650"/>
                  </a:lnTo>
                  <a:lnTo>
                    <a:pt x="1" y="23679"/>
                  </a:lnTo>
                  <a:lnTo>
                    <a:pt x="1446" y="24095"/>
                  </a:lnTo>
                  <a:cubicBezTo>
                    <a:pt x="1486" y="24115"/>
                    <a:pt x="1545" y="24115"/>
                    <a:pt x="1585" y="24115"/>
                  </a:cubicBezTo>
                  <a:cubicBezTo>
                    <a:pt x="1684" y="24115"/>
                    <a:pt x="1783" y="24095"/>
                    <a:pt x="1862" y="24056"/>
                  </a:cubicBezTo>
                  <a:cubicBezTo>
                    <a:pt x="1981" y="23976"/>
                    <a:pt x="2060" y="23858"/>
                    <a:pt x="2100" y="23719"/>
                  </a:cubicBezTo>
                  <a:lnTo>
                    <a:pt x="7981" y="629"/>
                  </a:lnTo>
                  <a:cubicBezTo>
                    <a:pt x="8052" y="242"/>
                    <a:pt x="7746" y="0"/>
                    <a:pt x="744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7" name="Google Shape;697;p12"/>
            <p:cNvSpPr/>
            <p:nvPr/>
          </p:nvSpPr>
          <p:spPr>
            <a:xfrm>
              <a:off x="5293450" y="3779300"/>
              <a:ext cx="410425" cy="1056975"/>
            </a:xfrm>
            <a:custGeom>
              <a:rect b="b" l="l" r="r" t="t"/>
              <a:pathLst>
                <a:path extrusionOk="0" h="42279" w="16417">
                  <a:moveTo>
                    <a:pt x="8872" y="0"/>
                  </a:moveTo>
                  <a:cubicBezTo>
                    <a:pt x="8614" y="0"/>
                    <a:pt x="8396" y="178"/>
                    <a:pt x="8337" y="436"/>
                  </a:cubicBezTo>
                  <a:lnTo>
                    <a:pt x="60" y="41645"/>
                  </a:lnTo>
                  <a:cubicBezTo>
                    <a:pt x="0" y="41922"/>
                    <a:pt x="178" y="42219"/>
                    <a:pt x="475" y="42279"/>
                  </a:cubicBezTo>
                  <a:lnTo>
                    <a:pt x="574" y="42279"/>
                  </a:lnTo>
                  <a:cubicBezTo>
                    <a:pt x="832" y="42279"/>
                    <a:pt x="1050" y="42100"/>
                    <a:pt x="1109" y="41843"/>
                  </a:cubicBezTo>
                  <a:lnTo>
                    <a:pt x="9307" y="1070"/>
                  </a:lnTo>
                  <a:lnTo>
                    <a:pt x="15704" y="1070"/>
                  </a:lnTo>
                  <a:cubicBezTo>
                    <a:pt x="16416" y="1070"/>
                    <a:pt x="16416" y="0"/>
                    <a:pt x="1570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 name="Google Shape;698;p12"/>
            <p:cNvSpPr/>
            <p:nvPr/>
          </p:nvSpPr>
          <p:spPr>
            <a:xfrm>
              <a:off x="5601875" y="3765925"/>
              <a:ext cx="150025" cy="54000"/>
            </a:xfrm>
            <a:custGeom>
              <a:rect b="b" l="l" r="r" t="t"/>
              <a:pathLst>
                <a:path extrusionOk="0" h="2160" w="6001">
                  <a:moveTo>
                    <a:pt x="297" y="1"/>
                  </a:moveTo>
                  <a:cubicBezTo>
                    <a:pt x="139" y="1"/>
                    <a:pt x="0" y="119"/>
                    <a:pt x="0" y="298"/>
                  </a:cubicBezTo>
                  <a:lnTo>
                    <a:pt x="0" y="1882"/>
                  </a:lnTo>
                  <a:cubicBezTo>
                    <a:pt x="0" y="2040"/>
                    <a:pt x="139" y="2159"/>
                    <a:pt x="297" y="2159"/>
                  </a:cubicBezTo>
                  <a:lnTo>
                    <a:pt x="5703" y="2159"/>
                  </a:lnTo>
                  <a:cubicBezTo>
                    <a:pt x="5862" y="2159"/>
                    <a:pt x="6000" y="2040"/>
                    <a:pt x="6000" y="1882"/>
                  </a:cubicBezTo>
                  <a:lnTo>
                    <a:pt x="6000" y="298"/>
                  </a:lnTo>
                  <a:cubicBezTo>
                    <a:pt x="6000" y="119"/>
                    <a:pt x="5862" y="1"/>
                    <a:pt x="570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 name="Google Shape;699;p12"/>
            <p:cNvSpPr/>
            <p:nvPr/>
          </p:nvSpPr>
          <p:spPr>
            <a:xfrm>
              <a:off x="5132050" y="3705475"/>
              <a:ext cx="290625" cy="547625"/>
            </a:xfrm>
            <a:custGeom>
              <a:rect b="b" l="l" r="r" t="t"/>
              <a:pathLst>
                <a:path extrusionOk="0" h="21905" w="11625">
                  <a:moveTo>
                    <a:pt x="5783" y="16122"/>
                  </a:moveTo>
                  <a:lnTo>
                    <a:pt x="5743" y="16142"/>
                  </a:lnTo>
                  <a:lnTo>
                    <a:pt x="5644" y="16181"/>
                  </a:lnTo>
                  <a:lnTo>
                    <a:pt x="5743" y="16122"/>
                  </a:lnTo>
                  <a:close/>
                  <a:moveTo>
                    <a:pt x="8586" y="1"/>
                  </a:moveTo>
                  <a:cubicBezTo>
                    <a:pt x="8550" y="1"/>
                    <a:pt x="8513" y="1"/>
                    <a:pt x="8476" y="3"/>
                  </a:cubicBezTo>
                  <a:cubicBezTo>
                    <a:pt x="6872" y="82"/>
                    <a:pt x="5644" y="1448"/>
                    <a:pt x="5723" y="3032"/>
                  </a:cubicBezTo>
                  <a:cubicBezTo>
                    <a:pt x="5743" y="3864"/>
                    <a:pt x="5763" y="4716"/>
                    <a:pt x="5783" y="5567"/>
                  </a:cubicBezTo>
                  <a:cubicBezTo>
                    <a:pt x="5803" y="6419"/>
                    <a:pt x="5803" y="7270"/>
                    <a:pt x="5803" y="8102"/>
                  </a:cubicBezTo>
                  <a:cubicBezTo>
                    <a:pt x="5803" y="8538"/>
                    <a:pt x="5803" y="8953"/>
                    <a:pt x="5783" y="9369"/>
                  </a:cubicBezTo>
                  <a:cubicBezTo>
                    <a:pt x="5763" y="9805"/>
                    <a:pt x="5763" y="10221"/>
                    <a:pt x="5743" y="10637"/>
                  </a:cubicBezTo>
                  <a:cubicBezTo>
                    <a:pt x="5743" y="11052"/>
                    <a:pt x="5723" y="11468"/>
                    <a:pt x="5704" y="11884"/>
                  </a:cubicBezTo>
                  <a:cubicBezTo>
                    <a:pt x="5664" y="12280"/>
                    <a:pt x="5644" y="12696"/>
                    <a:pt x="5624" y="13112"/>
                  </a:cubicBezTo>
                  <a:cubicBezTo>
                    <a:pt x="5565" y="13924"/>
                    <a:pt x="5466" y="14716"/>
                    <a:pt x="5347" y="15429"/>
                  </a:cubicBezTo>
                  <a:cubicBezTo>
                    <a:pt x="5288" y="15765"/>
                    <a:pt x="5228" y="16082"/>
                    <a:pt x="5129" y="16399"/>
                  </a:cubicBezTo>
                  <a:lnTo>
                    <a:pt x="4971" y="16399"/>
                  </a:lnTo>
                  <a:lnTo>
                    <a:pt x="4852" y="16419"/>
                  </a:lnTo>
                  <a:lnTo>
                    <a:pt x="4694" y="16439"/>
                  </a:lnTo>
                  <a:lnTo>
                    <a:pt x="4040" y="16518"/>
                  </a:lnTo>
                  <a:lnTo>
                    <a:pt x="3684" y="16577"/>
                  </a:lnTo>
                  <a:lnTo>
                    <a:pt x="3327" y="16617"/>
                  </a:lnTo>
                  <a:cubicBezTo>
                    <a:pt x="2832" y="16716"/>
                    <a:pt x="2357" y="16815"/>
                    <a:pt x="1902" y="16934"/>
                  </a:cubicBezTo>
                  <a:cubicBezTo>
                    <a:pt x="793" y="17231"/>
                    <a:pt x="1" y="18241"/>
                    <a:pt x="20" y="19389"/>
                  </a:cubicBezTo>
                  <a:cubicBezTo>
                    <a:pt x="40" y="20783"/>
                    <a:pt x="1169" y="21904"/>
                    <a:pt x="2539" y="21904"/>
                  </a:cubicBezTo>
                  <a:cubicBezTo>
                    <a:pt x="2551" y="21904"/>
                    <a:pt x="2563" y="21904"/>
                    <a:pt x="2575" y="21904"/>
                  </a:cubicBezTo>
                  <a:lnTo>
                    <a:pt x="2674" y="21904"/>
                  </a:lnTo>
                  <a:cubicBezTo>
                    <a:pt x="3070" y="21904"/>
                    <a:pt x="3466" y="21884"/>
                    <a:pt x="3842" y="21884"/>
                  </a:cubicBezTo>
                  <a:lnTo>
                    <a:pt x="5902" y="21884"/>
                  </a:lnTo>
                  <a:lnTo>
                    <a:pt x="6159" y="21845"/>
                  </a:lnTo>
                  <a:lnTo>
                    <a:pt x="6397" y="21825"/>
                  </a:lnTo>
                  <a:lnTo>
                    <a:pt x="6535" y="21785"/>
                  </a:lnTo>
                  <a:lnTo>
                    <a:pt x="6654" y="21766"/>
                  </a:lnTo>
                  <a:cubicBezTo>
                    <a:pt x="6753" y="21746"/>
                    <a:pt x="6832" y="21726"/>
                    <a:pt x="6912" y="21706"/>
                  </a:cubicBezTo>
                  <a:cubicBezTo>
                    <a:pt x="7070" y="21667"/>
                    <a:pt x="7248" y="21627"/>
                    <a:pt x="7407" y="21568"/>
                  </a:cubicBezTo>
                  <a:lnTo>
                    <a:pt x="7644" y="21488"/>
                  </a:lnTo>
                  <a:lnTo>
                    <a:pt x="7862" y="21409"/>
                  </a:lnTo>
                  <a:lnTo>
                    <a:pt x="7961" y="21370"/>
                  </a:lnTo>
                  <a:lnTo>
                    <a:pt x="7981" y="21370"/>
                  </a:lnTo>
                  <a:lnTo>
                    <a:pt x="8060" y="21330"/>
                  </a:lnTo>
                  <a:lnTo>
                    <a:pt x="8238" y="21251"/>
                  </a:lnTo>
                  <a:cubicBezTo>
                    <a:pt x="8456" y="21152"/>
                    <a:pt x="8634" y="21013"/>
                    <a:pt x="8832" y="20875"/>
                  </a:cubicBezTo>
                  <a:lnTo>
                    <a:pt x="8951" y="20775"/>
                  </a:lnTo>
                  <a:cubicBezTo>
                    <a:pt x="8991" y="20756"/>
                    <a:pt x="9011" y="20716"/>
                    <a:pt x="9050" y="20676"/>
                  </a:cubicBezTo>
                  <a:cubicBezTo>
                    <a:pt x="9129" y="20617"/>
                    <a:pt x="9189" y="20558"/>
                    <a:pt x="9248" y="20498"/>
                  </a:cubicBezTo>
                  <a:cubicBezTo>
                    <a:pt x="9367" y="20379"/>
                    <a:pt x="9466" y="20241"/>
                    <a:pt x="9545" y="20142"/>
                  </a:cubicBezTo>
                  <a:cubicBezTo>
                    <a:pt x="9704" y="19944"/>
                    <a:pt x="9842" y="19746"/>
                    <a:pt x="9961" y="19528"/>
                  </a:cubicBezTo>
                  <a:cubicBezTo>
                    <a:pt x="10060" y="19330"/>
                    <a:pt x="10159" y="19152"/>
                    <a:pt x="10219" y="18993"/>
                  </a:cubicBezTo>
                  <a:cubicBezTo>
                    <a:pt x="10278" y="18855"/>
                    <a:pt x="10337" y="18736"/>
                    <a:pt x="10377" y="18637"/>
                  </a:cubicBezTo>
                  <a:cubicBezTo>
                    <a:pt x="10456" y="18439"/>
                    <a:pt x="10516" y="18241"/>
                    <a:pt x="10575" y="18063"/>
                  </a:cubicBezTo>
                  <a:cubicBezTo>
                    <a:pt x="10733" y="17548"/>
                    <a:pt x="10872" y="17013"/>
                    <a:pt x="10971" y="16478"/>
                  </a:cubicBezTo>
                  <a:cubicBezTo>
                    <a:pt x="11070" y="15983"/>
                    <a:pt x="11149" y="15488"/>
                    <a:pt x="11209" y="15033"/>
                  </a:cubicBezTo>
                  <a:cubicBezTo>
                    <a:pt x="11288" y="14558"/>
                    <a:pt x="11328" y="14082"/>
                    <a:pt x="11367" y="13627"/>
                  </a:cubicBezTo>
                  <a:cubicBezTo>
                    <a:pt x="11466" y="12696"/>
                    <a:pt x="11526" y="11765"/>
                    <a:pt x="11565" y="10874"/>
                  </a:cubicBezTo>
                  <a:cubicBezTo>
                    <a:pt x="11585" y="10419"/>
                    <a:pt x="11585" y="9963"/>
                    <a:pt x="11605" y="9508"/>
                  </a:cubicBezTo>
                  <a:cubicBezTo>
                    <a:pt x="11625" y="9052"/>
                    <a:pt x="11625" y="8597"/>
                    <a:pt x="11625" y="8161"/>
                  </a:cubicBezTo>
                  <a:cubicBezTo>
                    <a:pt x="11625" y="7250"/>
                    <a:pt x="11625" y="6359"/>
                    <a:pt x="11605" y="5468"/>
                  </a:cubicBezTo>
                  <a:cubicBezTo>
                    <a:pt x="11585" y="4557"/>
                    <a:pt x="11545" y="3666"/>
                    <a:pt x="11506" y="2755"/>
                  </a:cubicBezTo>
                  <a:cubicBezTo>
                    <a:pt x="11428" y="1208"/>
                    <a:pt x="10123" y="1"/>
                    <a:pt x="858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0" name="Google Shape;700;p12"/>
            <p:cNvSpPr/>
            <p:nvPr/>
          </p:nvSpPr>
          <p:spPr>
            <a:xfrm>
              <a:off x="5331075" y="4169900"/>
              <a:ext cx="60425" cy="68350"/>
            </a:xfrm>
            <a:custGeom>
              <a:rect b="b" l="l" r="r" t="t"/>
              <a:pathLst>
                <a:path extrusionOk="0" h="2734" w="2417">
                  <a:moveTo>
                    <a:pt x="2416" y="0"/>
                  </a:moveTo>
                  <a:lnTo>
                    <a:pt x="2416" y="0"/>
                  </a:lnTo>
                  <a:cubicBezTo>
                    <a:pt x="1604" y="317"/>
                    <a:pt x="238" y="1090"/>
                    <a:pt x="0" y="2733"/>
                  </a:cubicBezTo>
                  <a:lnTo>
                    <a:pt x="20" y="2733"/>
                  </a:lnTo>
                  <a:lnTo>
                    <a:pt x="99" y="2694"/>
                  </a:lnTo>
                  <a:lnTo>
                    <a:pt x="277" y="2614"/>
                  </a:lnTo>
                  <a:cubicBezTo>
                    <a:pt x="495" y="2515"/>
                    <a:pt x="673" y="2377"/>
                    <a:pt x="871" y="2238"/>
                  </a:cubicBezTo>
                  <a:lnTo>
                    <a:pt x="990" y="2139"/>
                  </a:lnTo>
                  <a:cubicBezTo>
                    <a:pt x="1030" y="2119"/>
                    <a:pt x="1050" y="2080"/>
                    <a:pt x="1089" y="2060"/>
                  </a:cubicBezTo>
                  <a:cubicBezTo>
                    <a:pt x="1168" y="1981"/>
                    <a:pt x="1228" y="1921"/>
                    <a:pt x="1287" y="1862"/>
                  </a:cubicBezTo>
                  <a:cubicBezTo>
                    <a:pt x="1406" y="1743"/>
                    <a:pt x="1505" y="1624"/>
                    <a:pt x="1584" y="1505"/>
                  </a:cubicBezTo>
                  <a:cubicBezTo>
                    <a:pt x="1743" y="1307"/>
                    <a:pt x="1881" y="1109"/>
                    <a:pt x="2000" y="892"/>
                  </a:cubicBezTo>
                  <a:cubicBezTo>
                    <a:pt x="2099" y="694"/>
                    <a:pt x="2198" y="515"/>
                    <a:pt x="2258" y="357"/>
                  </a:cubicBezTo>
                  <a:cubicBezTo>
                    <a:pt x="2317" y="238"/>
                    <a:pt x="2376" y="119"/>
                    <a:pt x="2416"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1" name="Google Shape;701;p12"/>
            <p:cNvSpPr/>
            <p:nvPr/>
          </p:nvSpPr>
          <p:spPr>
            <a:xfrm>
              <a:off x="5274625" y="3860875"/>
              <a:ext cx="30725" cy="248650"/>
            </a:xfrm>
            <a:custGeom>
              <a:rect b="b" l="l" r="r" t="t"/>
              <a:pathLst>
                <a:path extrusionOk="0" h="9946" w="1229">
                  <a:moveTo>
                    <a:pt x="717" y="1"/>
                  </a:moveTo>
                  <a:cubicBezTo>
                    <a:pt x="710" y="1"/>
                    <a:pt x="702" y="2"/>
                    <a:pt x="694" y="5"/>
                  </a:cubicBezTo>
                  <a:cubicBezTo>
                    <a:pt x="615" y="5"/>
                    <a:pt x="575" y="64"/>
                    <a:pt x="575" y="123"/>
                  </a:cubicBezTo>
                  <a:cubicBezTo>
                    <a:pt x="575" y="183"/>
                    <a:pt x="991" y="7074"/>
                    <a:pt x="40" y="9787"/>
                  </a:cubicBezTo>
                  <a:cubicBezTo>
                    <a:pt x="1" y="9847"/>
                    <a:pt x="40" y="9926"/>
                    <a:pt x="100" y="9946"/>
                  </a:cubicBezTo>
                  <a:lnTo>
                    <a:pt x="139" y="9946"/>
                  </a:lnTo>
                  <a:cubicBezTo>
                    <a:pt x="199" y="9946"/>
                    <a:pt x="238" y="9906"/>
                    <a:pt x="258" y="9866"/>
                  </a:cubicBezTo>
                  <a:cubicBezTo>
                    <a:pt x="1228" y="7114"/>
                    <a:pt x="832" y="401"/>
                    <a:pt x="813" y="104"/>
                  </a:cubicBezTo>
                  <a:cubicBezTo>
                    <a:pt x="813" y="52"/>
                    <a:pt x="768" y="1"/>
                    <a:pt x="717"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 name="Google Shape;702;p12"/>
            <p:cNvSpPr/>
            <p:nvPr/>
          </p:nvSpPr>
          <p:spPr>
            <a:xfrm>
              <a:off x="5267200" y="4106025"/>
              <a:ext cx="72800" cy="22300"/>
            </a:xfrm>
            <a:custGeom>
              <a:rect b="b" l="l" r="r" t="t"/>
              <a:pathLst>
                <a:path extrusionOk="0" h="892" w="2912">
                  <a:moveTo>
                    <a:pt x="119" y="1"/>
                  </a:moveTo>
                  <a:cubicBezTo>
                    <a:pt x="60" y="1"/>
                    <a:pt x="1" y="41"/>
                    <a:pt x="1" y="120"/>
                  </a:cubicBezTo>
                  <a:cubicBezTo>
                    <a:pt x="1" y="179"/>
                    <a:pt x="60" y="219"/>
                    <a:pt x="119" y="239"/>
                  </a:cubicBezTo>
                  <a:cubicBezTo>
                    <a:pt x="1288" y="258"/>
                    <a:pt x="2694" y="872"/>
                    <a:pt x="2694" y="872"/>
                  </a:cubicBezTo>
                  <a:lnTo>
                    <a:pt x="2753" y="872"/>
                  </a:lnTo>
                  <a:lnTo>
                    <a:pt x="2733" y="892"/>
                  </a:lnTo>
                  <a:cubicBezTo>
                    <a:pt x="2872" y="892"/>
                    <a:pt x="2912" y="714"/>
                    <a:pt x="2793" y="654"/>
                  </a:cubicBezTo>
                  <a:cubicBezTo>
                    <a:pt x="2733" y="635"/>
                    <a:pt x="1347" y="21"/>
                    <a:pt x="119"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 name="Google Shape;703;p12"/>
            <p:cNvSpPr/>
            <p:nvPr/>
          </p:nvSpPr>
          <p:spPr>
            <a:xfrm>
              <a:off x="5286025" y="4093400"/>
              <a:ext cx="31775" cy="20075"/>
            </a:xfrm>
            <a:custGeom>
              <a:rect b="b" l="l" r="r" t="t"/>
              <a:pathLst>
                <a:path extrusionOk="0" h="803" w="1271">
                  <a:moveTo>
                    <a:pt x="1116" y="1"/>
                  </a:moveTo>
                  <a:cubicBezTo>
                    <a:pt x="1101" y="1"/>
                    <a:pt x="1086" y="4"/>
                    <a:pt x="1069" y="11"/>
                  </a:cubicBezTo>
                  <a:cubicBezTo>
                    <a:pt x="693" y="149"/>
                    <a:pt x="357" y="347"/>
                    <a:pt x="40" y="605"/>
                  </a:cubicBezTo>
                  <a:cubicBezTo>
                    <a:pt x="0" y="645"/>
                    <a:pt x="0" y="724"/>
                    <a:pt x="40" y="783"/>
                  </a:cubicBezTo>
                  <a:cubicBezTo>
                    <a:pt x="79" y="803"/>
                    <a:pt x="99" y="803"/>
                    <a:pt x="139" y="803"/>
                  </a:cubicBezTo>
                  <a:cubicBezTo>
                    <a:pt x="159" y="803"/>
                    <a:pt x="198" y="803"/>
                    <a:pt x="218" y="763"/>
                  </a:cubicBezTo>
                  <a:cubicBezTo>
                    <a:pt x="495" y="546"/>
                    <a:pt x="812" y="367"/>
                    <a:pt x="1149" y="229"/>
                  </a:cubicBezTo>
                  <a:cubicBezTo>
                    <a:pt x="1271" y="176"/>
                    <a:pt x="1224" y="1"/>
                    <a:pt x="1116"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 name="Google Shape;704;p12"/>
            <p:cNvSpPr/>
            <p:nvPr/>
          </p:nvSpPr>
          <p:spPr>
            <a:xfrm>
              <a:off x="5039975" y="4135325"/>
              <a:ext cx="212900" cy="178475"/>
            </a:xfrm>
            <a:custGeom>
              <a:rect b="b" l="l" r="r" t="t"/>
              <a:pathLst>
                <a:path extrusionOk="0" h="7139" w="8516">
                  <a:moveTo>
                    <a:pt x="5957" y="0"/>
                  </a:moveTo>
                  <a:cubicBezTo>
                    <a:pt x="5557" y="0"/>
                    <a:pt x="5155" y="103"/>
                    <a:pt x="4792" y="314"/>
                  </a:cubicBezTo>
                  <a:cubicBezTo>
                    <a:pt x="3763" y="829"/>
                    <a:pt x="2812" y="1502"/>
                    <a:pt x="1941" y="2275"/>
                  </a:cubicBezTo>
                  <a:cubicBezTo>
                    <a:pt x="654" y="3522"/>
                    <a:pt x="0" y="5562"/>
                    <a:pt x="456" y="5859"/>
                  </a:cubicBezTo>
                  <a:cubicBezTo>
                    <a:pt x="486" y="5879"/>
                    <a:pt x="516" y="5888"/>
                    <a:pt x="546" y="5888"/>
                  </a:cubicBezTo>
                  <a:cubicBezTo>
                    <a:pt x="958" y="5888"/>
                    <a:pt x="1302" y="4070"/>
                    <a:pt x="2060" y="3700"/>
                  </a:cubicBezTo>
                  <a:lnTo>
                    <a:pt x="2060" y="3700"/>
                  </a:lnTo>
                  <a:cubicBezTo>
                    <a:pt x="2060" y="3701"/>
                    <a:pt x="416" y="6096"/>
                    <a:pt x="773" y="6631"/>
                  </a:cubicBezTo>
                  <a:cubicBezTo>
                    <a:pt x="813" y="6690"/>
                    <a:pt x="856" y="6717"/>
                    <a:pt x="903" y="6717"/>
                  </a:cubicBezTo>
                  <a:cubicBezTo>
                    <a:pt x="1298" y="6717"/>
                    <a:pt x="1930" y="4832"/>
                    <a:pt x="2674" y="4354"/>
                  </a:cubicBezTo>
                  <a:lnTo>
                    <a:pt x="2674" y="4354"/>
                  </a:lnTo>
                  <a:cubicBezTo>
                    <a:pt x="2673" y="4354"/>
                    <a:pt x="1228" y="6710"/>
                    <a:pt x="1565" y="6908"/>
                  </a:cubicBezTo>
                  <a:cubicBezTo>
                    <a:pt x="1612" y="6935"/>
                    <a:pt x="1658" y="6947"/>
                    <a:pt x="1703" y="6947"/>
                  </a:cubicBezTo>
                  <a:cubicBezTo>
                    <a:pt x="2163" y="6947"/>
                    <a:pt x="2511" y="5658"/>
                    <a:pt x="3287" y="5225"/>
                  </a:cubicBezTo>
                  <a:lnTo>
                    <a:pt x="3287" y="5225"/>
                  </a:lnTo>
                  <a:cubicBezTo>
                    <a:pt x="3287" y="5225"/>
                    <a:pt x="2179" y="6750"/>
                    <a:pt x="2515" y="7106"/>
                  </a:cubicBezTo>
                  <a:cubicBezTo>
                    <a:pt x="2538" y="7128"/>
                    <a:pt x="2565" y="7139"/>
                    <a:pt x="2596" y="7139"/>
                  </a:cubicBezTo>
                  <a:cubicBezTo>
                    <a:pt x="3029" y="7139"/>
                    <a:pt x="4153" y="5027"/>
                    <a:pt x="5208" y="4750"/>
                  </a:cubicBezTo>
                  <a:cubicBezTo>
                    <a:pt x="6317" y="4473"/>
                    <a:pt x="7288" y="4374"/>
                    <a:pt x="7842" y="3482"/>
                  </a:cubicBezTo>
                  <a:cubicBezTo>
                    <a:pt x="8218" y="2809"/>
                    <a:pt x="8515" y="1463"/>
                    <a:pt x="7466" y="552"/>
                  </a:cubicBezTo>
                  <a:cubicBezTo>
                    <a:pt x="7034" y="188"/>
                    <a:pt x="6497" y="0"/>
                    <a:pt x="5957"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 name="Google Shape;705;p12"/>
            <p:cNvSpPr/>
            <p:nvPr/>
          </p:nvSpPr>
          <p:spPr>
            <a:xfrm>
              <a:off x="5086500" y="4138225"/>
              <a:ext cx="89150" cy="72300"/>
            </a:xfrm>
            <a:custGeom>
              <a:rect b="b" l="l" r="r" t="t"/>
              <a:pathLst>
                <a:path extrusionOk="0" h="2892" w="3566">
                  <a:moveTo>
                    <a:pt x="3565" y="0"/>
                  </a:moveTo>
                  <a:cubicBezTo>
                    <a:pt x="3565" y="0"/>
                    <a:pt x="714" y="693"/>
                    <a:pt x="377" y="1584"/>
                  </a:cubicBezTo>
                  <a:cubicBezTo>
                    <a:pt x="179" y="2000"/>
                    <a:pt x="60" y="2436"/>
                    <a:pt x="1" y="2891"/>
                  </a:cubicBezTo>
                  <a:lnTo>
                    <a:pt x="3565"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06" name="Google Shape;706;p12"/>
          <p:cNvSpPr txBox="1"/>
          <p:nvPr/>
        </p:nvSpPr>
        <p:spPr>
          <a:xfrm>
            <a:off x="540000" y="1040950"/>
            <a:ext cx="5111100" cy="3894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chemeClr val="accent5"/>
                </a:solidFill>
                <a:latin typeface="Roboto"/>
                <a:ea typeface="Roboto"/>
                <a:cs typeface="Roboto"/>
                <a:sym typeface="Roboto"/>
              </a:rPr>
              <a:t>Person first </a:t>
            </a:r>
            <a:r>
              <a:rPr b="0" i="0" lang="en" sz="1800" u="none" cap="none" strike="noStrike">
                <a:solidFill>
                  <a:schemeClr val="accent5"/>
                </a:solidFill>
                <a:latin typeface="Roboto"/>
                <a:ea typeface="Roboto"/>
                <a:cs typeface="Roboto"/>
                <a:sym typeface="Roboto"/>
              </a:rPr>
              <a:t>means simply that, using the noun “person” before any of their other characteristics. It describes what a person </a:t>
            </a:r>
            <a:r>
              <a:rPr b="0" i="1" lang="en" sz="1800" u="none" cap="none" strike="noStrike">
                <a:solidFill>
                  <a:schemeClr val="accent5"/>
                </a:solidFill>
                <a:latin typeface="Roboto"/>
                <a:ea typeface="Roboto"/>
                <a:cs typeface="Roboto"/>
                <a:sym typeface="Roboto"/>
              </a:rPr>
              <a:t>has </a:t>
            </a:r>
            <a:r>
              <a:rPr b="0" i="0" lang="en" sz="1800" u="none" cap="none" strike="noStrike">
                <a:solidFill>
                  <a:schemeClr val="accent5"/>
                </a:solidFill>
                <a:latin typeface="Roboto"/>
                <a:ea typeface="Roboto"/>
                <a:cs typeface="Roboto"/>
                <a:sym typeface="Roboto"/>
              </a:rPr>
              <a:t>not what a person </a:t>
            </a:r>
            <a:r>
              <a:rPr b="0" i="1" lang="en" sz="1800" u="none" cap="none" strike="noStrike">
                <a:solidFill>
                  <a:schemeClr val="accent5"/>
                </a:solidFill>
                <a:latin typeface="Roboto"/>
                <a:ea typeface="Roboto"/>
                <a:cs typeface="Roboto"/>
                <a:sym typeface="Roboto"/>
              </a:rPr>
              <a:t>is </a:t>
            </a:r>
            <a:endParaRPr b="0" i="0" sz="1800" u="none" cap="none" strike="noStrike">
              <a:solidFill>
                <a:schemeClr val="accent5"/>
              </a:solidFill>
              <a:latin typeface="Roboto"/>
              <a:ea typeface="Roboto"/>
              <a:cs typeface="Roboto"/>
              <a:sym typeface="Roboto"/>
            </a:endParaRPr>
          </a:p>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Person in a wheelchair</a:t>
            </a:r>
            <a:endParaRPr b="0" i="0" sz="1800" u="none" cap="none" strike="noStrike">
              <a:solidFill>
                <a:schemeClr val="accent5"/>
              </a:solidFill>
              <a:latin typeface="Roboto"/>
              <a:ea typeface="Roboto"/>
              <a:cs typeface="Roboto"/>
              <a:sym typeface="Roboto"/>
            </a:endParaRPr>
          </a:p>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Person with autism</a:t>
            </a:r>
            <a:endParaRPr b="0" i="0" sz="1800" u="none" cap="none" strike="noStrike">
              <a:solidFill>
                <a:schemeClr val="accent5"/>
              </a:solidFill>
              <a:latin typeface="Roboto"/>
              <a:ea typeface="Roboto"/>
              <a:cs typeface="Roboto"/>
              <a:sym typeface="Roboto"/>
            </a:endParaRPr>
          </a:p>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Person who is white.</a:t>
            </a:r>
            <a:endParaRPr b="0" i="0" sz="18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chemeClr val="accent5"/>
                </a:solidFill>
                <a:latin typeface="Roboto"/>
                <a:ea typeface="Roboto"/>
                <a:cs typeface="Roboto"/>
                <a:sym typeface="Roboto"/>
              </a:rPr>
              <a:t>Proponents of person first language prefer this language because it emphasizes the personhood of often marginalized groups.</a:t>
            </a:r>
            <a:endParaRPr b="0" i="0" sz="18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chemeClr val="accent5"/>
                </a:solidFill>
                <a:latin typeface="Roboto"/>
                <a:ea typeface="Roboto"/>
                <a:cs typeface="Roboto"/>
                <a:sym typeface="Roboto"/>
              </a:rPr>
              <a:t>This is the kind of language you will often find in official documents and has been adopted by many advocacy groups.</a:t>
            </a:r>
            <a:endParaRPr b="0" i="0" sz="1800" u="none" cap="none" strike="noStrike">
              <a:solidFill>
                <a:schemeClr val="accent5"/>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6">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6">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0" name="Shape 710"/>
        <p:cNvGrpSpPr/>
        <p:nvPr/>
      </p:nvGrpSpPr>
      <p:grpSpPr>
        <a:xfrm>
          <a:off x="0" y="0"/>
          <a:ext cx="0" cy="0"/>
          <a:chOff x="0" y="0"/>
          <a:chExt cx="0" cy="0"/>
        </a:xfrm>
      </p:grpSpPr>
      <p:sp>
        <p:nvSpPr>
          <p:cNvPr id="711" name="Google Shape;711;p13"/>
          <p:cNvSpPr txBox="1"/>
          <p:nvPr>
            <p:ph type="title"/>
          </p:nvPr>
        </p:nvSpPr>
        <p:spPr>
          <a:xfrm>
            <a:off x="1511700" y="253650"/>
            <a:ext cx="61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Person first Language</a:t>
            </a:r>
            <a:endParaRPr/>
          </a:p>
        </p:txBody>
      </p:sp>
      <p:sp>
        <p:nvSpPr>
          <p:cNvPr id="712" name="Google Shape;712;p13"/>
          <p:cNvSpPr/>
          <p:nvPr/>
        </p:nvSpPr>
        <p:spPr>
          <a:xfrm>
            <a:off x="5651102" y="4378190"/>
            <a:ext cx="3105000" cy="2253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13" name="Google Shape;713;p13"/>
          <p:cNvGrpSpPr/>
          <p:nvPr/>
        </p:nvGrpSpPr>
        <p:grpSpPr>
          <a:xfrm>
            <a:off x="6229421" y="1711981"/>
            <a:ext cx="1948607" cy="2842014"/>
            <a:chOff x="4292925" y="3300175"/>
            <a:chExt cx="1458975" cy="1917300"/>
          </a:xfrm>
        </p:grpSpPr>
        <p:sp>
          <p:nvSpPr>
            <p:cNvPr id="714" name="Google Shape;714;p13"/>
            <p:cNvSpPr/>
            <p:nvPr/>
          </p:nvSpPr>
          <p:spPr>
            <a:xfrm>
              <a:off x="4742025" y="3730800"/>
              <a:ext cx="409350" cy="391100"/>
            </a:xfrm>
            <a:custGeom>
              <a:rect b="b" l="l" r="r" t="t"/>
              <a:pathLst>
                <a:path extrusionOk="0" h="15644" w="16374">
                  <a:moveTo>
                    <a:pt x="13604" y="1"/>
                  </a:moveTo>
                  <a:cubicBezTo>
                    <a:pt x="12613" y="1"/>
                    <a:pt x="11670" y="599"/>
                    <a:pt x="11265" y="1564"/>
                  </a:cubicBezTo>
                  <a:lnTo>
                    <a:pt x="11245" y="1604"/>
                  </a:lnTo>
                  <a:lnTo>
                    <a:pt x="11186" y="1762"/>
                  </a:lnTo>
                  <a:lnTo>
                    <a:pt x="11106" y="1920"/>
                  </a:lnTo>
                  <a:lnTo>
                    <a:pt x="10988" y="2257"/>
                  </a:lnTo>
                  <a:lnTo>
                    <a:pt x="10710" y="2911"/>
                  </a:lnTo>
                  <a:lnTo>
                    <a:pt x="10176" y="4237"/>
                  </a:lnTo>
                  <a:cubicBezTo>
                    <a:pt x="9799" y="5128"/>
                    <a:pt x="9443" y="6000"/>
                    <a:pt x="9067" y="6851"/>
                  </a:cubicBezTo>
                  <a:cubicBezTo>
                    <a:pt x="8690" y="7723"/>
                    <a:pt x="8294" y="8554"/>
                    <a:pt x="7898" y="9327"/>
                  </a:cubicBezTo>
                  <a:cubicBezTo>
                    <a:pt x="7799" y="9525"/>
                    <a:pt x="7681" y="9703"/>
                    <a:pt x="7582" y="9901"/>
                  </a:cubicBezTo>
                  <a:cubicBezTo>
                    <a:pt x="7423" y="9703"/>
                    <a:pt x="7265" y="9505"/>
                    <a:pt x="7106" y="9287"/>
                  </a:cubicBezTo>
                  <a:cubicBezTo>
                    <a:pt x="6849" y="8931"/>
                    <a:pt x="6591" y="8534"/>
                    <a:pt x="6334" y="8178"/>
                  </a:cubicBezTo>
                  <a:cubicBezTo>
                    <a:pt x="5819" y="7406"/>
                    <a:pt x="5304" y="6594"/>
                    <a:pt x="4809" y="5762"/>
                  </a:cubicBezTo>
                  <a:lnTo>
                    <a:pt x="4433" y="5148"/>
                  </a:lnTo>
                  <a:lnTo>
                    <a:pt x="4037" y="4534"/>
                  </a:lnTo>
                  <a:lnTo>
                    <a:pt x="3661" y="3921"/>
                  </a:lnTo>
                  <a:lnTo>
                    <a:pt x="3482" y="3604"/>
                  </a:lnTo>
                  <a:lnTo>
                    <a:pt x="3383" y="3445"/>
                  </a:lnTo>
                  <a:lnTo>
                    <a:pt x="3304" y="3307"/>
                  </a:lnTo>
                  <a:lnTo>
                    <a:pt x="3265" y="3247"/>
                  </a:lnTo>
                  <a:cubicBezTo>
                    <a:pt x="2927" y="2708"/>
                    <a:pt x="2423" y="2476"/>
                    <a:pt x="1923" y="2476"/>
                  </a:cubicBezTo>
                  <a:cubicBezTo>
                    <a:pt x="953" y="2476"/>
                    <a:pt x="1" y="3346"/>
                    <a:pt x="314" y="4534"/>
                  </a:cubicBezTo>
                  <a:lnTo>
                    <a:pt x="354" y="4732"/>
                  </a:lnTo>
                  <a:lnTo>
                    <a:pt x="413" y="4911"/>
                  </a:lnTo>
                  <a:lnTo>
                    <a:pt x="512" y="5287"/>
                  </a:lnTo>
                  <a:cubicBezTo>
                    <a:pt x="591" y="5544"/>
                    <a:pt x="670" y="5782"/>
                    <a:pt x="750" y="6039"/>
                  </a:cubicBezTo>
                  <a:cubicBezTo>
                    <a:pt x="829" y="6277"/>
                    <a:pt x="908" y="6534"/>
                    <a:pt x="987" y="6752"/>
                  </a:cubicBezTo>
                  <a:cubicBezTo>
                    <a:pt x="1086" y="6990"/>
                    <a:pt x="1166" y="7247"/>
                    <a:pt x="1265" y="7485"/>
                  </a:cubicBezTo>
                  <a:cubicBezTo>
                    <a:pt x="1601" y="8455"/>
                    <a:pt x="1997" y="9406"/>
                    <a:pt x="2453" y="10356"/>
                  </a:cubicBezTo>
                  <a:cubicBezTo>
                    <a:pt x="2690" y="10832"/>
                    <a:pt x="2928" y="11307"/>
                    <a:pt x="3205" y="11782"/>
                  </a:cubicBezTo>
                  <a:cubicBezTo>
                    <a:pt x="3324" y="12040"/>
                    <a:pt x="3482" y="12257"/>
                    <a:pt x="3621" y="12495"/>
                  </a:cubicBezTo>
                  <a:cubicBezTo>
                    <a:pt x="3779" y="12752"/>
                    <a:pt x="3938" y="12990"/>
                    <a:pt x="4116" y="13247"/>
                  </a:cubicBezTo>
                  <a:cubicBezTo>
                    <a:pt x="4314" y="13485"/>
                    <a:pt x="4492" y="13743"/>
                    <a:pt x="4710" y="14000"/>
                  </a:cubicBezTo>
                  <a:cubicBezTo>
                    <a:pt x="4968" y="14297"/>
                    <a:pt x="5265" y="14574"/>
                    <a:pt x="5581" y="14812"/>
                  </a:cubicBezTo>
                  <a:cubicBezTo>
                    <a:pt x="5661" y="14891"/>
                    <a:pt x="5780" y="14970"/>
                    <a:pt x="5898" y="15069"/>
                  </a:cubicBezTo>
                  <a:cubicBezTo>
                    <a:pt x="6037" y="15149"/>
                    <a:pt x="6116" y="15188"/>
                    <a:pt x="6235" y="15267"/>
                  </a:cubicBezTo>
                  <a:lnTo>
                    <a:pt x="6453" y="15366"/>
                  </a:lnTo>
                  <a:cubicBezTo>
                    <a:pt x="6532" y="15406"/>
                    <a:pt x="6631" y="15426"/>
                    <a:pt x="6710" y="15465"/>
                  </a:cubicBezTo>
                  <a:cubicBezTo>
                    <a:pt x="6789" y="15505"/>
                    <a:pt x="6888" y="15525"/>
                    <a:pt x="6987" y="15545"/>
                  </a:cubicBezTo>
                  <a:lnTo>
                    <a:pt x="7146" y="15584"/>
                  </a:lnTo>
                  <a:lnTo>
                    <a:pt x="7304" y="15624"/>
                  </a:lnTo>
                  <a:lnTo>
                    <a:pt x="7483" y="15644"/>
                  </a:lnTo>
                  <a:lnTo>
                    <a:pt x="8057" y="15644"/>
                  </a:lnTo>
                  <a:cubicBezTo>
                    <a:pt x="8176" y="15644"/>
                    <a:pt x="8314" y="15624"/>
                    <a:pt x="8453" y="15604"/>
                  </a:cubicBezTo>
                  <a:cubicBezTo>
                    <a:pt x="8572" y="15584"/>
                    <a:pt x="8710" y="15545"/>
                    <a:pt x="8809" y="15525"/>
                  </a:cubicBezTo>
                  <a:cubicBezTo>
                    <a:pt x="8849" y="15505"/>
                    <a:pt x="8908" y="15485"/>
                    <a:pt x="8968" y="15465"/>
                  </a:cubicBezTo>
                  <a:lnTo>
                    <a:pt x="9106" y="15406"/>
                  </a:lnTo>
                  <a:lnTo>
                    <a:pt x="9186" y="15386"/>
                  </a:lnTo>
                  <a:lnTo>
                    <a:pt x="9245" y="15347"/>
                  </a:lnTo>
                  <a:lnTo>
                    <a:pt x="9364" y="15287"/>
                  </a:lnTo>
                  <a:lnTo>
                    <a:pt x="9502" y="15228"/>
                  </a:lnTo>
                  <a:lnTo>
                    <a:pt x="9562" y="15208"/>
                  </a:lnTo>
                  <a:lnTo>
                    <a:pt x="9601" y="15168"/>
                  </a:lnTo>
                  <a:lnTo>
                    <a:pt x="9799" y="15050"/>
                  </a:lnTo>
                  <a:cubicBezTo>
                    <a:pt x="9879" y="14990"/>
                    <a:pt x="9958" y="14950"/>
                    <a:pt x="10037" y="14891"/>
                  </a:cubicBezTo>
                  <a:cubicBezTo>
                    <a:pt x="10176" y="14772"/>
                    <a:pt x="10314" y="14673"/>
                    <a:pt x="10413" y="14574"/>
                  </a:cubicBezTo>
                  <a:lnTo>
                    <a:pt x="10532" y="14475"/>
                  </a:lnTo>
                  <a:lnTo>
                    <a:pt x="10651" y="14356"/>
                  </a:lnTo>
                  <a:cubicBezTo>
                    <a:pt x="10730" y="14277"/>
                    <a:pt x="10790" y="14218"/>
                    <a:pt x="10849" y="14139"/>
                  </a:cubicBezTo>
                  <a:cubicBezTo>
                    <a:pt x="11087" y="13901"/>
                    <a:pt x="11304" y="13624"/>
                    <a:pt x="11502" y="13346"/>
                  </a:cubicBezTo>
                  <a:cubicBezTo>
                    <a:pt x="11700" y="13109"/>
                    <a:pt x="11859" y="12851"/>
                    <a:pt x="12017" y="12614"/>
                  </a:cubicBezTo>
                  <a:cubicBezTo>
                    <a:pt x="12176" y="12356"/>
                    <a:pt x="12334" y="12119"/>
                    <a:pt x="12473" y="11861"/>
                  </a:cubicBezTo>
                  <a:cubicBezTo>
                    <a:pt x="12611" y="11624"/>
                    <a:pt x="12730" y="11386"/>
                    <a:pt x="12869" y="11148"/>
                  </a:cubicBezTo>
                  <a:cubicBezTo>
                    <a:pt x="12988" y="10911"/>
                    <a:pt x="13106" y="10673"/>
                    <a:pt x="13225" y="10436"/>
                  </a:cubicBezTo>
                  <a:cubicBezTo>
                    <a:pt x="13483" y="9960"/>
                    <a:pt x="13700" y="9485"/>
                    <a:pt x="13899" y="9010"/>
                  </a:cubicBezTo>
                  <a:cubicBezTo>
                    <a:pt x="14334" y="8059"/>
                    <a:pt x="14710" y="7089"/>
                    <a:pt x="15067" y="6138"/>
                  </a:cubicBezTo>
                  <a:cubicBezTo>
                    <a:pt x="15225" y="5663"/>
                    <a:pt x="15404" y="5168"/>
                    <a:pt x="15562" y="4693"/>
                  </a:cubicBezTo>
                  <a:cubicBezTo>
                    <a:pt x="15641" y="4435"/>
                    <a:pt x="15720" y="4198"/>
                    <a:pt x="15780" y="3960"/>
                  </a:cubicBezTo>
                  <a:lnTo>
                    <a:pt x="15899" y="3584"/>
                  </a:lnTo>
                  <a:lnTo>
                    <a:pt x="15958" y="3406"/>
                  </a:lnTo>
                  <a:lnTo>
                    <a:pt x="15998" y="3208"/>
                  </a:lnTo>
                  <a:cubicBezTo>
                    <a:pt x="16374" y="1920"/>
                    <a:pt x="15661" y="574"/>
                    <a:pt x="14413" y="138"/>
                  </a:cubicBezTo>
                  <a:cubicBezTo>
                    <a:pt x="14147" y="45"/>
                    <a:pt x="13873" y="1"/>
                    <a:pt x="13604"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5" name="Google Shape;715;p13"/>
            <p:cNvSpPr/>
            <p:nvPr/>
          </p:nvSpPr>
          <p:spPr>
            <a:xfrm>
              <a:off x="4888975" y="4085950"/>
              <a:ext cx="103500" cy="35450"/>
            </a:xfrm>
            <a:custGeom>
              <a:rect b="b" l="l" r="r" t="t"/>
              <a:pathLst>
                <a:path extrusionOk="0" h="1418" w="4140">
                  <a:moveTo>
                    <a:pt x="2173" y="1"/>
                  </a:moveTo>
                  <a:cubicBezTo>
                    <a:pt x="1529" y="1"/>
                    <a:pt x="815" y="207"/>
                    <a:pt x="60" y="764"/>
                  </a:cubicBezTo>
                  <a:cubicBezTo>
                    <a:pt x="40" y="784"/>
                    <a:pt x="20" y="804"/>
                    <a:pt x="1" y="824"/>
                  </a:cubicBezTo>
                  <a:cubicBezTo>
                    <a:pt x="119" y="883"/>
                    <a:pt x="218" y="962"/>
                    <a:pt x="337" y="1022"/>
                  </a:cubicBezTo>
                  <a:lnTo>
                    <a:pt x="555" y="1121"/>
                  </a:lnTo>
                  <a:cubicBezTo>
                    <a:pt x="634" y="1160"/>
                    <a:pt x="733" y="1200"/>
                    <a:pt x="812" y="1220"/>
                  </a:cubicBezTo>
                  <a:cubicBezTo>
                    <a:pt x="892" y="1259"/>
                    <a:pt x="991" y="1279"/>
                    <a:pt x="1090" y="1319"/>
                  </a:cubicBezTo>
                  <a:lnTo>
                    <a:pt x="1248" y="1358"/>
                  </a:lnTo>
                  <a:lnTo>
                    <a:pt x="1406" y="1378"/>
                  </a:lnTo>
                  <a:lnTo>
                    <a:pt x="1585" y="1418"/>
                  </a:lnTo>
                  <a:lnTo>
                    <a:pt x="2159" y="1418"/>
                  </a:lnTo>
                  <a:cubicBezTo>
                    <a:pt x="2278" y="1398"/>
                    <a:pt x="2416" y="1378"/>
                    <a:pt x="2555" y="1358"/>
                  </a:cubicBezTo>
                  <a:cubicBezTo>
                    <a:pt x="2674" y="1339"/>
                    <a:pt x="2812" y="1299"/>
                    <a:pt x="2911" y="1279"/>
                  </a:cubicBezTo>
                  <a:cubicBezTo>
                    <a:pt x="2951" y="1259"/>
                    <a:pt x="3010" y="1240"/>
                    <a:pt x="3070" y="1220"/>
                  </a:cubicBezTo>
                  <a:lnTo>
                    <a:pt x="3209" y="1160"/>
                  </a:lnTo>
                  <a:lnTo>
                    <a:pt x="3288" y="1141"/>
                  </a:lnTo>
                  <a:lnTo>
                    <a:pt x="3347" y="1121"/>
                  </a:lnTo>
                  <a:lnTo>
                    <a:pt x="3466" y="1061"/>
                  </a:lnTo>
                  <a:lnTo>
                    <a:pt x="3605" y="982"/>
                  </a:lnTo>
                  <a:lnTo>
                    <a:pt x="3664" y="962"/>
                  </a:lnTo>
                  <a:lnTo>
                    <a:pt x="3704" y="923"/>
                  </a:lnTo>
                  <a:lnTo>
                    <a:pt x="3902" y="804"/>
                  </a:lnTo>
                  <a:cubicBezTo>
                    <a:pt x="3981" y="744"/>
                    <a:pt x="4060" y="705"/>
                    <a:pt x="4139" y="645"/>
                  </a:cubicBezTo>
                  <a:cubicBezTo>
                    <a:pt x="3620" y="299"/>
                    <a:pt x="2948" y="1"/>
                    <a:pt x="2173"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6" name="Google Shape;716;p13"/>
            <p:cNvSpPr/>
            <p:nvPr/>
          </p:nvSpPr>
          <p:spPr>
            <a:xfrm>
              <a:off x="4659275" y="3645125"/>
              <a:ext cx="173300" cy="213975"/>
            </a:xfrm>
            <a:custGeom>
              <a:rect b="b" l="l" r="r" t="t"/>
              <a:pathLst>
                <a:path extrusionOk="0" h="8559" w="6932">
                  <a:moveTo>
                    <a:pt x="1763" y="1"/>
                  </a:moveTo>
                  <a:cubicBezTo>
                    <a:pt x="1109" y="21"/>
                    <a:pt x="2614" y="3248"/>
                    <a:pt x="2614" y="3248"/>
                  </a:cubicBezTo>
                  <a:cubicBezTo>
                    <a:pt x="2614" y="3248"/>
                    <a:pt x="1403" y="1115"/>
                    <a:pt x="967" y="1115"/>
                  </a:cubicBezTo>
                  <a:cubicBezTo>
                    <a:pt x="946" y="1115"/>
                    <a:pt x="928" y="1120"/>
                    <a:pt x="911" y="1130"/>
                  </a:cubicBezTo>
                  <a:cubicBezTo>
                    <a:pt x="535" y="1367"/>
                    <a:pt x="1941" y="3902"/>
                    <a:pt x="1941" y="3902"/>
                  </a:cubicBezTo>
                  <a:cubicBezTo>
                    <a:pt x="1941" y="3902"/>
                    <a:pt x="882" y="2535"/>
                    <a:pt x="454" y="2535"/>
                  </a:cubicBezTo>
                  <a:cubicBezTo>
                    <a:pt x="448" y="2535"/>
                    <a:pt x="442" y="2535"/>
                    <a:pt x="436" y="2535"/>
                  </a:cubicBezTo>
                  <a:cubicBezTo>
                    <a:pt x="0" y="2575"/>
                    <a:pt x="2079" y="5724"/>
                    <a:pt x="2456" y="6159"/>
                  </a:cubicBezTo>
                  <a:cubicBezTo>
                    <a:pt x="2832" y="6595"/>
                    <a:pt x="3367" y="7961"/>
                    <a:pt x="3941" y="8456"/>
                  </a:cubicBezTo>
                  <a:cubicBezTo>
                    <a:pt x="4023" y="8527"/>
                    <a:pt x="4168" y="8559"/>
                    <a:pt x="4350" y="8559"/>
                  </a:cubicBezTo>
                  <a:cubicBezTo>
                    <a:pt x="5042" y="8559"/>
                    <a:pt x="6278" y="8093"/>
                    <a:pt x="6733" y="7466"/>
                  </a:cubicBezTo>
                  <a:cubicBezTo>
                    <a:pt x="6931" y="7209"/>
                    <a:pt x="6792" y="6694"/>
                    <a:pt x="6832" y="6278"/>
                  </a:cubicBezTo>
                  <a:cubicBezTo>
                    <a:pt x="6872" y="5664"/>
                    <a:pt x="6812" y="5050"/>
                    <a:pt x="6634" y="4476"/>
                  </a:cubicBezTo>
                  <a:cubicBezTo>
                    <a:pt x="6396" y="3803"/>
                    <a:pt x="5545" y="1842"/>
                    <a:pt x="4990" y="1605"/>
                  </a:cubicBezTo>
                  <a:cubicBezTo>
                    <a:pt x="4957" y="1592"/>
                    <a:pt x="4927" y="1586"/>
                    <a:pt x="4902" y="1586"/>
                  </a:cubicBezTo>
                  <a:cubicBezTo>
                    <a:pt x="4486" y="1586"/>
                    <a:pt x="5037" y="3150"/>
                    <a:pt x="5149" y="3486"/>
                  </a:cubicBezTo>
                  <a:cubicBezTo>
                    <a:pt x="5208" y="3704"/>
                    <a:pt x="5228" y="3922"/>
                    <a:pt x="5208" y="4139"/>
                  </a:cubicBezTo>
                  <a:cubicBezTo>
                    <a:pt x="5208" y="4139"/>
                    <a:pt x="3505" y="238"/>
                    <a:pt x="3050" y="100"/>
                  </a:cubicBezTo>
                  <a:cubicBezTo>
                    <a:pt x="3038" y="97"/>
                    <a:pt x="3028" y="95"/>
                    <a:pt x="3018" y="95"/>
                  </a:cubicBezTo>
                  <a:cubicBezTo>
                    <a:pt x="2630" y="95"/>
                    <a:pt x="3331" y="2312"/>
                    <a:pt x="3505" y="2872"/>
                  </a:cubicBezTo>
                  <a:cubicBezTo>
                    <a:pt x="3505" y="2872"/>
                    <a:pt x="2079" y="1"/>
                    <a:pt x="1763"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 name="Google Shape;717;p13"/>
            <p:cNvSpPr/>
            <p:nvPr/>
          </p:nvSpPr>
          <p:spPr>
            <a:xfrm>
              <a:off x="4711750" y="3730775"/>
              <a:ext cx="60900" cy="38175"/>
            </a:xfrm>
            <a:custGeom>
              <a:rect b="b" l="l" r="r" t="t"/>
              <a:pathLst>
                <a:path extrusionOk="0" h="1527" w="2436">
                  <a:moveTo>
                    <a:pt x="2297" y="1"/>
                  </a:moveTo>
                  <a:cubicBezTo>
                    <a:pt x="1406" y="119"/>
                    <a:pt x="594" y="595"/>
                    <a:pt x="40" y="1327"/>
                  </a:cubicBezTo>
                  <a:cubicBezTo>
                    <a:pt x="0" y="1387"/>
                    <a:pt x="20" y="1446"/>
                    <a:pt x="60" y="1486"/>
                  </a:cubicBezTo>
                  <a:lnTo>
                    <a:pt x="60" y="1506"/>
                  </a:lnTo>
                  <a:cubicBezTo>
                    <a:pt x="81" y="1520"/>
                    <a:pt x="104" y="1526"/>
                    <a:pt x="128" y="1526"/>
                  </a:cubicBezTo>
                  <a:cubicBezTo>
                    <a:pt x="170" y="1526"/>
                    <a:pt x="212" y="1504"/>
                    <a:pt x="238" y="1466"/>
                  </a:cubicBezTo>
                  <a:cubicBezTo>
                    <a:pt x="971" y="397"/>
                    <a:pt x="2317" y="238"/>
                    <a:pt x="2337" y="238"/>
                  </a:cubicBezTo>
                  <a:cubicBezTo>
                    <a:pt x="2396" y="238"/>
                    <a:pt x="2436" y="179"/>
                    <a:pt x="2436" y="100"/>
                  </a:cubicBezTo>
                  <a:cubicBezTo>
                    <a:pt x="2436" y="40"/>
                    <a:pt x="2377" y="1"/>
                    <a:pt x="2297"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 name="Google Shape;718;p13"/>
            <p:cNvSpPr/>
            <p:nvPr/>
          </p:nvSpPr>
          <p:spPr>
            <a:xfrm>
              <a:off x="4759275" y="3756400"/>
              <a:ext cx="28725" cy="62150"/>
            </a:xfrm>
            <a:custGeom>
              <a:rect b="b" l="l" r="r" t="t"/>
              <a:pathLst>
                <a:path extrusionOk="0" h="2486" w="1149">
                  <a:moveTo>
                    <a:pt x="139" y="0"/>
                  </a:moveTo>
                  <a:cubicBezTo>
                    <a:pt x="109" y="0"/>
                    <a:pt x="79" y="15"/>
                    <a:pt x="60" y="45"/>
                  </a:cubicBezTo>
                  <a:cubicBezTo>
                    <a:pt x="0" y="85"/>
                    <a:pt x="0" y="164"/>
                    <a:pt x="60" y="203"/>
                  </a:cubicBezTo>
                  <a:cubicBezTo>
                    <a:pt x="60" y="203"/>
                    <a:pt x="872" y="995"/>
                    <a:pt x="377" y="2322"/>
                  </a:cubicBezTo>
                  <a:cubicBezTo>
                    <a:pt x="357" y="2362"/>
                    <a:pt x="377" y="2421"/>
                    <a:pt x="416" y="2461"/>
                  </a:cubicBezTo>
                  <a:lnTo>
                    <a:pt x="456" y="2481"/>
                  </a:lnTo>
                  <a:cubicBezTo>
                    <a:pt x="466" y="2484"/>
                    <a:pt x="477" y="2486"/>
                    <a:pt x="487" y="2486"/>
                  </a:cubicBezTo>
                  <a:cubicBezTo>
                    <a:pt x="535" y="2486"/>
                    <a:pt x="578" y="2450"/>
                    <a:pt x="594" y="2401"/>
                  </a:cubicBezTo>
                  <a:cubicBezTo>
                    <a:pt x="1149" y="936"/>
                    <a:pt x="258" y="65"/>
                    <a:pt x="218" y="45"/>
                  </a:cubicBezTo>
                  <a:cubicBezTo>
                    <a:pt x="198" y="15"/>
                    <a:pt x="169" y="0"/>
                    <a:pt x="139"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 name="Google Shape;719;p13"/>
            <p:cNvSpPr/>
            <p:nvPr/>
          </p:nvSpPr>
          <p:spPr>
            <a:xfrm>
              <a:off x="4929575" y="3976300"/>
              <a:ext cx="35175" cy="44600"/>
            </a:xfrm>
            <a:custGeom>
              <a:rect b="b" l="l" r="r" t="t"/>
              <a:pathLst>
                <a:path extrusionOk="0" h="1784" w="1407">
                  <a:moveTo>
                    <a:pt x="145" y="1"/>
                  </a:moveTo>
                  <a:cubicBezTo>
                    <a:pt x="108" y="1"/>
                    <a:pt x="66" y="23"/>
                    <a:pt x="40" y="61"/>
                  </a:cubicBezTo>
                  <a:cubicBezTo>
                    <a:pt x="0" y="101"/>
                    <a:pt x="20" y="180"/>
                    <a:pt x="80" y="219"/>
                  </a:cubicBezTo>
                  <a:cubicBezTo>
                    <a:pt x="80" y="219"/>
                    <a:pt x="931" y="833"/>
                    <a:pt x="1149" y="1685"/>
                  </a:cubicBezTo>
                  <a:cubicBezTo>
                    <a:pt x="1169" y="1744"/>
                    <a:pt x="1208" y="1784"/>
                    <a:pt x="1268" y="1784"/>
                  </a:cubicBezTo>
                  <a:lnTo>
                    <a:pt x="1287" y="1764"/>
                  </a:lnTo>
                  <a:cubicBezTo>
                    <a:pt x="1367" y="1764"/>
                    <a:pt x="1406" y="1685"/>
                    <a:pt x="1386" y="1625"/>
                  </a:cubicBezTo>
                  <a:cubicBezTo>
                    <a:pt x="1149" y="695"/>
                    <a:pt x="238" y="61"/>
                    <a:pt x="198" y="21"/>
                  </a:cubicBezTo>
                  <a:cubicBezTo>
                    <a:pt x="184" y="7"/>
                    <a:pt x="165" y="1"/>
                    <a:pt x="145"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0" name="Google Shape;720;p13"/>
            <p:cNvSpPr/>
            <p:nvPr/>
          </p:nvSpPr>
          <p:spPr>
            <a:xfrm>
              <a:off x="4637000" y="4499600"/>
              <a:ext cx="640625" cy="640150"/>
            </a:xfrm>
            <a:custGeom>
              <a:rect b="b" l="l" r="r" t="t"/>
              <a:pathLst>
                <a:path extrusionOk="0" h="25606" w="25625">
                  <a:moveTo>
                    <a:pt x="12812" y="1"/>
                  </a:moveTo>
                  <a:cubicBezTo>
                    <a:pt x="12733" y="1"/>
                    <a:pt x="12674" y="60"/>
                    <a:pt x="12674" y="120"/>
                  </a:cubicBezTo>
                  <a:lnTo>
                    <a:pt x="12674" y="12140"/>
                  </a:lnTo>
                  <a:lnTo>
                    <a:pt x="8377" y="912"/>
                  </a:lnTo>
                  <a:cubicBezTo>
                    <a:pt x="8356" y="871"/>
                    <a:pt x="8320" y="854"/>
                    <a:pt x="8282" y="854"/>
                  </a:cubicBezTo>
                  <a:cubicBezTo>
                    <a:pt x="8210" y="854"/>
                    <a:pt x="8133" y="919"/>
                    <a:pt x="8159" y="1011"/>
                  </a:cubicBezTo>
                  <a:lnTo>
                    <a:pt x="12476" y="12298"/>
                  </a:lnTo>
                  <a:lnTo>
                    <a:pt x="3921" y="3744"/>
                  </a:lnTo>
                  <a:cubicBezTo>
                    <a:pt x="3895" y="3722"/>
                    <a:pt x="3867" y="3712"/>
                    <a:pt x="3840" y="3712"/>
                  </a:cubicBezTo>
                  <a:cubicBezTo>
                    <a:pt x="3745" y="3712"/>
                    <a:pt x="3666" y="3829"/>
                    <a:pt x="3743" y="3922"/>
                  </a:cubicBezTo>
                  <a:lnTo>
                    <a:pt x="12139" y="12318"/>
                  </a:lnTo>
                  <a:lnTo>
                    <a:pt x="1109" y="7823"/>
                  </a:lnTo>
                  <a:cubicBezTo>
                    <a:pt x="1092" y="7812"/>
                    <a:pt x="1074" y="7807"/>
                    <a:pt x="1056" y="7807"/>
                  </a:cubicBezTo>
                  <a:cubicBezTo>
                    <a:pt x="1010" y="7807"/>
                    <a:pt x="965" y="7839"/>
                    <a:pt x="951" y="7882"/>
                  </a:cubicBezTo>
                  <a:cubicBezTo>
                    <a:pt x="911" y="7942"/>
                    <a:pt x="951" y="8021"/>
                    <a:pt x="1010" y="8041"/>
                  </a:cubicBezTo>
                  <a:lnTo>
                    <a:pt x="12396" y="12674"/>
                  </a:lnTo>
                  <a:lnTo>
                    <a:pt x="119" y="12674"/>
                  </a:lnTo>
                  <a:cubicBezTo>
                    <a:pt x="59" y="12674"/>
                    <a:pt x="0" y="12734"/>
                    <a:pt x="0" y="12813"/>
                  </a:cubicBezTo>
                  <a:cubicBezTo>
                    <a:pt x="0" y="12873"/>
                    <a:pt x="59" y="12932"/>
                    <a:pt x="119" y="12932"/>
                  </a:cubicBezTo>
                  <a:lnTo>
                    <a:pt x="12139" y="12932"/>
                  </a:lnTo>
                  <a:lnTo>
                    <a:pt x="931" y="17229"/>
                  </a:lnTo>
                  <a:cubicBezTo>
                    <a:pt x="765" y="17247"/>
                    <a:pt x="805" y="17471"/>
                    <a:pt x="938" y="17471"/>
                  </a:cubicBezTo>
                  <a:cubicBezTo>
                    <a:pt x="948" y="17471"/>
                    <a:pt x="959" y="17470"/>
                    <a:pt x="970" y="17467"/>
                  </a:cubicBezTo>
                  <a:lnTo>
                    <a:pt x="1010" y="17467"/>
                  </a:lnTo>
                  <a:lnTo>
                    <a:pt x="12317" y="13150"/>
                  </a:lnTo>
                  <a:lnTo>
                    <a:pt x="3763" y="21704"/>
                  </a:lnTo>
                  <a:cubicBezTo>
                    <a:pt x="3703" y="21744"/>
                    <a:pt x="3703" y="21823"/>
                    <a:pt x="3763" y="21863"/>
                  </a:cubicBezTo>
                  <a:cubicBezTo>
                    <a:pt x="3782" y="21893"/>
                    <a:pt x="3812" y="21907"/>
                    <a:pt x="3842" y="21907"/>
                  </a:cubicBezTo>
                  <a:cubicBezTo>
                    <a:pt x="3871" y="21907"/>
                    <a:pt x="3901" y="21893"/>
                    <a:pt x="3921" y="21863"/>
                  </a:cubicBezTo>
                  <a:lnTo>
                    <a:pt x="12416" y="13387"/>
                  </a:lnTo>
                  <a:lnTo>
                    <a:pt x="7901" y="24437"/>
                  </a:lnTo>
                  <a:cubicBezTo>
                    <a:pt x="7881" y="24497"/>
                    <a:pt x="7901" y="24556"/>
                    <a:pt x="7961" y="24596"/>
                  </a:cubicBezTo>
                  <a:lnTo>
                    <a:pt x="8020" y="24596"/>
                  </a:lnTo>
                  <a:cubicBezTo>
                    <a:pt x="8060" y="24596"/>
                    <a:pt x="8119" y="24556"/>
                    <a:pt x="8139" y="24516"/>
                  </a:cubicBezTo>
                  <a:lnTo>
                    <a:pt x="12693" y="13348"/>
                  </a:lnTo>
                  <a:lnTo>
                    <a:pt x="12693" y="25487"/>
                  </a:lnTo>
                  <a:cubicBezTo>
                    <a:pt x="12693" y="25546"/>
                    <a:pt x="12733" y="25606"/>
                    <a:pt x="12812" y="25606"/>
                  </a:cubicBezTo>
                  <a:cubicBezTo>
                    <a:pt x="12872" y="25606"/>
                    <a:pt x="12931" y="25546"/>
                    <a:pt x="12931" y="25487"/>
                  </a:cubicBezTo>
                  <a:lnTo>
                    <a:pt x="12931" y="13467"/>
                  </a:lnTo>
                  <a:lnTo>
                    <a:pt x="17228" y="24695"/>
                  </a:lnTo>
                  <a:cubicBezTo>
                    <a:pt x="17248" y="24734"/>
                    <a:pt x="17288" y="24774"/>
                    <a:pt x="17347" y="24774"/>
                  </a:cubicBezTo>
                  <a:lnTo>
                    <a:pt x="17387" y="24774"/>
                  </a:lnTo>
                  <a:cubicBezTo>
                    <a:pt x="17446" y="24734"/>
                    <a:pt x="17486" y="24675"/>
                    <a:pt x="17466" y="24615"/>
                  </a:cubicBezTo>
                  <a:lnTo>
                    <a:pt x="13129" y="13308"/>
                  </a:lnTo>
                  <a:lnTo>
                    <a:pt x="13129" y="13308"/>
                  </a:lnTo>
                  <a:lnTo>
                    <a:pt x="21684" y="21863"/>
                  </a:lnTo>
                  <a:cubicBezTo>
                    <a:pt x="21704" y="21883"/>
                    <a:pt x="21743" y="21902"/>
                    <a:pt x="21783" y="21902"/>
                  </a:cubicBezTo>
                  <a:cubicBezTo>
                    <a:pt x="21882" y="21883"/>
                    <a:pt x="21941" y="21764"/>
                    <a:pt x="21862" y="21685"/>
                  </a:cubicBezTo>
                  <a:lnTo>
                    <a:pt x="13189" y="13011"/>
                  </a:lnTo>
                  <a:lnTo>
                    <a:pt x="24516" y="17645"/>
                  </a:lnTo>
                  <a:lnTo>
                    <a:pt x="24555" y="17645"/>
                  </a:lnTo>
                  <a:cubicBezTo>
                    <a:pt x="24615" y="17645"/>
                    <a:pt x="24654" y="17605"/>
                    <a:pt x="24674" y="17566"/>
                  </a:cubicBezTo>
                  <a:cubicBezTo>
                    <a:pt x="24694" y="17486"/>
                    <a:pt x="24654" y="17427"/>
                    <a:pt x="24595" y="17407"/>
                  </a:cubicBezTo>
                  <a:lnTo>
                    <a:pt x="13644" y="12952"/>
                  </a:lnTo>
                  <a:lnTo>
                    <a:pt x="25486" y="12952"/>
                  </a:lnTo>
                  <a:cubicBezTo>
                    <a:pt x="25565" y="12952"/>
                    <a:pt x="25624" y="12892"/>
                    <a:pt x="25624" y="12813"/>
                  </a:cubicBezTo>
                  <a:cubicBezTo>
                    <a:pt x="25624" y="12734"/>
                    <a:pt x="25565" y="12674"/>
                    <a:pt x="25486" y="12674"/>
                  </a:cubicBezTo>
                  <a:lnTo>
                    <a:pt x="13466" y="12674"/>
                  </a:lnTo>
                  <a:lnTo>
                    <a:pt x="24694" y="8377"/>
                  </a:lnTo>
                  <a:cubicBezTo>
                    <a:pt x="24753" y="8358"/>
                    <a:pt x="24793" y="8278"/>
                    <a:pt x="24753" y="8219"/>
                  </a:cubicBezTo>
                  <a:cubicBezTo>
                    <a:pt x="24739" y="8176"/>
                    <a:pt x="24694" y="8144"/>
                    <a:pt x="24647" y="8144"/>
                  </a:cubicBezTo>
                  <a:cubicBezTo>
                    <a:pt x="24629" y="8144"/>
                    <a:pt x="24611" y="8148"/>
                    <a:pt x="24595" y="8160"/>
                  </a:cubicBezTo>
                  <a:lnTo>
                    <a:pt x="13307" y="12476"/>
                  </a:lnTo>
                  <a:lnTo>
                    <a:pt x="13307" y="12476"/>
                  </a:lnTo>
                  <a:lnTo>
                    <a:pt x="21862" y="3922"/>
                  </a:lnTo>
                  <a:cubicBezTo>
                    <a:pt x="21955" y="3829"/>
                    <a:pt x="21867" y="3712"/>
                    <a:pt x="21767" y="3712"/>
                  </a:cubicBezTo>
                  <a:cubicBezTo>
                    <a:pt x="21739" y="3712"/>
                    <a:pt x="21710" y="3722"/>
                    <a:pt x="21684" y="3744"/>
                  </a:cubicBezTo>
                  <a:lnTo>
                    <a:pt x="13089" y="12338"/>
                  </a:lnTo>
                  <a:lnTo>
                    <a:pt x="13089" y="12338"/>
                  </a:lnTo>
                  <a:lnTo>
                    <a:pt x="17703" y="1031"/>
                  </a:lnTo>
                  <a:cubicBezTo>
                    <a:pt x="17743" y="971"/>
                    <a:pt x="17703" y="892"/>
                    <a:pt x="17644" y="872"/>
                  </a:cubicBezTo>
                  <a:cubicBezTo>
                    <a:pt x="17627" y="861"/>
                    <a:pt x="17609" y="856"/>
                    <a:pt x="17591" y="856"/>
                  </a:cubicBezTo>
                  <a:cubicBezTo>
                    <a:pt x="17545" y="856"/>
                    <a:pt x="17500" y="889"/>
                    <a:pt x="17486" y="932"/>
                  </a:cubicBezTo>
                  <a:lnTo>
                    <a:pt x="12931" y="12080"/>
                  </a:lnTo>
                  <a:lnTo>
                    <a:pt x="12931" y="120"/>
                  </a:lnTo>
                  <a:cubicBezTo>
                    <a:pt x="12931" y="60"/>
                    <a:pt x="12872" y="1"/>
                    <a:pt x="128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1" name="Google Shape;721;p13"/>
            <p:cNvSpPr/>
            <p:nvPr/>
          </p:nvSpPr>
          <p:spPr>
            <a:xfrm>
              <a:off x="4579550" y="4467800"/>
              <a:ext cx="763425" cy="703650"/>
            </a:xfrm>
            <a:custGeom>
              <a:rect b="b" l="l" r="r" t="t"/>
              <a:pathLst>
                <a:path extrusionOk="0" h="28146" w="30537">
                  <a:moveTo>
                    <a:pt x="15110" y="1788"/>
                  </a:moveTo>
                  <a:cubicBezTo>
                    <a:pt x="21883" y="1788"/>
                    <a:pt x="27388" y="7293"/>
                    <a:pt x="27388" y="14085"/>
                  </a:cubicBezTo>
                  <a:cubicBezTo>
                    <a:pt x="27388" y="19056"/>
                    <a:pt x="24398" y="23531"/>
                    <a:pt x="19803" y="25432"/>
                  </a:cubicBezTo>
                  <a:cubicBezTo>
                    <a:pt x="18283" y="26061"/>
                    <a:pt x="16686" y="26367"/>
                    <a:pt x="15104" y="26367"/>
                  </a:cubicBezTo>
                  <a:cubicBezTo>
                    <a:pt x="11905" y="26367"/>
                    <a:pt x="8762" y="25117"/>
                    <a:pt x="6417" y="22759"/>
                  </a:cubicBezTo>
                  <a:cubicBezTo>
                    <a:pt x="2892" y="19254"/>
                    <a:pt x="1843" y="13966"/>
                    <a:pt x="3744" y="9372"/>
                  </a:cubicBezTo>
                  <a:cubicBezTo>
                    <a:pt x="5645" y="4778"/>
                    <a:pt x="10140" y="1788"/>
                    <a:pt x="15110" y="1788"/>
                  </a:cubicBezTo>
                  <a:close/>
                  <a:moveTo>
                    <a:pt x="15099" y="1"/>
                  </a:moveTo>
                  <a:cubicBezTo>
                    <a:pt x="13297" y="1"/>
                    <a:pt x="11473" y="349"/>
                    <a:pt x="9724" y="1075"/>
                  </a:cubicBezTo>
                  <a:cubicBezTo>
                    <a:pt x="3526" y="3649"/>
                    <a:pt x="1" y="10243"/>
                    <a:pt x="1308" y="16818"/>
                  </a:cubicBezTo>
                  <a:cubicBezTo>
                    <a:pt x="2615" y="23412"/>
                    <a:pt x="8397" y="28145"/>
                    <a:pt x="15110" y="28145"/>
                  </a:cubicBezTo>
                  <a:cubicBezTo>
                    <a:pt x="15135" y="28145"/>
                    <a:pt x="15159" y="28145"/>
                    <a:pt x="15184" y="28145"/>
                  </a:cubicBezTo>
                  <a:cubicBezTo>
                    <a:pt x="18880" y="28145"/>
                    <a:pt x="22435" y="26662"/>
                    <a:pt x="25051" y="24026"/>
                  </a:cubicBezTo>
                  <a:cubicBezTo>
                    <a:pt x="29804" y="19273"/>
                    <a:pt x="30536" y="11847"/>
                    <a:pt x="26814" y="6263"/>
                  </a:cubicBezTo>
                  <a:cubicBezTo>
                    <a:pt x="24127" y="2254"/>
                    <a:pt x="19685" y="1"/>
                    <a:pt x="1509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2" name="Google Shape;722;p13"/>
            <p:cNvSpPr/>
            <p:nvPr/>
          </p:nvSpPr>
          <p:spPr>
            <a:xfrm>
              <a:off x="4902350" y="4770000"/>
              <a:ext cx="109925" cy="99125"/>
            </a:xfrm>
            <a:custGeom>
              <a:rect b="b" l="l" r="r" t="t"/>
              <a:pathLst>
                <a:path extrusionOk="0" h="3965" w="4397">
                  <a:moveTo>
                    <a:pt x="2192" y="0"/>
                  </a:moveTo>
                  <a:cubicBezTo>
                    <a:pt x="1710" y="0"/>
                    <a:pt x="1227" y="175"/>
                    <a:pt x="852" y="532"/>
                  </a:cubicBezTo>
                  <a:cubicBezTo>
                    <a:pt x="40" y="1264"/>
                    <a:pt x="0" y="2532"/>
                    <a:pt x="733" y="3324"/>
                  </a:cubicBezTo>
                  <a:cubicBezTo>
                    <a:pt x="1128" y="3751"/>
                    <a:pt x="1661" y="3964"/>
                    <a:pt x="2195" y="3964"/>
                  </a:cubicBezTo>
                  <a:cubicBezTo>
                    <a:pt x="2677" y="3964"/>
                    <a:pt x="3160" y="3790"/>
                    <a:pt x="3545" y="3443"/>
                  </a:cubicBezTo>
                  <a:cubicBezTo>
                    <a:pt x="4337" y="2690"/>
                    <a:pt x="4396" y="1443"/>
                    <a:pt x="3644" y="631"/>
                  </a:cubicBezTo>
                  <a:cubicBezTo>
                    <a:pt x="3259" y="214"/>
                    <a:pt x="2726" y="0"/>
                    <a:pt x="219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3" name="Google Shape;723;p13"/>
            <p:cNvSpPr/>
            <p:nvPr/>
          </p:nvSpPr>
          <p:spPr>
            <a:xfrm>
              <a:off x="4920650" y="4792200"/>
              <a:ext cx="63900" cy="55150"/>
            </a:xfrm>
            <a:custGeom>
              <a:rect b="b" l="l" r="r" t="t"/>
              <a:pathLst>
                <a:path extrusionOk="0" h="2206" w="2556">
                  <a:moveTo>
                    <a:pt x="1466" y="0"/>
                  </a:moveTo>
                  <a:cubicBezTo>
                    <a:pt x="476" y="0"/>
                    <a:pt x="1" y="1188"/>
                    <a:pt x="674" y="1881"/>
                  </a:cubicBezTo>
                  <a:cubicBezTo>
                    <a:pt x="898" y="2105"/>
                    <a:pt x="1173" y="2205"/>
                    <a:pt x="1444" y="2205"/>
                  </a:cubicBezTo>
                  <a:cubicBezTo>
                    <a:pt x="2011" y="2205"/>
                    <a:pt x="2555" y="1766"/>
                    <a:pt x="2555" y="1109"/>
                  </a:cubicBezTo>
                  <a:cubicBezTo>
                    <a:pt x="2555" y="495"/>
                    <a:pt x="2060" y="0"/>
                    <a:pt x="146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4" name="Google Shape;724;p13"/>
            <p:cNvSpPr/>
            <p:nvPr/>
          </p:nvSpPr>
          <p:spPr>
            <a:xfrm>
              <a:off x="4949375" y="3779300"/>
              <a:ext cx="410425" cy="1056975"/>
            </a:xfrm>
            <a:custGeom>
              <a:rect b="b" l="l" r="r" t="t"/>
              <a:pathLst>
                <a:path extrusionOk="0" h="42279" w="16417">
                  <a:moveTo>
                    <a:pt x="8872" y="0"/>
                  </a:moveTo>
                  <a:cubicBezTo>
                    <a:pt x="8615" y="0"/>
                    <a:pt x="8397" y="178"/>
                    <a:pt x="8357" y="436"/>
                  </a:cubicBezTo>
                  <a:lnTo>
                    <a:pt x="60" y="41645"/>
                  </a:lnTo>
                  <a:cubicBezTo>
                    <a:pt x="0" y="41922"/>
                    <a:pt x="198" y="42219"/>
                    <a:pt x="476" y="42279"/>
                  </a:cubicBezTo>
                  <a:lnTo>
                    <a:pt x="594" y="42279"/>
                  </a:lnTo>
                  <a:cubicBezTo>
                    <a:pt x="832" y="42259"/>
                    <a:pt x="1050" y="42100"/>
                    <a:pt x="1109" y="41843"/>
                  </a:cubicBezTo>
                  <a:lnTo>
                    <a:pt x="9308" y="1070"/>
                  </a:lnTo>
                  <a:lnTo>
                    <a:pt x="15704" y="1070"/>
                  </a:lnTo>
                  <a:cubicBezTo>
                    <a:pt x="16417" y="1070"/>
                    <a:pt x="16417" y="0"/>
                    <a:pt x="1570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5" name="Google Shape;725;p13"/>
            <p:cNvSpPr/>
            <p:nvPr/>
          </p:nvSpPr>
          <p:spPr>
            <a:xfrm>
              <a:off x="4379050" y="4479800"/>
              <a:ext cx="869850" cy="650050"/>
            </a:xfrm>
            <a:custGeom>
              <a:rect b="b" l="l" r="r" t="t"/>
              <a:pathLst>
                <a:path extrusionOk="0" h="26002" w="34794">
                  <a:moveTo>
                    <a:pt x="5843" y="1"/>
                  </a:moveTo>
                  <a:cubicBezTo>
                    <a:pt x="5585" y="1"/>
                    <a:pt x="5367" y="159"/>
                    <a:pt x="5308" y="397"/>
                  </a:cubicBezTo>
                  <a:lnTo>
                    <a:pt x="21" y="21486"/>
                  </a:lnTo>
                  <a:cubicBezTo>
                    <a:pt x="21" y="21526"/>
                    <a:pt x="1" y="21566"/>
                    <a:pt x="1" y="21625"/>
                  </a:cubicBezTo>
                  <a:lnTo>
                    <a:pt x="1" y="25467"/>
                  </a:lnTo>
                  <a:cubicBezTo>
                    <a:pt x="1" y="25764"/>
                    <a:pt x="239" y="26001"/>
                    <a:pt x="536" y="26001"/>
                  </a:cubicBezTo>
                  <a:cubicBezTo>
                    <a:pt x="833" y="26001"/>
                    <a:pt x="1090" y="25764"/>
                    <a:pt x="1070" y="25467"/>
                  </a:cubicBezTo>
                  <a:lnTo>
                    <a:pt x="1070" y="21685"/>
                  </a:lnTo>
                  <a:lnTo>
                    <a:pt x="6259" y="1070"/>
                  </a:lnTo>
                  <a:lnTo>
                    <a:pt x="34101" y="1070"/>
                  </a:lnTo>
                  <a:cubicBezTo>
                    <a:pt x="34794" y="1070"/>
                    <a:pt x="34794" y="1"/>
                    <a:pt x="34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6" name="Google Shape;726;p13"/>
            <p:cNvSpPr/>
            <p:nvPr/>
          </p:nvSpPr>
          <p:spPr>
            <a:xfrm>
              <a:off x="4299350" y="5052600"/>
              <a:ext cx="163250" cy="139850"/>
            </a:xfrm>
            <a:custGeom>
              <a:rect b="b" l="l" r="r" t="t"/>
              <a:pathLst>
                <a:path extrusionOk="0" h="5594" w="6530">
                  <a:moveTo>
                    <a:pt x="3724" y="0"/>
                  </a:moveTo>
                  <a:cubicBezTo>
                    <a:pt x="1248" y="0"/>
                    <a:pt x="1" y="3010"/>
                    <a:pt x="1763" y="4773"/>
                  </a:cubicBezTo>
                  <a:cubicBezTo>
                    <a:pt x="2331" y="5340"/>
                    <a:pt x="3028" y="5594"/>
                    <a:pt x="3711" y="5594"/>
                  </a:cubicBezTo>
                  <a:cubicBezTo>
                    <a:pt x="5150" y="5594"/>
                    <a:pt x="6529" y="4471"/>
                    <a:pt x="6516" y="2792"/>
                  </a:cubicBezTo>
                  <a:cubicBezTo>
                    <a:pt x="6516" y="1248"/>
                    <a:pt x="5268" y="0"/>
                    <a:pt x="37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7" name="Google Shape;727;p13"/>
            <p:cNvSpPr/>
            <p:nvPr/>
          </p:nvSpPr>
          <p:spPr>
            <a:xfrm>
              <a:off x="4349850" y="5090225"/>
              <a:ext cx="74775" cy="64000"/>
            </a:xfrm>
            <a:custGeom>
              <a:rect b="b" l="l" r="r" t="t"/>
              <a:pathLst>
                <a:path extrusionOk="0" h="2560" w="2991">
                  <a:moveTo>
                    <a:pt x="1704" y="0"/>
                  </a:moveTo>
                  <a:cubicBezTo>
                    <a:pt x="575" y="0"/>
                    <a:pt x="1" y="1386"/>
                    <a:pt x="813" y="2179"/>
                  </a:cubicBezTo>
                  <a:cubicBezTo>
                    <a:pt x="1070" y="2442"/>
                    <a:pt x="1389" y="2559"/>
                    <a:pt x="1703" y="2559"/>
                  </a:cubicBezTo>
                  <a:cubicBezTo>
                    <a:pt x="2358" y="2559"/>
                    <a:pt x="2991" y="2050"/>
                    <a:pt x="2991" y="1287"/>
                  </a:cubicBezTo>
                  <a:cubicBezTo>
                    <a:pt x="2991" y="575"/>
                    <a:pt x="2417" y="0"/>
                    <a:pt x="170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8" name="Google Shape;728;p13"/>
            <p:cNvSpPr/>
            <p:nvPr/>
          </p:nvSpPr>
          <p:spPr>
            <a:xfrm>
              <a:off x="4749375" y="4157525"/>
              <a:ext cx="529725" cy="279725"/>
            </a:xfrm>
            <a:custGeom>
              <a:rect b="b" l="l" r="r" t="t"/>
              <a:pathLst>
                <a:path extrusionOk="0" h="11189" w="21189">
                  <a:moveTo>
                    <a:pt x="733" y="0"/>
                  </a:moveTo>
                  <a:cubicBezTo>
                    <a:pt x="337" y="0"/>
                    <a:pt x="0" y="258"/>
                    <a:pt x="0" y="555"/>
                  </a:cubicBezTo>
                  <a:lnTo>
                    <a:pt x="0" y="10654"/>
                  </a:lnTo>
                  <a:cubicBezTo>
                    <a:pt x="0" y="10951"/>
                    <a:pt x="337" y="11189"/>
                    <a:pt x="733" y="11189"/>
                  </a:cubicBezTo>
                  <a:lnTo>
                    <a:pt x="20476" y="11189"/>
                  </a:lnTo>
                  <a:cubicBezTo>
                    <a:pt x="20872" y="11189"/>
                    <a:pt x="21189" y="10951"/>
                    <a:pt x="21189" y="10654"/>
                  </a:cubicBezTo>
                  <a:lnTo>
                    <a:pt x="21189" y="555"/>
                  </a:lnTo>
                  <a:cubicBezTo>
                    <a:pt x="21189" y="258"/>
                    <a:pt x="20872" y="0"/>
                    <a:pt x="20476"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9" name="Google Shape;729;p13"/>
            <p:cNvSpPr/>
            <p:nvPr/>
          </p:nvSpPr>
          <p:spPr>
            <a:xfrm>
              <a:off x="4706300" y="4144150"/>
              <a:ext cx="615875" cy="26775"/>
            </a:xfrm>
            <a:custGeom>
              <a:rect b="b" l="l" r="r" t="t"/>
              <a:pathLst>
                <a:path extrusionOk="0" h="1071" w="24635">
                  <a:moveTo>
                    <a:pt x="713" y="1"/>
                  </a:moveTo>
                  <a:cubicBezTo>
                    <a:pt x="0" y="1"/>
                    <a:pt x="0" y="1070"/>
                    <a:pt x="713" y="1070"/>
                  </a:cubicBezTo>
                  <a:lnTo>
                    <a:pt x="23942" y="1070"/>
                  </a:lnTo>
                  <a:cubicBezTo>
                    <a:pt x="24635" y="1070"/>
                    <a:pt x="24635" y="1"/>
                    <a:pt x="2392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0" name="Google Shape;730;p13"/>
            <p:cNvSpPr/>
            <p:nvPr/>
          </p:nvSpPr>
          <p:spPr>
            <a:xfrm>
              <a:off x="5268700" y="3789725"/>
              <a:ext cx="257950" cy="523775"/>
            </a:xfrm>
            <a:custGeom>
              <a:rect b="b" l="l" r="r" t="t"/>
              <a:pathLst>
                <a:path extrusionOk="0" h="20951" w="10318">
                  <a:moveTo>
                    <a:pt x="7370" y="1"/>
                  </a:moveTo>
                  <a:cubicBezTo>
                    <a:pt x="5864" y="1"/>
                    <a:pt x="4139" y="118"/>
                    <a:pt x="4139" y="118"/>
                  </a:cubicBezTo>
                  <a:lnTo>
                    <a:pt x="0" y="20950"/>
                  </a:lnTo>
                  <a:lnTo>
                    <a:pt x="5862" y="20950"/>
                  </a:lnTo>
                  <a:cubicBezTo>
                    <a:pt x="5862" y="20950"/>
                    <a:pt x="9307" y="4910"/>
                    <a:pt x="9545" y="2613"/>
                  </a:cubicBezTo>
                  <a:cubicBezTo>
                    <a:pt x="9802" y="316"/>
                    <a:pt x="10317" y="217"/>
                    <a:pt x="8832" y="59"/>
                  </a:cubicBezTo>
                  <a:cubicBezTo>
                    <a:pt x="8436" y="16"/>
                    <a:pt x="7917" y="1"/>
                    <a:pt x="737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1" name="Google Shape;731;p13"/>
            <p:cNvSpPr/>
            <p:nvPr/>
          </p:nvSpPr>
          <p:spPr>
            <a:xfrm>
              <a:off x="4970650" y="3689700"/>
              <a:ext cx="448550" cy="721125"/>
            </a:xfrm>
            <a:custGeom>
              <a:rect b="b" l="l" r="r" t="t"/>
              <a:pathLst>
                <a:path extrusionOk="0" h="28845" w="17942">
                  <a:moveTo>
                    <a:pt x="10061" y="0"/>
                  </a:moveTo>
                  <a:cubicBezTo>
                    <a:pt x="10061" y="0"/>
                    <a:pt x="8239" y="356"/>
                    <a:pt x="6655" y="614"/>
                  </a:cubicBezTo>
                  <a:cubicBezTo>
                    <a:pt x="6001" y="733"/>
                    <a:pt x="5110" y="1050"/>
                    <a:pt x="4754" y="1109"/>
                  </a:cubicBezTo>
                  <a:cubicBezTo>
                    <a:pt x="3427" y="1406"/>
                    <a:pt x="3328" y="1842"/>
                    <a:pt x="2694" y="3366"/>
                  </a:cubicBezTo>
                  <a:cubicBezTo>
                    <a:pt x="2060" y="4871"/>
                    <a:pt x="2120" y="6159"/>
                    <a:pt x="1407" y="7743"/>
                  </a:cubicBezTo>
                  <a:cubicBezTo>
                    <a:pt x="338" y="10119"/>
                    <a:pt x="1288" y="11525"/>
                    <a:pt x="1882" y="12674"/>
                  </a:cubicBezTo>
                  <a:cubicBezTo>
                    <a:pt x="2476" y="13802"/>
                    <a:pt x="2080" y="16832"/>
                    <a:pt x="1862" y="17703"/>
                  </a:cubicBezTo>
                  <a:cubicBezTo>
                    <a:pt x="1664" y="18555"/>
                    <a:pt x="357" y="19387"/>
                    <a:pt x="179" y="20317"/>
                  </a:cubicBezTo>
                  <a:cubicBezTo>
                    <a:pt x="1" y="21268"/>
                    <a:pt x="1506" y="24496"/>
                    <a:pt x="4734" y="26535"/>
                  </a:cubicBezTo>
                  <a:cubicBezTo>
                    <a:pt x="6766" y="27820"/>
                    <a:pt x="9623" y="28845"/>
                    <a:pt x="11687" y="28845"/>
                  </a:cubicBezTo>
                  <a:cubicBezTo>
                    <a:pt x="12902" y="28845"/>
                    <a:pt x="13842" y="28490"/>
                    <a:pt x="14180" y="27624"/>
                  </a:cubicBezTo>
                  <a:cubicBezTo>
                    <a:pt x="15071" y="25268"/>
                    <a:pt x="16477" y="18753"/>
                    <a:pt x="16853" y="16080"/>
                  </a:cubicBezTo>
                  <a:cubicBezTo>
                    <a:pt x="17328" y="12812"/>
                    <a:pt x="17942" y="9169"/>
                    <a:pt x="17764" y="5763"/>
                  </a:cubicBezTo>
                  <a:cubicBezTo>
                    <a:pt x="17586" y="2337"/>
                    <a:pt x="16437" y="1426"/>
                    <a:pt x="15625" y="733"/>
                  </a:cubicBezTo>
                  <a:cubicBezTo>
                    <a:pt x="15249" y="416"/>
                    <a:pt x="14041" y="238"/>
                    <a:pt x="12833" y="139"/>
                  </a:cubicBezTo>
                  <a:cubicBezTo>
                    <a:pt x="11447" y="20"/>
                    <a:pt x="10061" y="0"/>
                    <a:pt x="1006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 name="Google Shape;732;p13"/>
            <p:cNvSpPr/>
            <p:nvPr/>
          </p:nvSpPr>
          <p:spPr>
            <a:xfrm>
              <a:off x="5126275" y="3689700"/>
              <a:ext cx="165700" cy="97425"/>
            </a:xfrm>
            <a:custGeom>
              <a:rect b="b" l="l" r="r" t="t"/>
              <a:pathLst>
                <a:path extrusionOk="0" h="3897" w="6628">
                  <a:moveTo>
                    <a:pt x="3855" y="0"/>
                  </a:moveTo>
                  <a:cubicBezTo>
                    <a:pt x="3855" y="0"/>
                    <a:pt x="2014" y="356"/>
                    <a:pt x="449" y="614"/>
                  </a:cubicBezTo>
                  <a:cubicBezTo>
                    <a:pt x="298" y="1429"/>
                    <a:pt x="1" y="3896"/>
                    <a:pt x="1783" y="3896"/>
                  </a:cubicBezTo>
                  <a:cubicBezTo>
                    <a:pt x="1863" y="3896"/>
                    <a:pt x="1946" y="3891"/>
                    <a:pt x="2034" y="3881"/>
                  </a:cubicBezTo>
                  <a:cubicBezTo>
                    <a:pt x="4489" y="3604"/>
                    <a:pt x="6628" y="139"/>
                    <a:pt x="6628" y="139"/>
                  </a:cubicBezTo>
                  <a:cubicBezTo>
                    <a:pt x="5222" y="20"/>
                    <a:pt x="3855" y="0"/>
                    <a:pt x="3855"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 name="Google Shape;733;p13"/>
            <p:cNvSpPr/>
            <p:nvPr/>
          </p:nvSpPr>
          <p:spPr>
            <a:xfrm>
              <a:off x="5072350" y="3802600"/>
              <a:ext cx="207250" cy="52125"/>
            </a:xfrm>
            <a:custGeom>
              <a:rect b="b" l="l" r="r" t="t"/>
              <a:pathLst>
                <a:path extrusionOk="0" h="2085" w="8290">
                  <a:moveTo>
                    <a:pt x="144" y="0"/>
                  </a:moveTo>
                  <a:cubicBezTo>
                    <a:pt x="70" y="0"/>
                    <a:pt x="0" y="60"/>
                    <a:pt x="12" y="157"/>
                  </a:cubicBezTo>
                  <a:cubicBezTo>
                    <a:pt x="52" y="197"/>
                    <a:pt x="448" y="1405"/>
                    <a:pt x="2646" y="1920"/>
                  </a:cubicBezTo>
                  <a:cubicBezTo>
                    <a:pt x="2903" y="1979"/>
                    <a:pt x="3181" y="2039"/>
                    <a:pt x="3438" y="2058"/>
                  </a:cubicBezTo>
                  <a:cubicBezTo>
                    <a:pt x="3564" y="2076"/>
                    <a:pt x="3701" y="2085"/>
                    <a:pt x="3845" y="2085"/>
                  </a:cubicBezTo>
                  <a:cubicBezTo>
                    <a:pt x="5456" y="2085"/>
                    <a:pt x="8082" y="1063"/>
                    <a:pt x="8191" y="1009"/>
                  </a:cubicBezTo>
                  <a:cubicBezTo>
                    <a:pt x="8270" y="989"/>
                    <a:pt x="8290" y="910"/>
                    <a:pt x="8270" y="831"/>
                  </a:cubicBezTo>
                  <a:cubicBezTo>
                    <a:pt x="8256" y="788"/>
                    <a:pt x="8210" y="755"/>
                    <a:pt x="8157" y="755"/>
                  </a:cubicBezTo>
                  <a:cubicBezTo>
                    <a:pt x="8136" y="755"/>
                    <a:pt x="8114" y="760"/>
                    <a:pt x="8092" y="771"/>
                  </a:cubicBezTo>
                  <a:cubicBezTo>
                    <a:pt x="8073" y="771"/>
                    <a:pt x="5393" y="1823"/>
                    <a:pt x="3832" y="1823"/>
                  </a:cubicBezTo>
                  <a:cubicBezTo>
                    <a:pt x="3706" y="1823"/>
                    <a:pt x="3587" y="1816"/>
                    <a:pt x="3478" y="1801"/>
                  </a:cubicBezTo>
                  <a:cubicBezTo>
                    <a:pt x="765" y="1445"/>
                    <a:pt x="270" y="78"/>
                    <a:pt x="270" y="78"/>
                  </a:cubicBezTo>
                  <a:cubicBezTo>
                    <a:pt x="239" y="24"/>
                    <a:pt x="190" y="0"/>
                    <a:pt x="144"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 name="Google Shape;734;p13"/>
            <p:cNvSpPr/>
            <p:nvPr/>
          </p:nvSpPr>
          <p:spPr>
            <a:xfrm>
              <a:off x="5044025" y="4030400"/>
              <a:ext cx="204750" cy="146000"/>
            </a:xfrm>
            <a:custGeom>
              <a:rect b="b" l="l" r="r" t="t"/>
              <a:pathLst>
                <a:path extrusionOk="0" h="5840" w="8190">
                  <a:moveTo>
                    <a:pt x="208" y="1"/>
                  </a:moveTo>
                  <a:cubicBezTo>
                    <a:pt x="70" y="1"/>
                    <a:pt x="0" y="204"/>
                    <a:pt x="155" y="273"/>
                  </a:cubicBezTo>
                  <a:cubicBezTo>
                    <a:pt x="195" y="293"/>
                    <a:pt x="5561" y="2927"/>
                    <a:pt x="7918" y="5798"/>
                  </a:cubicBezTo>
                  <a:cubicBezTo>
                    <a:pt x="7937" y="5818"/>
                    <a:pt x="7957" y="5818"/>
                    <a:pt x="7997" y="5838"/>
                  </a:cubicBezTo>
                  <a:cubicBezTo>
                    <a:pt x="8005" y="5839"/>
                    <a:pt x="8012" y="5840"/>
                    <a:pt x="8020" y="5840"/>
                  </a:cubicBezTo>
                  <a:cubicBezTo>
                    <a:pt x="8125" y="5840"/>
                    <a:pt x="8190" y="5713"/>
                    <a:pt x="8116" y="5620"/>
                  </a:cubicBezTo>
                  <a:cubicBezTo>
                    <a:pt x="5720" y="2709"/>
                    <a:pt x="314" y="36"/>
                    <a:pt x="274" y="16"/>
                  </a:cubicBezTo>
                  <a:cubicBezTo>
                    <a:pt x="251" y="6"/>
                    <a:pt x="228" y="1"/>
                    <a:pt x="208"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5" name="Google Shape;735;p13"/>
            <p:cNvSpPr/>
            <p:nvPr/>
          </p:nvSpPr>
          <p:spPr>
            <a:xfrm>
              <a:off x="5067275" y="4078225"/>
              <a:ext cx="77675" cy="105550"/>
            </a:xfrm>
            <a:custGeom>
              <a:rect b="b" l="l" r="r" t="t"/>
              <a:pathLst>
                <a:path extrusionOk="0" h="4222" w="3107">
                  <a:moveTo>
                    <a:pt x="198" y="0"/>
                  </a:moveTo>
                  <a:cubicBezTo>
                    <a:pt x="78" y="0"/>
                    <a:pt x="1" y="179"/>
                    <a:pt x="116" y="261"/>
                  </a:cubicBezTo>
                  <a:cubicBezTo>
                    <a:pt x="1443" y="1192"/>
                    <a:pt x="2413" y="2558"/>
                    <a:pt x="2849" y="4123"/>
                  </a:cubicBezTo>
                  <a:cubicBezTo>
                    <a:pt x="2849" y="4162"/>
                    <a:pt x="2889" y="4202"/>
                    <a:pt x="2928" y="4222"/>
                  </a:cubicBezTo>
                  <a:lnTo>
                    <a:pt x="3007" y="4222"/>
                  </a:lnTo>
                  <a:cubicBezTo>
                    <a:pt x="3067" y="4202"/>
                    <a:pt x="3106" y="4123"/>
                    <a:pt x="3087" y="4063"/>
                  </a:cubicBezTo>
                  <a:cubicBezTo>
                    <a:pt x="2651" y="2420"/>
                    <a:pt x="1661" y="994"/>
                    <a:pt x="275" y="24"/>
                  </a:cubicBezTo>
                  <a:cubicBezTo>
                    <a:pt x="248" y="7"/>
                    <a:pt x="222" y="0"/>
                    <a:pt x="198"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6" name="Google Shape;736;p13"/>
            <p:cNvSpPr/>
            <p:nvPr/>
          </p:nvSpPr>
          <p:spPr>
            <a:xfrm>
              <a:off x="5288500" y="3847600"/>
              <a:ext cx="97050" cy="528400"/>
            </a:xfrm>
            <a:custGeom>
              <a:rect b="b" l="l" r="r" t="t"/>
              <a:pathLst>
                <a:path extrusionOk="0" h="21136" w="3882">
                  <a:moveTo>
                    <a:pt x="3743" y="1"/>
                  </a:moveTo>
                  <a:cubicBezTo>
                    <a:pt x="3664" y="1"/>
                    <a:pt x="3604" y="60"/>
                    <a:pt x="3604" y="140"/>
                  </a:cubicBezTo>
                  <a:cubicBezTo>
                    <a:pt x="3604" y="2338"/>
                    <a:pt x="3485" y="4516"/>
                    <a:pt x="3248" y="6694"/>
                  </a:cubicBezTo>
                  <a:cubicBezTo>
                    <a:pt x="2852" y="10278"/>
                    <a:pt x="1980" y="15665"/>
                    <a:pt x="20" y="20952"/>
                  </a:cubicBezTo>
                  <a:cubicBezTo>
                    <a:pt x="0" y="21011"/>
                    <a:pt x="40" y="21091"/>
                    <a:pt x="99" y="21110"/>
                  </a:cubicBezTo>
                  <a:lnTo>
                    <a:pt x="139" y="21130"/>
                  </a:lnTo>
                  <a:cubicBezTo>
                    <a:pt x="149" y="21134"/>
                    <a:pt x="160" y="21135"/>
                    <a:pt x="170" y="21135"/>
                  </a:cubicBezTo>
                  <a:cubicBezTo>
                    <a:pt x="219" y="21135"/>
                    <a:pt x="265" y="21100"/>
                    <a:pt x="297" y="21051"/>
                  </a:cubicBezTo>
                  <a:cubicBezTo>
                    <a:pt x="2277" y="15724"/>
                    <a:pt x="3129" y="10318"/>
                    <a:pt x="3505" y="6734"/>
                  </a:cubicBezTo>
                  <a:cubicBezTo>
                    <a:pt x="3763" y="4536"/>
                    <a:pt x="3881" y="2338"/>
                    <a:pt x="3881" y="120"/>
                  </a:cubicBezTo>
                  <a:cubicBezTo>
                    <a:pt x="3881" y="60"/>
                    <a:pt x="3802" y="1"/>
                    <a:pt x="3743"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7" name="Google Shape;737;p13"/>
            <p:cNvSpPr/>
            <p:nvPr/>
          </p:nvSpPr>
          <p:spPr>
            <a:xfrm>
              <a:off x="4976100" y="3874250"/>
              <a:ext cx="53500" cy="167950"/>
            </a:xfrm>
            <a:custGeom>
              <a:rect b="b" l="l" r="r" t="t"/>
              <a:pathLst>
                <a:path extrusionOk="0" h="6718" w="2140">
                  <a:moveTo>
                    <a:pt x="1290" y="1"/>
                  </a:moveTo>
                  <a:cubicBezTo>
                    <a:pt x="1242" y="1"/>
                    <a:pt x="1195" y="25"/>
                    <a:pt x="1169" y="84"/>
                  </a:cubicBezTo>
                  <a:cubicBezTo>
                    <a:pt x="1" y="2183"/>
                    <a:pt x="615" y="3826"/>
                    <a:pt x="1347" y="4836"/>
                  </a:cubicBezTo>
                  <a:cubicBezTo>
                    <a:pt x="1704" y="5331"/>
                    <a:pt x="1862" y="5945"/>
                    <a:pt x="1783" y="6559"/>
                  </a:cubicBezTo>
                  <a:cubicBezTo>
                    <a:pt x="1783" y="6638"/>
                    <a:pt x="1842" y="6698"/>
                    <a:pt x="1902" y="6717"/>
                  </a:cubicBezTo>
                  <a:cubicBezTo>
                    <a:pt x="1981" y="6717"/>
                    <a:pt x="2040" y="6678"/>
                    <a:pt x="2060" y="6599"/>
                  </a:cubicBezTo>
                  <a:cubicBezTo>
                    <a:pt x="2139" y="5925"/>
                    <a:pt x="1961" y="5232"/>
                    <a:pt x="1565" y="4678"/>
                  </a:cubicBezTo>
                  <a:cubicBezTo>
                    <a:pt x="872" y="3727"/>
                    <a:pt x="298" y="2183"/>
                    <a:pt x="1407" y="222"/>
                  </a:cubicBezTo>
                  <a:cubicBezTo>
                    <a:pt x="1487" y="102"/>
                    <a:pt x="1388" y="1"/>
                    <a:pt x="1290"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8" name="Google Shape;738;p13"/>
            <p:cNvSpPr/>
            <p:nvPr/>
          </p:nvSpPr>
          <p:spPr>
            <a:xfrm>
              <a:off x="4505800" y="4757050"/>
              <a:ext cx="111900" cy="113375"/>
            </a:xfrm>
            <a:custGeom>
              <a:rect b="b" l="l" r="r" t="t"/>
              <a:pathLst>
                <a:path extrusionOk="0" h="4535" w="4476">
                  <a:moveTo>
                    <a:pt x="991" y="0"/>
                  </a:moveTo>
                  <a:lnTo>
                    <a:pt x="0" y="3347"/>
                  </a:lnTo>
                  <a:lnTo>
                    <a:pt x="3050" y="4535"/>
                  </a:lnTo>
                  <a:lnTo>
                    <a:pt x="4476" y="1070"/>
                  </a:lnTo>
                  <a:lnTo>
                    <a:pt x="991"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9" name="Google Shape;739;p13"/>
            <p:cNvSpPr/>
            <p:nvPr/>
          </p:nvSpPr>
          <p:spPr>
            <a:xfrm>
              <a:off x="4297875" y="4817700"/>
              <a:ext cx="304475" cy="159175"/>
            </a:xfrm>
            <a:custGeom>
              <a:rect b="b" l="l" r="r" t="t"/>
              <a:pathLst>
                <a:path extrusionOk="0" h="6367" w="12179">
                  <a:moveTo>
                    <a:pt x="8532" y="1"/>
                  </a:moveTo>
                  <a:cubicBezTo>
                    <a:pt x="8454" y="1"/>
                    <a:pt x="8375" y="16"/>
                    <a:pt x="8298" y="49"/>
                  </a:cubicBezTo>
                  <a:cubicBezTo>
                    <a:pt x="8298" y="49"/>
                    <a:pt x="7921" y="208"/>
                    <a:pt x="6852" y="782"/>
                  </a:cubicBezTo>
                  <a:cubicBezTo>
                    <a:pt x="5783" y="1376"/>
                    <a:pt x="4179" y="1574"/>
                    <a:pt x="2773" y="1812"/>
                  </a:cubicBezTo>
                  <a:cubicBezTo>
                    <a:pt x="951" y="2129"/>
                    <a:pt x="317" y="2723"/>
                    <a:pt x="119" y="3178"/>
                  </a:cubicBezTo>
                  <a:cubicBezTo>
                    <a:pt x="20" y="3376"/>
                    <a:pt x="0" y="3614"/>
                    <a:pt x="80" y="3832"/>
                  </a:cubicBezTo>
                  <a:lnTo>
                    <a:pt x="11228" y="6366"/>
                  </a:lnTo>
                  <a:cubicBezTo>
                    <a:pt x="11367" y="6188"/>
                    <a:pt x="11466" y="5990"/>
                    <a:pt x="11525" y="5772"/>
                  </a:cubicBezTo>
                  <a:cubicBezTo>
                    <a:pt x="11803" y="4842"/>
                    <a:pt x="11842" y="3277"/>
                    <a:pt x="11921" y="2287"/>
                  </a:cubicBezTo>
                  <a:cubicBezTo>
                    <a:pt x="11921" y="2168"/>
                    <a:pt x="11941" y="2069"/>
                    <a:pt x="11941" y="1970"/>
                  </a:cubicBezTo>
                  <a:cubicBezTo>
                    <a:pt x="11941" y="1832"/>
                    <a:pt x="11961" y="1693"/>
                    <a:pt x="12001" y="1574"/>
                  </a:cubicBezTo>
                  <a:cubicBezTo>
                    <a:pt x="12179" y="802"/>
                    <a:pt x="11446" y="782"/>
                    <a:pt x="11446" y="782"/>
                  </a:cubicBezTo>
                  <a:cubicBezTo>
                    <a:pt x="11198" y="937"/>
                    <a:pt x="10965" y="999"/>
                    <a:pt x="10744" y="999"/>
                  </a:cubicBezTo>
                  <a:cubicBezTo>
                    <a:pt x="9859" y="999"/>
                    <a:pt x="9175" y="1"/>
                    <a:pt x="853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0" name="Google Shape;740;p13"/>
            <p:cNvSpPr/>
            <p:nvPr/>
          </p:nvSpPr>
          <p:spPr>
            <a:xfrm>
              <a:off x="4298375" y="4897150"/>
              <a:ext cx="287650" cy="79725"/>
            </a:xfrm>
            <a:custGeom>
              <a:rect b="b" l="l" r="r" t="t"/>
              <a:pathLst>
                <a:path extrusionOk="0" h="3189" w="11506">
                  <a:moveTo>
                    <a:pt x="99" y="0"/>
                  </a:moveTo>
                  <a:cubicBezTo>
                    <a:pt x="0" y="198"/>
                    <a:pt x="0" y="436"/>
                    <a:pt x="60" y="654"/>
                  </a:cubicBezTo>
                  <a:lnTo>
                    <a:pt x="11208" y="3188"/>
                  </a:lnTo>
                  <a:cubicBezTo>
                    <a:pt x="11347" y="3010"/>
                    <a:pt x="11446" y="2812"/>
                    <a:pt x="11505" y="2594"/>
                  </a:cubicBezTo>
                  <a:lnTo>
                    <a:pt x="99" y="0"/>
                  </a:ln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1" name="Google Shape;741;p13"/>
            <p:cNvSpPr/>
            <p:nvPr/>
          </p:nvSpPr>
          <p:spPr>
            <a:xfrm>
              <a:off x="4542425" y="4866450"/>
              <a:ext cx="54500" cy="105475"/>
            </a:xfrm>
            <a:custGeom>
              <a:rect b="b" l="l" r="r" t="t"/>
              <a:pathLst>
                <a:path extrusionOk="0" h="4219" w="2180">
                  <a:moveTo>
                    <a:pt x="2179" y="1"/>
                  </a:moveTo>
                  <a:lnTo>
                    <a:pt x="2179" y="1"/>
                  </a:lnTo>
                  <a:cubicBezTo>
                    <a:pt x="1229" y="416"/>
                    <a:pt x="496" y="1228"/>
                    <a:pt x="199" y="2218"/>
                  </a:cubicBezTo>
                  <a:cubicBezTo>
                    <a:pt x="1" y="2852"/>
                    <a:pt x="60" y="3545"/>
                    <a:pt x="337" y="4159"/>
                  </a:cubicBezTo>
                  <a:lnTo>
                    <a:pt x="654" y="4218"/>
                  </a:lnTo>
                  <a:cubicBezTo>
                    <a:pt x="337" y="3624"/>
                    <a:pt x="278" y="2951"/>
                    <a:pt x="456" y="2298"/>
                  </a:cubicBezTo>
                  <a:cubicBezTo>
                    <a:pt x="714" y="1426"/>
                    <a:pt x="1328" y="713"/>
                    <a:pt x="2139" y="317"/>
                  </a:cubicBezTo>
                  <a:cubicBezTo>
                    <a:pt x="2139" y="199"/>
                    <a:pt x="2159" y="100"/>
                    <a:pt x="2179"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2" name="Google Shape;742;p13"/>
            <p:cNvSpPr/>
            <p:nvPr/>
          </p:nvSpPr>
          <p:spPr>
            <a:xfrm>
              <a:off x="4449350" y="4837850"/>
              <a:ext cx="27275" cy="17375"/>
            </a:xfrm>
            <a:custGeom>
              <a:rect b="b" l="l" r="r" t="t"/>
              <a:pathLst>
                <a:path extrusionOk="0" h="695" w="1091">
                  <a:moveTo>
                    <a:pt x="220" y="0"/>
                  </a:moveTo>
                  <a:cubicBezTo>
                    <a:pt x="150" y="0"/>
                    <a:pt x="89" y="37"/>
                    <a:pt x="60" y="95"/>
                  </a:cubicBezTo>
                  <a:cubicBezTo>
                    <a:pt x="1" y="194"/>
                    <a:pt x="41" y="293"/>
                    <a:pt x="140" y="352"/>
                  </a:cubicBezTo>
                  <a:lnTo>
                    <a:pt x="793" y="689"/>
                  </a:lnTo>
                  <a:lnTo>
                    <a:pt x="833" y="689"/>
                  </a:lnTo>
                  <a:cubicBezTo>
                    <a:pt x="846" y="692"/>
                    <a:pt x="860" y="694"/>
                    <a:pt x="875" y="694"/>
                  </a:cubicBezTo>
                  <a:cubicBezTo>
                    <a:pt x="944" y="694"/>
                    <a:pt x="1018" y="656"/>
                    <a:pt x="1050" y="590"/>
                  </a:cubicBezTo>
                  <a:cubicBezTo>
                    <a:pt x="1090" y="511"/>
                    <a:pt x="1050" y="392"/>
                    <a:pt x="951" y="352"/>
                  </a:cubicBezTo>
                  <a:lnTo>
                    <a:pt x="298" y="16"/>
                  </a:lnTo>
                  <a:cubicBezTo>
                    <a:pt x="271" y="5"/>
                    <a:pt x="245" y="0"/>
                    <a:pt x="220"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3" name="Google Shape;743;p13"/>
            <p:cNvSpPr/>
            <p:nvPr/>
          </p:nvSpPr>
          <p:spPr>
            <a:xfrm>
              <a:off x="4470650" y="4827150"/>
              <a:ext cx="28425" cy="17625"/>
            </a:xfrm>
            <a:custGeom>
              <a:rect b="b" l="l" r="r" t="t"/>
              <a:pathLst>
                <a:path extrusionOk="0" h="705" w="1137">
                  <a:moveTo>
                    <a:pt x="193" y="0"/>
                  </a:moveTo>
                  <a:cubicBezTo>
                    <a:pt x="130" y="0"/>
                    <a:pt x="67" y="40"/>
                    <a:pt x="40" y="107"/>
                  </a:cubicBezTo>
                  <a:cubicBezTo>
                    <a:pt x="0" y="186"/>
                    <a:pt x="20" y="305"/>
                    <a:pt x="119" y="345"/>
                  </a:cubicBezTo>
                  <a:lnTo>
                    <a:pt x="773" y="681"/>
                  </a:lnTo>
                  <a:lnTo>
                    <a:pt x="812" y="701"/>
                  </a:lnTo>
                  <a:cubicBezTo>
                    <a:pt x="826" y="704"/>
                    <a:pt x="839" y="705"/>
                    <a:pt x="852" y="705"/>
                  </a:cubicBezTo>
                  <a:cubicBezTo>
                    <a:pt x="1044" y="705"/>
                    <a:pt x="1137" y="438"/>
                    <a:pt x="951" y="345"/>
                  </a:cubicBezTo>
                  <a:lnTo>
                    <a:pt x="278" y="28"/>
                  </a:lnTo>
                  <a:cubicBezTo>
                    <a:pt x="252" y="9"/>
                    <a:pt x="223" y="0"/>
                    <a:pt x="193"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 name="Google Shape;744;p13"/>
            <p:cNvSpPr/>
            <p:nvPr/>
          </p:nvSpPr>
          <p:spPr>
            <a:xfrm>
              <a:off x="4428375" y="4844050"/>
              <a:ext cx="28425" cy="17600"/>
            </a:xfrm>
            <a:custGeom>
              <a:rect b="b" l="l" r="r" t="t"/>
              <a:pathLst>
                <a:path extrusionOk="0" h="704" w="1137">
                  <a:moveTo>
                    <a:pt x="266" y="0"/>
                  </a:moveTo>
                  <a:cubicBezTo>
                    <a:pt x="89" y="0"/>
                    <a:pt x="0" y="260"/>
                    <a:pt x="186" y="362"/>
                  </a:cubicBezTo>
                  <a:lnTo>
                    <a:pt x="840" y="679"/>
                  </a:lnTo>
                  <a:lnTo>
                    <a:pt x="899" y="699"/>
                  </a:lnTo>
                  <a:cubicBezTo>
                    <a:pt x="913" y="702"/>
                    <a:pt x="927" y="704"/>
                    <a:pt x="940" y="704"/>
                  </a:cubicBezTo>
                  <a:cubicBezTo>
                    <a:pt x="1005" y="704"/>
                    <a:pt x="1065" y="665"/>
                    <a:pt x="1097" y="599"/>
                  </a:cubicBezTo>
                  <a:cubicBezTo>
                    <a:pt x="1137" y="500"/>
                    <a:pt x="1117" y="401"/>
                    <a:pt x="1018" y="342"/>
                  </a:cubicBezTo>
                  <a:lnTo>
                    <a:pt x="365" y="25"/>
                  </a:lnTo>
                  <a:cubicBezTo>
                    <a:pt x="330" y="8"/>
                    <a:pt x="297" y="0"/>
                    <a:pt x="26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5" name="Google Shape;745;p13"/>
            <p:cNvSpPr/>
            <p:nvPr/>
          </p:nvSpPr>
          <p:spPr>
            <a:xfrm>
              <a:off x="4408575" y="4849500"/>
              <a:ext cx="28925" cy="17600"/>
            </a:xfrm>
            <a:custGeom>
              <a:rect b="b" l="l" r="r" t="t"/>
              <a:pathLst>
                <a:path extrusionOk="0" h="704" w="1157">
                  <a:moveTo>
                    <a:pt x="273" y="0"/>
                  </a:moveTo>
                  <a:cubicBezTo>
                    <a:pt x="103" y="0"/>
                    <a:pt x="0" y="260"/>
                    <a:pt x="186" y="362"/>
                  </a:cubicBezTo>
                  <a:lnTo>
                    <a:pt x="860" y="698"/>
                  </a:lnTo>
                  <a:lnTo>
                    <a:pt x="899" y="698"/>
                  </a:lnTo>
                  <a:cubicBezTo>
                    <a:pt x="913" y="702"/>
                    <a:pt x="927" y="703"/>
                    <a:pt x="941" y="703"/>
                  </a:cubicBezTo>
                  <a:cubicBezTo>
                    <a:pt x="1011" y="703"/>
                    <a:pt x="1084" y="665"/>
                    <a:pt x="1117" y="599"/>
                  </a:cubicBezTo>
                  <a:cubicBezTo>
                    <a:pt x="1157" y="500"/>
                    <a:pt x="1117" y="401"/>
                    <a:pt x="1018" y="362"/>
                  </a:cubicBezTo>
                  <a:lnTo>
                    <a:pt x="365" y="25"/>
                  </a:lnTo>
                  <a:cubicBezTo>
                    <a:pt x="333" y="8"/>
                    <a:pt x="302" y="0"/>
                    <a:pt x="273"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6" name="Google Shape;746;p13"/>
            <p:cNvSpPr/>
            <p:nvPr/>
          </p:nvSpPr>
          <p:spPr>
            <a:xfrm>
              <a:off x="4387775" y="4853950"/>
              <a:ext cx="30125" cy="18050"/>
            </a:xfrm>
            <a:custGeom>
              <a:rect b="b" l="l" r="r" t="t"/>
              <a:pathLst>
                <a:path extrusionOk="0" h="722" w="1205">
                  <a:moveTo>
                    <a:pt x="267" y="0"/>
                  </a:moveTo>
                  <a:cubicBezTo>
                    <a:pt x="89" y="0"/>
                    <a:pt x="1" y="260"/>
                    <a:pt x="187" y="362"/>
                  </a:cubicBezTo>
                  <a:lnTo>
                    <a:pt x="840" y="699"/>
                  </a:lnTo>
                  <a:lnTo>
                    <a:pt x="880" y="718"/>
                  </a:lnTo>
                  <a:cubicBezTo>
                    <a:pt x="893" y="721"/>
                    <a:pt x="906" y="722"/>
                    <a:pt x="919" y="722"/>
                  </a:cubicBezTo>
                  <a:cubicBezTo>
                    <a:pt x="1111" y="722"/>
                    <a:pt x="1204" y="455"/>
                    <a:pt x="1018" y="362"/>
                  </a:cubicBezTo>
                  <a:lnTo>
                    <a:pt x="365" y="25"/>
                  </a:lnTo>
                  <a:cubicBezTo>
                    <a:pt x="330" y="8"/>
                    <a:pt x="297" y="0"/>
                    <a:pt x="267"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7" name="Google Shape;747;p13"/>
            <p:cNvSpPr/>
            <p:nvPr/>
          </p:nvSpPr>
          <p:spPr>
            <a:xfrm>
              <a:off x="4365500" y="4857400"/>
              <a:ext cx="30000" cy="17675"/>
            </a:xfrm>
            <a:custGeom>
              <a:rect b="b" l="l" r="r" t="t"/>
              <a:pathLst>
                <a:path extrusionOk="0" h="707" w="1200">
                  <a:moveTo>
                    <a:pt x="254" y="1"/>
                  </a:moveTo>
                  <a:cubicBezTo>
                    <a:pt x="89" y="1"/>
                    <a:pt x="1" y="261"/>
                    <a:pt x="187" y="363"/>
                  </a:cubicBezTo>
                  <a:lnTo>
                    <a:pt x="840" y="679"/>
                  </a:lnTo>
                  <a:cubicBezTo>
                    <a:pt x="860" y="699"/>
                    <a:pt x="880" y="699"/>
                    <a:pt x="880" y="699"/>
                  </a:cubicBezTo>
                  <a:cubicBezTo>
                    <a:pt x="898" y="704"/>
                    <a:pt x="916" y="707"/>
                    <a:pt x="933" y="707"/>
                  </a:cubicBezTo>
                  <a:cubicBezTo>
                    <a:pt x="1115" y="707"/>
                    <a:pt x="1199" y="433"/>
                    <a:pt x="1018" y="343"/>
                  </a:cubicBezTo>
                  <a:lnTo>
                    <a:pt x="345" y="26"/>
                  </a:lnTo>
                  <a:cubicBezTo>
                    <a:pt x="313" y="9"/>
                    <a:pt x="282" y="1"/>
                    <a:pt x="254"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8" name="Google Shape;748;p13"/>
            <p:cNvSpPr/>
            <p:nvPr/>
          </p:nvSpPr>
          <p:spPr>
            <a:xfrm>
              <a:off x="4514225" y="4206525"/>
              <a:ext cx="656950" cy="613900"/>
            </a:xfrm>
            <a:custGeom>
              <a:rect b="b" l="l" r="r" t="t"/>
              <a:pathLst>
                <a:path extrusionOk="0" h="24556" w="26278">
                  <a:moveTo>
                    <a:pt x="18634" y="1"/>
                  </a:moveTo>
                  <a:cubicBezTo>
                    <a:pt x="18634" y="1"/>
                    <a:pt x="8634" y="1545"/>
                    <a:pt x="6079" y="4239"/>
                  </a:cubicBezTo>
                  <a:cubicBezTo>
                    <a:pt x="3525" y="6912"/>
                    <a:pt x="0" y="23110"/>
                    <a:pt x="0" y="23110"/>
                  </a:cubicBezTo>
                  <a:lnTo>
                    <a:pt x="4000" y="24556"/>
                  </a:lnTo>
                  <a:cubicBezTo>
                    <a:pt x="4000" y="24556"/>
                    <a:pt x="5782" y="19368"/>
                    <a:pt x="7782" y="16457"/>
                  </a:cubicBezTo>
                  <a:cubicBezTo>
                    <a:pt x="9545" y="13882"/>
                    <a:pt x="10931" y="8496"/>
                    <a:pt x="10931" y="8496"/>
                  </a:cubicBezTo>
                  <a:lnTo>
                    <a:pt x="26278" y="3842"/>
                  </a:lnTo>
                  <a:cubicBezTo>
                    <a:pt x="26278" y="3842"/>
                    <a:pt x="21268" y="2694"/>
                    <a:pt x="1863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9" name="Google Shape;749;p13"/>
            <p:cNvSpPr/>
            <p:nvPr/>
          </p:nvSpPr>
          <p:spPr>
            <a:xfrm>
              <a:off x="4517375" y="4756100"/>
              <a:ext cx="108250" cy="41075"/>
            </a:xfrm>
            <a:custGeom>
              <a:rect b="b" l="l" r="r" t="t"/>
              <a:pathLst>
                <a:path extrusionOk="0" h="1643" w="4330">
                  <a:moveTo>
                    <a:pt x="219" y="0"/>
                  </a:moveTo>
                  <a:cubicBezTo>
                    <a:pt x="67" y="0"/>
                    <a:pt x="1" y="261"/>
                    <a:pt x="191" y="296"/>
                  </a:cubicBezTo>
                  <a:lnTo>
                    <a:pt x="4072" y="1622"/>
                  </a:lnTo>
                  <a:lnTo>
                    <a:pt x="4132" y="1622"/>
                  </a:lnTo>
                  <a:lnTo>
                    <a:pt x="4132" y="1642"/>
                  </a:lnTo>
                  <a:cubicBezTo>
                    <a:pt x="4290" y="1642"/>
                    <a:pt x="4330" y="1405"/>
                    <a:pt x="4171" y="1345"/>
                  </a:cubicBezTo>
                  <a:lnTo>
                    <a:pt x="290" y="18"/>
                  </a:lnTo>
                  <a:cubicBezTo>
                    <a:pt x="265" y="6"/>
                    <a:pt x="241" y="0"/>
                    <a:pt x="219"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0" name="Google Shape;750;p13"/>
            <p:cNvSpPr/>
            <p:nvPr/>
          </p:nvSpPr>
          <p:spPr>
            <a:xfrm>
              <a:off x="4718675" y="4802600"/>
              <a:ext cx="108925" cy="114875"/>
            </a:xfrm>
            <a:custGeom>
              <a:rect b="b" l="l" r="r" t="t"/>
              <a:pathLst>
                <a:path extrusionOk="0" h="4595" w="4357">
                  <a:moveTo>
                    <a:pt x="832" y="0"/>
                  </a:moveTo>
                  <a:lnTo>
                    <a:pt x="0" y="3386"/>
                  </a:lnTo>
                  <a:lnTo>
                    <a:pt x="3565" y="4594"/>
                  </a:lnTo>
                  <a:lnTo>
                    <a:pt x="4357" y="911"/>
                  </a:lnTo>
                  <a:lnTo>
                    <a:pt x="832"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1" name="Google Shape;751;p13"/>
            <p:cNvSpPr/>
            <p:nvPr/>
          </p:nvSpPr>
          <p:spPr>
            <a:xfrm>
              <a:off x="4518675" y="4863250"/>
              <a:ext cx="303975" cy="158675"/>
            </a:xfrm>
            <a:custGeom>
              <a:rect b="b" l="l" r="r" t="t"/>
              <a:pathLst>
                <a:path extrusionOk="0" h="6347" w="12159">
                  <a:moveTo>
                    <a:pt x="8534" y="0"/>
                  </a:moveTo>
                  <a:cubicBezTo>
                    <a:pt x="8455" y="0"/>
                    <a:pt x="8376" y="15"/>
                    <a:pt x="8298" y="49"/>
                  </a:cubicBezTo>
                  <a:cubicBezTo>
                    <a:pt x="8298" y="49"/>
                    <a:pt x="7921" y="208"/>
                    <a:pt x="6852" y="782"/>
                  </a:cubicBezTo>
                  <a:cubicBezTo>
                    <a:pt x="5783" y="1376"/>
                    <a:pt x="4159" y="1574"/>
                    <a:pt x="2753" y="1812"/>
                  </a:cubicBezTo>
                  <a:cubicBezTo>
                    <a:pt x="931" y="2129"/>
                    <a:pt x="317" y="2723"/>
                    <a:pt x="119" y="3178"/>
                  </a:cubicBezTo>
                  <a:cubicBezTo>
                    <a:pt x="20" y="3376"/>
                    <a:pt x="0" y="3614"/>
                    <a:pt x="60" y="3832"/>
                  </a:cubicBezTo>
                  <a:lnTo>
                    <a:pt x="11228" y="6347"/>
                  </a:lnTo>
                  <a:cubicBezTo>
                    <a:pt x="11367" y="6188"/>
                    <a:pt x="11446" y="5990"/>
                    <a:pt x="11506" y="5772"/>
                  </a:cubicBezTo>
                  <a:cubicBezTo>
                    <a:pt x="11803" y="4842"/>
                    <a:pt x="11842" y="3257"/>
                    <a:pt x="11902" y="2287"/>
                  </a:cubicBezTo>
                  <a:cubicBezTo>
                    <a:pt x="11902" y="2168"/>
                    <a:pt x="11921" y="2069"/>
                    <a:pt x="11921" y="1970"/>
                  </a:cubicBezTo>
                  <a:cubicBezTo>
                    <a:pt x="11941" y="1832"/>
                    <a:pt x="11961" y="1693"/>
                    <a:pt x="11981" y="1574"/>
                  </a:cubicBezTo>
                  <a:cubicBezTo>
                    <a:pt x="12159" y="802"/>
                    <a:pt x="11446" y="762"/>
                    <a:pt x="11446" y="762"/>
                  </a:cubicBezTo>
                  <a:cubicBezTo>
                    <a:pt x="11192" y="918"/>
                    <a:pt x="10955" y="980"/>
                    <a:pt x="10731" y="980"/>
                  </a:cubicBezTo>
                  <a:cubicBezTo>
                    <a:pt x="9844" y="980"/>
                    <a:pt x="9173" y="0"/>
                    <a:pt x="8534"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2" name="Google Shape;752;p13"/>
            <p:cNvSpPr/>
            <p:nvPr/>
          </p:nvSpPr>
          <p:spPr>
            <a:xfrm>
              <a:off x="4518675" y="4942700"/>
              <a:ext cx="287650" cy="79225"/>
            </a:xfrm>
            <a:custGeom>
              <a:rect b="b" l="l" r="r" t="t"/>
              <a:pathLst>
                <a:path extrusionOk="0" h="3169" w="11506">
                  <a:moveTo>
                    <a:pt x="119" y="0"/>
                  </a:moveTo>
                  <a:cubicBezTo>
                    <a:pt x="20" y="198"/>
                    <a:pt x="0" y="436"/>
                    <a:pt x="60" y="654"/>
                  </a:cubicBezTo>
                  <a:lnTo>
                    <a:pt x="11228" y="3169"/>
                  </a:lnTo>
                  <a:cubicBezTo>
                    <a:pt x="11367" y="3010"/>
                    <a:pt x="11446" y="2812"/>
                    <a:pt x="11506" y="2594"/>
                  </a:cubicBezTo>
                  <a:lnTo>
                    <a:pt x="119" y="0"/>
                  </a:ln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 name="Google Shape;753;p13"/>
            <p:cNvSpPr/>
            <p:nvPr/>
          </p:nvSpPr>
          <p:spPr>
            <a:xfrm>
              <a:off x="4762725" y="4912000"/>
              <a:ext cx="54000" cy="105475"/>
            </a:xfrm>
            <a:custGeom>
              <a:rect b="b" l="l" r="r" t="t"/>
              <a:pathLst>
                <a:path extrusionOk="0" h="4219" w="2160">
                  <a:moveTo>
                    <a:pt x="2159" y="0"/>
                  </a:moveTo>
                  <a:cubicBezTo>
                    <a:pt x="1209" y="396"/>
                    <a:pt x="496" y="1208"/>
                    <a:pt x="179" y="2198"/>
                  </a:cubicBezTo>
                  <a:cubicBezTo>
                    <a:pt x="1" y="2852"/>
                    <a:pt x="40" y="3525"/>
                    <a:pt x="318" y="4139"/>
                  </a:cubicBezTo>
                  <a:lnTo>
                    <a:pt x="654" y="4218"/>
                  </a:lnTo>
                  <a:cubicBezTo>
                    <a:pt x="338" y="3624"/>
                    <a:pt x="258" y="2931"/>
                    <a:pt x="456" y="2297"/>
                  </a:cubicBezTo>
                  <a:cubicBezTo>
                    <a:pt x="714" y="1426"/>
                    <a:pt x="1328" y="713"/>
                    <a:pt x="2140" y="317"/>
                  </a:cubicBezTo>
                  <a:cubicBezTo>
                    <a:pt x="2140" y="198"/>
                    <a:pt x="2159" y="99"/>
                    <a:pt x="2159"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 name="Google Shape;754;p13"/>
            <p:cNvSpPr/>
            <p:nvPr/>
          </p:nvSpPr>
          <p:spPr>
            <a:xfrm>
              <a:off x="4670150" y="4883400"/>
              <a:ext cx="27250" cy="17350"/>
            </a:xfrm>
            <a:custGeom>
              <a:rect b="b" l="l" r="r" t="t"/>
              <a:pathLst>
                <a:path extrusionOk="0" h="694" w="1090">
                  <a:moveTo>
                    <a:pt x="219" y="0"/>
                  </a:moveTo>
                  <a:cubicBezTo>
                    <a:pt x="150" y="0"/>
                    <a:pt x="89" y="37"/>
                    <a:pt x="60" y="95"/>
                  </a:cubicBezTo>
                  <a:cubicBezTo>
                    <a:pt x="1" y="194"/>
                    <a:pt x="40" y="293"/>
                    <a:pt x="139" y="352"/>
                  </a:cubicBezTo>
                  <a:lnTo>
                    <a:pt x="793" y="689"/>
                  </a:lnTo>
                  <a:lnTo>
                    <a:pt x="833" y="689"/>
                  </a:lnTo>
                  <a:cubicBezTo>
                    <a:pt x="846" y="692"/>
                    <a:pt x="860" y="694"/>
                    <a:pt x="875" y="694"/>
                  </a:cubicBezTo>
                  <a:cubicBezTo>
                    <a:pt x="944" y="694"/>
                    <a:pt x="1018" y="656"/>
                    <a:pt x="1050" y="590"/>
                  </a:cubicBezTo>
                  <a:cubicBezTo>
                    <a:pt x="1090" y="511"/>
                    <a:pt x="1050" y="392"/>
                    <a:pt x="951" y="352"/>
                  </a:cubicBezTo>
                  <a:lnTo>
                    <a:pt x="298" y="16"/>
                  </a:lnTo>
                  <a:cubicBezTo>
                    <a:pt x="271" y="5"/>
                    <a:pt x="245" y="0"/>
                    <a:pt x="219"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13"/>
            <p:cNvSpPr/>
            <p:nvPr/>
          </p:nvSpPr>
          <p:spPr>
            <a:xfrm>
              <a:off x="4689275" y="4872750"/>
              <a:ext cx="28425" cy="17625"/>
            </a:xfrm>
            <a:custGeom>
              <a:rect b="b" l="l" r="r" t="t"/>
              <a:pathLst>
                <a:path extrusionOk="0" h="705" w="1137">
                  <a:moveTo>
                    <a:pt x="266" y="1"/>
                  </a:moveTo>
                  <a:cubicBezTo>
                    <a:pt x="89" y="1"/>
                    <a:pt x="0" y="261"/>
                    <a:pt x="186" y="362"/>
                  </a:cubicBezTo>
                  <a:lnTo>
                    <a:pt x="840" y="679"/>
                  </a:lnTo>
                  <a:lnTo>
                    <a:pt x="899" y="699"/>
                  </a:lnTo>
                  <a:cubicBezTo>
                    <a:pt x="913" y="702"/>
                    <a:pt x="926" y="704"/>
                    <a:pt x="940" y="704"/>
                  </a:cubicBezTo>
                  <a:cubicBezTo>
                    <a:pt x="1004" y="704"/>
                    <a:pt x="1064" y="666"/>
                    <a:pt x="1097" y="600"/>
                  </a:cubicBezTo>
                  <a:cubicBezTo>
                    <a:pt x="1137" y="501"/>
                    <a:pt x="1097" y="402"/>
                    <a:pt x="1018" y="362"/>
                  </a:cubicBezTo>
                  <a:lnTo>
                    <a:pt x="365" y="26"/>
                  </a:lnTo>
                  <a:cubicBezTo>
                    <a:pt x="330" y="8"/>
                    <a:pt x="297" y="1"/>
                    <a:pt x="266"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6" name="Google Shape;756;p13"/>
            <p:cNvSpPr/>
            <p:nvPr/>
          </p:nvSpPr>
          <p:spPr>
            <a:xfrm>
              <a:off x="4648750" y="4889600"/>
              <a:ext cx="28850" cy="17600"/>
            </a:xfrm>
            <a:custGeom>
              <a:rect b="b" l="l" r="r" t="t"/>
              <a:pathLst>
                <a:path extrusionOk="0" h="704" w="1154">
                  <a:moveTo>
                    <a:pt x="270" y="0"/>
                  </a:moveTo>
                  <a:cubicBezTo>
                    <a:pt x="101" y="0"/>
                    <a:pt x="0" y="260"/>
                    <a:pt x="203" y="362"/>
                  </a:cubicBezTo>
                  <a:lnTo>
                    <a:pt x="857" y="679"/>
                  </a:lnTo>
                  <a:lnTo>
                    <a:pt x="896" y="698"/>
                  </a:lnTo>
                  <a:cubicBezTo>
                    <a:pt x="910" y="702"/>
                    <a:pt x="924" y="703"/>
                    <a:pt x="939" y="703"/>
                  </a:cubicBezTo>
                  <a:cubicBezTo>
                    <a:pt x="1008" y="703"/>
                    <a:pt x="1081" y="665"/>
                    <a:pt x="1114" y="599"/>
                  </a:cubicBezTo>
                  <a:cubicBezTo>
                    <a:pt x="1154" y="500"/>
                    <a:pt x="1114" y="401"/>
                    <a:pt x="1015" y="342"/>
                  </a:cubicBezTo>
                  <a:lnTo>
                    <a:pt x="362" y="25"/>
                  </a:lnTo>
                  <a:cubicBezTo>
                    <a:pt x="330" y="8"/>
                    <a:pt x="299" y="0"/>
                    <a:pt x="270"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7" name="Google Shape;757;p13"/>
            <p:cNvSpPr/>
            <p:nvPr/>
          </p:nvSpPr>
          <p:spPr>
            <a:xfrm>
              <a:off x="4631050" y="4895275"/>
              <a:ext cx="26750" cy="17725"/>
            </a:xfrm>
            <a:custGeom>
              <a:rect b="b" l="l" r="r" t="t"/>
              <a:pathLst>
                <a:path extrusionOk="0" h="709" w="1070">
                  <a:moveTo>
                    <a:pt x="218" y="1"/>
                  </a:moveTo>
                  <a:cubicBezTo>
                    <a:pt x="142" y="1"/>
                    <a:pt x="69" y="41"/>
                    <a:pt x="40" y="115"/>
                  </a:cubicBezTo>
                  <a:cubicBezTo>
                    <a:pt x="0" y="194"/>
                    <a:pt x="40" y="313"/>
                    <a:pt x="119" y="353"/>
                  </a:cubicBezTo>
                  <a:lnTo>
                    <a:pt x="773" y="689"/>
                  </a:lnTo>
                  <a:lnTo>
                    <a:pt x="812" y="709"/>
                  </a:lnTo>
                  <a:cubicBezTo>
                    <a:pt x="911" y="709"/>
                    <a:pt x="991" y="669"/>
                    <a:pt x="1030" y="610"/>
                  </a:cubicBezTo>
                  <a:cubicBezTo>
                    <a:pt x="1070" y="511"/>
                    <a:pt x="1030" y="392"/>
                    <a:pt x="951" y="353"/>
                  </a:cubicBezTo>
                  <a:lnTo>
                    <a:pt x="297" y="16"/>
                  </a:lnTo>
                  <a:cubicBezTo>
                    <a:pt x="272" y="6"/>
                    <a:pt x="245" y="1"/>
                    <a:pt x="218"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8" name="Google Shape;758;p13"/>
            <p:cNvSpPr/>
            <p:nvPr/>
          </p:nvSpPr>
          <p:spPr>
            <a:xfrm>
              <a:off x="4609750" y="4900125"/>
              <a:ext cx="27275" cy="17475"/>
            </a:xfrm>
            <a:custGeom>
              <a:rect b="b" l="l" r="r" t="t"/>
              <a:pathLst>
                <a:path extrusionOk="0" h="699" w="1091">
                  <a:moveTo>
                    <a:pt x="206" y="1"/>
                  </a:moveTo>
                  <a:cubicBezTo>
                    <a:pt x="142" y="1"/>
                    <a:pt x="87" y="31"/>
                    <a:pt x="60" y="99"/>
                  </a:cubicBezTo>
                  <a:cubicBezTo>
                    <a:pt x="1" y="198"/>
                    <a:pt x="41" y="297"/>
                    <a:pt x="140" y="357"/>
                  </a:cubicBezTo>
                  <a:lnTo>
                    <a:pt x="793" y="673"/>
                  </a:lnTo>
                  <a:lnTo>
                    <a:pt x="833" y="693"/>
                  </a:lnTo>
                  <a:cubicBezTo>
                    <a:pt x="846" y="697"/>
                    <a:pt x="860" y="698"/>
                    <a:pt x="873" y="698"/>
                  </a:cubicBezTo>
                  <a:cubicBezTo>
                    <a:pt x="938" y="698"/>
                    <a:pt x="998" y="660"/>
                    <a:pt x="1031" y="594"/>
                  </a:cubicBezTo>
                  <a:cubicBezTo>
                    <a:pt x="1090" y="495"/>
                    <a:pt x="1050" y="396"/>
                    <a:pt x="951" y="357"/>
                  </a:cubicBezTo>
                  <a:lnTo>
                    <a:pt x="298" y="20"/>
                  </a:lnTo>
                  <a:cubicBezTo>
                    <a:pt x="267" y="7"/>
                    <a:pt x="235" y="1"/>
                    <a:pt x="206"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13"/>
            <p:cNvSpPr/>
            <p:nvPr/>
          </p:nvSpPr>
          <p:spPr>
            <a:xfrm>
              <a:off x="4585800" y="4902950"/>
              <a:ext cx="28450" cy="17625"/>
            </a:xfrm>
            <a:custGeom>
              <a:rect b="b" l="l" r="r" t="t"/>
              <a:pathLst>
                <a:path extrusionOk="0" h="705" w="1138">
                  <a:moveTo>
                    <a:pt x="273" y="1"/>
                  </a:moveTo>
                  <a:cubicBezTo>
                    <a:pt x="103" y="1"/>
                    <a:pt x="1" y="261"/>
                    <a:pt x="187" y="362"/>
                  </a:cubicBezTo>
                  <a:lnTo>
                    <a:pt x="840" y="699"/>
                  </a:lnTo>
                  <a:lnTo>
                    <a:pt x="900" y="699"/>
                  </a:lnTo>
                  <a:cubicBezTo>
                    <a:pt x="913" y="702"/>
                    <a:pt x="927" y="704"/>
                    <a:pt x="940" y="704"/>
                  </a:cubicBezTo>
                  <a:cubicBezTo>
                    <a:pt x="1005" y="704"/>
                    <a:pt x="1065" y="666"/>
                    <a:pt x="1098" y="600"/>
                  </a:cubicBezTo>
                  <a:cubicBezTo>
                    <a:pt x="1137" y="501"/>
                    <a:pt x="1117" y="402"/>
                    <a:pt x="1018" y="362"/>
                  </a:cubicBezTo>
                  <a:lnTo>
                    <a:pt x="365" y="26"/>
                  </a:lnTo>
                  <a:cubicBezTo>
                    <a:pt x="333" y="8"/>
                    <a:pt x="302" y="1"/>
                    <a:pt x="273"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0" name="Google Shape;760;p13"/>
            <p:cNvSpPr/>
            <p:nvPr/>
          </p:nvSpPr>
          <p:spPr>
            <a:xfrm>
              <a:off x="4714725" y="4290675"/>
              <a:ext cx="656475" cy="591150"/>
            </a:xfrm>
            <a:custGeom>
              <a:rect b="b" l="l" r="r" t="t"/>
              <a:pathLst>
                <a:path extrusionOk="0" h="23646" w="26259">
                  <a:moveTo>
                    <a:pt x="14322" y="1"/>
                  </a:moveTo>
                  <a:cubicBezTo>
                    <a:pt x="8692" y="1"/>
                    <a:pt x="2922" y="515"/>
                    <a:pt x="1960" y="2536"/>
                  </a:cubicBezTo>
                  <a:cubicBezTo>
                    <a:pt x="0" y="6675"/>
                    <a:pt x="238" y="22596"/>
                    <a:pt x="238" y="22596"/>
                  </a:cubicBezTo>
                  <a:lnTo>
                    <a:pt x="4475" y="23645"/>
                  </a:lnTo>
                  <a:cubicBezTo>
                    <a:pt x="5307" y="21507"/>
                    <a:pt x="6000" y="19309"/>
                    <a:pt x="6535" y="17071"/>
                  </a:cubicBezTo>
                  <a:cubicBezTo>
                    <a:pt x="7466" y="13249"/>
                    <a:pt x="8258" y="7724"/>
                    <a:pt x="8258" y="7724"/>
                  </a:cubicBezTo>
                  <a:cubicBezTo>
                    <a:pt x="9216" y="7976"/>
                    <a:pt x="12472" y="8388"/>
                    <a:pt x="15811" y="8388"/>
                  </a:cubicBezTo>
                  <a:cubicBezTo>
                    <a:pt x="19304" y="8388"/>
                    <a:pt x="22886" y="7937"/>
                    <a:pt x="24020" y="6378"/>
                  </a:cubicBezTo>
                  <a:cubicBezTo>
                    <a:pt x="26258" y="3308"/>
                    <a:pt x="25862" y="556"/>
                    <a:pt x="25862" y="556"/>
                  </a:cubicBezTo>
                  <a:cubicBezTo>
                    <a:pt x="25862" y="556"/>
                    <a:pt x="20168" y="1"/>
                    <a:pt x="1432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1" name="Google Shape;761;p13"/>
            <p:cNvSpPr/>
            <p:nvPr/>
          </p:nvSpPr>
          <p:spPr>
            <a:xfrm>
              <a:off x="4721650" y="4827225"/>
              <a:ext cx="114375" cy="34800"/>
            </a:xfrm>
            <a:custGeom>
              <a:rect b="b" l="l" r="r" t="t"/>
              <a:pathLst>
                <a:path extrusionOk="0" h="1392" w="4575">
                  <a:moveTo>
                    <a:pt x="158" y="0"/>
                  </a:moveTo>
                  <a:cubicBezTo>
                    <a:pt x="94" y="0"/>
                    <a:pt x="36" y="39"/>
                    <a:pt x="20" y="104"/>
                  </a:cubicBezTo>
                  <a:cubicBezTo>
                    <a:pt x="0" y="183"/>
                    <a:pt x="40" y="263"/>
                    <a:pt x="119" y="282"/>
                  </a:cubicBezTo>
                  <a:lnTo>
                    <a:pt x="4317" y="1391"/>
                  </a:lnTo>
                  <a:lnTo>
                    <a:pt x="4357" y="1391"/>
                  </a:lnTo>
                  <a:cubicBezTo>
                    <a:pt x="4535" y="1391"/>
                    <a:pt x="4575" y="1134"/>
                    <a:pt x="4396" y="1094"/>
                  </a:cubicBezTo>
                  <a:lnTo>
                    <a:pt x="198" y="5"/>
                  </a:lnTo>
                  <a:cubicBezTo>
                    <a:pt x="185" y="2"/>
                    <a:pt x="171" y="0"/>
                    <a:pt x="158"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p13"/>
            <p:cNvSpPr/>
            <p:nvPr/>
          </p:nvSpPr>
          <p:spPr>
            <a:xfrm>
              <a:off x="4720650" y="4280800"/>
              <a:ext cx="320825" cy="302500"/>
            </a:xfrm>
            <a:custGeom>
              <a:rect b="b" l="l" r="r" t="t"/>
              <a:pathLst>
                <a:path extrusionOk="0" h="12100" w="12833">
                  <a:moveTo>
                    <a:pt x="12674" y="0"/>
                  </a:moveTo>
                  <a:cubicBezTo>
                    <a:pt x="12318" y="20"/>
                    <a:pt x="3981" y="515"/>
                    <a:pt x="2318" y="1802"/>
                  </a:cubicBezTo>
                  <a:cubicBezTo>
                    <a:pt x="615" y="3129"/>
                    <a:pt x="20" y="11565"/>
                    <a:pt x="1" y="11941"/>
                  </a:cubicBezTo>
                  <a:cubicBezTo>
                    <a:pt x="1" y="12020"/>
                    <a:pt x="60" y="12080"/>
                    <a:pt x="139" y="12100"/>
                  </a:cubicBezTo>
                  <a:cubicBezTo>
                    <a:pt x="238" y="12100"/>
                    <a:pt x="298" y="12020"/>
                    <a:pt x="298" y="11941"/>
                  </a:cubicBezTo>
                  <a:cubicBezTo>
                    <a:pt x="298" y="11862"/>
                    <a:pt x="912" y="3248"/>
                    <a:pt x="2496" y="2040"/>
                  </a:cubicBezTo>
                  <a:cubicBezTo>
                    <a:pt x="4100" y="812"/>
                    <a:pt x="12615" y="297"/>
                    <a:pt x="12694" y="297"/>
                  </a:cubicBezTo>
                  <a:cubicBezTo>
                    <a:pt x="12773" y="297"/>
                    <a:pt x="12833" y="218"/>
                    <a:pt x="12833" y="139"/>
                  </a:cubicBezTo>
                  <a:cubicBezTo>
                    <a:pt x="12833" y="60"/>
                    <a:pt x="12753" y="0"/>
                    <a:pt x="12674"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3" name="Google Shape;763;p13"/>
            <p:cNvSpPr/>
            <p:nvPr/>
          </p:nvSpPr>
          <p:spPr>
            <a:xfrm>
              <a:off x="4813725" y="4303175"/>
              <a:ext cx="537200" cy="551425"/>
            </a:xfrm>
            <a:custGeom>
              <a:rect b="b" l="l" r="r" t="t"/>
              <a:pathLst>
                <a:path extrusionOk="0" h="22057" w="21488">
                  <a:moveTo>
                    <a:pt x="21322" y="1"/>
                  </a:moveTo>
                  <a:cubicBezTo>
                    <a:pt x="21246" y="1"/>
                    <a:pt x="21169" y="51"/>
                    <a:pt x="21169" y="155"/>
                  </a:cubicBezTo>
                  <a:cubicBezTo>
                    <a:pt x="21070" y="1145"/>
                    <a:pt x="20793" y="2095"/>
                    <a:pt x="20397" y="2986"/>
                  </a:cubicBezTo>
                  <a:cubicBezTo>
                    <a:pt x="19506" y="4907"/>
                    <a:pt x="18100" y="6036"/>
                    <a:pt x="16239" y="6353"/>
                  </a:cubicBezTo>
                  <a:cubicBezTo>
                    <a:pt x="15441" y="6481"/>
                    <a:pt x="14528" y="6534"/>
                    <a:pt x="13565" y="6534"/>
                  </a:cubicBezTo>
                  <a:cubicBezTo>
                    <a:pt x="9029" y="6534"/>
                    <a:pt x="3373" y="5359"/>
                    <a:pt x="3308" y="5343"/>
                  </a:cubicBezTo>
                  <a:cubicBezTo>
                    <a:pt x="3296" y="5337"/>
                    <a:pt x="3283" y="5335"/>
                    <a:pt x="3269" y="5335"/>
                  </a:cubicBezTo>
                  <a:cubicBezTo>
                    <a:pt x="3237" y="5335"/>
                    <a:pt x="3203" y="5349"/>
                    <a:pt x="3189" y="5363"/>
                  </a:cubicBezTo>
                  <a:cubicBezTo>
                    <a:pt x="3149" y="5383"/>
                    <a:pt x="3129" y="5422"/>
                    <a:pt x="3129" y="5482"/>
                  </a:cubicBezTo>
                  <a:cubicBezTo>
                    <a:pt x="3129" y="5541"/>
                    <a:pt x="2595" y="11858"/>
                    <a:pt x="1644" y="15502"/>
                  </a:cubicBezTo>
                  <a:cubicBezTo>
                    <a:pt x="694" y="19126"/>
                    <a:pt x="20" y="21858"/>
                    <a:pt x="20" y="21878"/>
                  </a:cubicBezTo>
                  <a:cubicBezTo>
                    <a:pt x="1" y="21957"/>
                    <a:pt x="40" y="22036"/>
                    <a:pt x="119" y="22056"/>
                  </a:cubicBezTo>
                  <a:lnTo>
                    <a:pt x="159" y="22056"/>
                  </a:lnTo>
                  <a:cubicBezTo>
                    <a:pt x="238" y="22056"/>
                    <a:pt x="298" y="22017"/>
                    <a:pt x="317" y="21957"/>
                  </a:cubicBezTo>
                  <a:cubicBezTo>
                    <a:pt x="317" y="21918"/>
                    <a:pt x="971" y="19205"/>
                    <a:pt x="1921" y="15561"/>
                  </a:cubicBezTo>
                  <a:cubicBezTo>
                    <a:pt x="2793" y="12254"/>
                    <a:pt x="3327" y="6690"/>
                    <a:pt x="3407" y="5660"/>
                  </a:cubicBezTo>
                  <a:cubicBezTo>
                    <a:pt x="4368" y="5852"/>
                    <a:pt x="9432" y="6836"/>
                    <a:pt x="13574" y="6836"/>
                  </a:cubicBezTo>
                  <a:cubicBezTo>
                    <a:pt x="14548" y="6836"/>
                    <a:pt x="15471" y="6782"/>
                    <a:pt x="16278" y="6650"/>
                  </a:cubicBezTo>
                  <a:cubicBezTo>
                    <a:pt x="18239" y="6333"/>
                    <a:pt x="19744" y="5086"/>
                    <a:pt x="20674" y="3105"/>
                  </a:cubicBezTo>
                  <a:cubicBezTo>
                    <a:pt x="21090" y="2194"/>
                    <a:pt x="21367" y="1204"/>
                    <a:pt x="21466" y="175"/>
                  </a:cubicBezTo>
                  <a:cubicBezTo>
                    <a:pt x="21487" y="61"/>
                    <a:pt x="21405" y="1"/>
                    <a:pt x="2132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4" name="Google Shape;764;p13"/>
            <p:cNvSpPr/>
            <p:nvPr/>
          </p:nvSpPr>
          <p:spPr>
            <a:xfrm>
              <a:off x="5189475" y="3300175"/>
              <a:ext cx="236675" cy="299250"/>
            </a:xfrm>
            <a:custGeom>
              <a:rect b="b" l="l" r="r" t="t"/>
              <a:pathLst>
                <a:path extrusionOk="0" h="11970" w="9467">
                  <a:moveTo>
                    <a:pt x="3776" y="0"/>
                  </a:moveTo>
                  <a:cubicBezTo>
                    <a:pt x="1352" y="0"/>
                    <a:pt x="1" y="3244"/>
                    <a:pt x="1" y="3244"/>
                  </a:cubicBezTo>
                  <a:cubicBezTo>
                    <a:pt x="1664" y="3402"/>
                    <a:pt x="2951" y="4808"/>
                    <a:pt x="2971" y="6492"/>
                  </a:cubicBezTo>
                  <a:cubicBezTo>
                    <a:pt x="2971" y="8452"/>
                    <a:pt x="3268" y="10809"/>
                    <a:pt x="4694" y="11502"/>
                  </a:cubicBezTo>
                  <a:cubicBezTo>
                    <a:pt x="5402" y="11845"/>
                    <a:pt x="6032" y="11969"/>
                    <a:pt x="6574" y="11969"/>
                  </a:cubicBezTo>
                  <a:cubicBezTo>
                    <a:pt x="8001" y="11969"/>
                    <a:pt x="8813" y="11106"/>
                    <a:pt x="8813" y="11106"/>
                  </a:cubicBezTo>
                  <a:cubicBezTo>
                    <a:pt x="4120" y="10809"/>
                    <a:pt x="9466" y="2789"/>
                    <a:pt x="5446" y="492"/>
                  </a:cubicBezTo>
                  <a:cubicBezTo>
                    <a:pt x="4844" y="144"/>
                    <a:pt x="4286" y="0"/>
                    <a:pt x="3776"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5" name="Google Shape;765;p13"/>
            <p:cNvSpPr/>
            <p:nvPr/>
          </p:nvSpPr>
          <p:spPr>
            <a:xfrm>
              <a:off x="5197400" y="3365425"/>
              <a:ext cx="103000" cy="103975"/>
            </a:xfrm>
            <a:custGeom>
              <a:rect b="b" l="l" r="r" t="t"/>
              <a:pathLst>
                <a:path extrusionOk="0" h="4159" w="4120">
                  <a:moveTo>
                    <a:pt x="179" y="0"/>
                  </a:moveTo>
                  <a:cubicBezTo>
                    <a:pt x="0" y="0"/>
                    <a:pt x="0" y="278"/>
                    <a:pt x="179" y="278"/>
                  </a:cubicBezTo>
                  <a:cubicBezTo>
                    <a:pt x="198" y="278"/>
                    <a:pt x="2001" y="278"/>
                    <a:pt x="3030" y="1406"/>
                  </a:cubicBezTo>
                  <a:cubicBezTo>
                    <a:pt x="3605" y="2040"/>
                    <a:pt x="3842" y="2911"/>
                    <a:pt x="3743" y="4000"/>
                  </a:cubicBezTo>
                  <a:cubicBezTo>
                    <a:pt x="3723" y="4060"/>
                    <a:pt x="3763" y="4139"/>
                    <a:pt x="3842" y="4159"/>
                  </a:cubicBezTo>
                  <a:lnTo>
                    <a:pt x="3862" y="4159"/>
                  </a:lnTo>
                  <a:cubicBezTo>
                    <a:pt x="3921" y="4159"/>
                    <a:pt x="4001" y="4099"/>
                    <a:pt x="4001" y="4040"/>
                  </a:cubicBezTo>
                  <a:cubicBezTo>
                    <a:pt x="4119" y="2872"/>
                    <a:pt x="3862" y="1941"/>
                    <a:pt x="3228" y="1248"/>
                  </a:cubicBezTo>
                  <a:cubicBezTo>
                    <a:pt x="2119" y="20"/>
                    <a:pt x="258" y="0"/>
                    <a:pt x="179"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6" name="Google Shape;766;p13"/>
            <p:cNvSpPr/>
            <p:nvPr/>
          </p:nvSpPr>
          <p:spPr>
            <a:xfrm>
              <a:off x="5073275" y="3371575"/>
              <a:ext cx="287525" cy="250875"/>
            </a:xfrm>
            <a:custGeom>
              <a:rect b="b" l="l" r="r" t="t"/>
              <a:pathLst>
                <a:path extrusionOk="0" h="10035" w="11501">
                  <a:moveTo>
                    <a:pt x="4547" y="0"/>
                  </a:moveTo>
                  <a:cubicBezTo>
                    <a:pt x="1619" y="0"/>
                    <a:pt x="134" y="2289"/>
                    <a:pt x="134" y="2289"/>
                  </a:cubicBezTo>
                  <a:cubicBezTo>
                    <a:pt x="134" y="2289"/>
                    <a:pt x="0" y="10035"/>
                    <a:pt x="4607" y="10035"/>
                  </a:cubicBezTo>
                  <a:cubicBezTo>
                    <a:pt x="5024" y="10035"/>
                    <a:pt x="5478" y="9972"/>
                    <a:pt x="5975" y="9834"/>
                  </a:cubicBezTo>
                  <a:cubicBezTo>
                    <a:pt x="11500" y="8329"/>
                    <a:pt x="10372" y="1616"/>
                    <a:pt x="6649" y="368"/>
                  </a:cubicBezTo>
                  <a:cubicBezTo>
                    <a:pt x="5881" y="108"/>
                    <a:pt x="5180" y="0"/>
                    <a:pt x="4547"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 name="Google Shape;767;p13"/>
            <p:cNvSpPr/>
            <p:nvPr/>
          </p:nvSpPr>
          <p:spPr>
            <a:xfrm>
              <a:off x="5136500" y="3594625"/>
              <a:ext cx="124775" cy="153500"/>
            </a:xfrm>
            <a:custGeom>
              <a:rect b="b" l="l" r="r" t="t"/>
              <a:pathLst>
                <a:path extrusionOk="0" h="6140" w="4991">
                  <a:moveTo>
                    <a:pt x="4456" y="1"/>
                  </a:moveTo>
                  <a:lnTo>
                    <a:pt x="1" y="1823"/>
                  </a:lnTo>
                  <a:cubicBezTo>
                    <a:pt x="21" y="1961"/>
                    <a:pt x="40" y="2080"/>
                    <a:pt x="60" y="2219"/>
                  </a:cubicBezTo>
                  <a:cubicBezTo>
                    <a:pt x="159" y="2813"/>
                    <a:pt x="219" y="3427"/>
                    <a:pt x="258" y="4041"/>
                  </a:cubicBezTo>
                  <a:cubicBezTo>
                    <a:pt x="278" y="4318"/>
                    <a:pt x="278" y="4595"/>
                    <a:pt x="258" y="4853"/>
                  </a:cubicBezTo>
                  <a:cubicBezTo>
                    <a:pt x="817" y="5797"/>
                    <a:pt x="1477" y="6140"/>
                    <a:pt x="2126" y="6140"/>
                  </a:cubicBezTo>
                  <a:cubicBezTo>
                    <a:pt x="3570" y="6140"/>
                    <a:pt x="4950" y="4441"/>
                    <a:pt x="4991" y="3922"/>
                  </a:cubicBezTo>
                  <a:cubicBezTo>
                    <a:pt x="4298" y="2734"/>
                    <a:pt x="4100" y="1328"/>
                    <a:pt x="4456"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 name="Google Shape;768;p13"/>
            <p:cNvSpPr/>
            <p:nvPr/>
          </p:nvSpPr>
          <p:spPr>
            <a:xfrm>
              <a:off x="5138475" y="3618400"/>
              <a:ext cx="95100" cy="77750"/>
            </a:xfrm>
            <a:custGeom>
              <a:rect b="b" l="l" r="r" t="t"/>
              <a:pathLst>
                <a:path extrusionOk="0" h="3110" w="3804">
                  <a:moveTo>
                    <a:pt x="3803" y="0"/>
                  </a:moveTo>
                  <a:lnTo>
                    <a:pt x="1" y="1268"/>
                  </a:lnTo>
                  <a:cubicBezTo>
                    <a:pt x="100" y="1882"/>
                    <a:pt x="159" y="2496"/>
                    <a:pt x="179" y="3109"/>
                  </a:cubicBezTo>
                  <a:cubicBezTo>
                    <a:pt x="2456" y="2456"/>
                    <a:pt x="3803" y="1"/>
                    <a:pt x="380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 name="Google Shape;769;p13"/>
            <p:cNvSpPr/>
            <p:nvPr/>
          </p:nvSpPr>
          <p:spPr>
            <a:xfrm>
              <a:off x="5031050" y="3447100"/>
              <a:ext cx="66875" cy="109925"/>
            </a:xfrm>
            <a:custGeom>
              <a:rect b="b" l="l" r="r" t="t"/>
              <a:pathLst>
                <a:path extrusionOk="0" h="4397" w="2675">
                  <a:moveTo>
                    <a:pt x="2060" y="1"/>
                  </a:moveTo>
                  <a:lnTo>
                    <a:pt x="2060" y="1"/>
                  </a:lnTo>
                  <a:cubicBezTo>
                    <a:pt x="2060" y="1"/>
                    <a:pt x="1" y="2912"/>
                    <a:pt x="2080" y="4397"/>
                  </a:cubicBezTo>
                  <a:cubicBezTo>
                    <a:pt x="2080" y="4397"/>
                    <a:pt x="2674" y="733"/>
                    <a:pt x="2060"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p13"/>
            <p:cNvSpPr/>
            <p:nvPr/>
          </p:nvSpPr>
          <p:spPr>
            <a:xfrm>
              <a:off x="5060475" y="3539350"/>
              <a:ext cx="52300" cy="76850"/>
            </a:xfrm>
            <a:custGeom>
              <a:rect b="b" l="l" r="r" t="t"/>
              <a:pathLst>
                <a:path extrusionOk="0" h="3074" w="2092">
                  <a:moveTo>
                    <a:pt x="1126" y="0"/>
                  </a:moveTo>
                  <a:cubicBezTo>
                    <a:pt x="1033" y="0"/>
                    <a:pt x="932" y="17"/>
                    <a:pt x="824" y="53"/>
                  </a:cubicBezTo>
                  <a:cubicBezTo>
                    <a:pt x="0" y="322"/>
                    <a:pt x="84" y="3073"/>
                    <a:pt x="1597" y="3073"/>
                  </a:cubicBezTo>
                  <a:cubicBezTo>
                    <a:pt x="1648" y="3073"/>
                    <a:pt x="1700" y="3070"/>
                    <a:pt x="1755" y="3063"/>
                  </a:cubicBezTo>
                  <a:lnTo>
                    <a:pt x="2091" y="806"/>
                  </a:lnTo>
                  <a:cubicBezTo>
                    <a:pt x="2091" y="806"/>
                    <a:pt x="1787" y="0"/>
                    <a:pt x="1126"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1" name="Google Shape;771;p13"/>
            <p:cNvSpPr/>
            <p:nvPr/>
          </p:nvSpPr>
          <p:spPr>
            <a:xfrm>
              <a:off x="5068200" y="3426650"/>
              <a:ext cx="184675" cy="233200"/>
            </a:xfrm>
            <a:custGeom>
              <a:rect b="b" l="l" r="r" t="t"/>
              <a:pathLst>
                <a:path extrusionOk="0" h="9328" w="7387">
                  <a:moveTo>
                    <a:pt x="4073" y="1"/>
                  </a:moveTo>
                  <a:cubicBezTo>
                    <a:pt x="3109" y="1"/>
                    <a:pt x="2116" y="361"/>
                    <a:pt x="1366" y="918"/>
                  </a:cubicBezTo>
                  <a:cubicBezTo>
                    <a:pt x="0" y="1948"/>
                    <a:pt x="178" y="3690"/>
                    <a:pt x="297" y="5255"/>
                  </a:cubicBezTo>
                  <a:cubicBezTo>
                    <a:pt x="297" y="5354"/>
                    <a:pt x="317" y="5453"/>
                    <a:pt x="317" y="5552"/>
                  </a:cubicBezTo>
                  <a:cubicBezTo>
                    <a:pt x="337" y="5670"/>
                    <a:pt x="356" y="5730"/>
                    <a:pt x="356" y="5829"/>
                  </a:cubicBezTo>
                  <a:cubicBezTo>
                    <a:pt x="356" y="5868"/>
                    <a:pt x="356" y="5888"/>
                    <a:pt x="396" y="5928"/>
                  </a:cubicBezTo>
                  <a:cubicBezTo>
                    <a:pt x="376" y="5948"/>
                    <a:pt x="376" y="5967"/>
                    <a:pt x="396" y="6007"/>
                  </a:cubicBezTo>
                  <a:cubicBezTo>
                    <a:pt x="416" y="6126"/>
                    <a:pt x="436" y="6264"/>
                    <a:pt x="475" y="6403"/>
                  </a:cubicBezTo>
                  <a:cubicBezTo>
                    <a:pt x="495" y="6482"/>
                    <a:pt x="515" y="6581"/>
                    <a:pt x="554" y="6661"/>
                  </a:cubicBezTo>
                  <a:cubicBezTo>
                    <a:pt x="554" y="6680"/>
                    <a:pt x="554" y="6680"/>
                    <a:pt x="554" y="6700"/>
                  </a:cubicBezTo>
                  <a:cubicBezTo>
                    <a:pt x="554" y="6740"/>
                    <a:pt x="574" y="6779"/>
                    <a:pt x="594" y="6819"/>
                  </a:cubicBezTo>
                  <a:cubicBezTo>
                    <a:pt x="1030" y="8265"/>
                    <a:pt x="1703" y="8918"/>
                    <a:pt x="2456" y="9215"/>
                  </a:cubicBezTo>
                  <a:cubicBezTo>
                    <a:pt x="2638" y="9292"/>
                    <a:pt x="2857" y="9327"/>
                    <a:pt x="3098" y="9327"/>
                  </a:cubicBezTo>
                  <a:cubicBezTo>
                    <a:pt x="4526" y="9327"/>
                    <a:pt x="6750" y="8093"/>
                    <a:pt x="7089" y="7076"/>
                  </a:cubicBezTo>
                  <a:cubicBezTo>
                    <a:pt x="7386" y="6225"/>
                    <a:pt x="7386" y="6562"/>
                    <a:pt x="7327" y="4324"/>
                  </a:cubicBezTo>
                  <a:cubicBezTo>
                    <a:pt x="7268" y="2066"/>
                    <a:pt x="6297" y="878"/>
                    <a:pt x="6297" y="878"/>
                  </a:cubicBezTo>
                  <a:cubicBezTo>
                    <a:pt x="5688" y="260"/>
                    <a:pt x="4891" y="1"/>
                    <a:pt x="4073"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2" name="Google Shape;772;p13"/>
            <p:cNvSpPr/>
            <p:nvPr/>
          </p:nvSpPr>
          <p:spPr>
            <a:xfrm>
              <a:off x="5085550" y="3537675"/>
              <a:ext cx="28200" cy="13600"/>
            </a:xfrm>
            <a:custGeom>
              <a:rect b="b" l="l" r="r" t="t"/>
              <a:pathLst>
                <a:path extrusionOk="0" h="544" w="1128">
                  <a:moveTo>
                    <a:pt x="598" y="1"/>
                  </a:moveTo>
                  <a:cubicBezTo>
                    <a:pt x="590" y="1"/>
                    <a:pt x="582" y="1"/>
                    <a:pt x="573" y="2"/>
                  </a:cubicBezTo>
                  <a:cubicBezTo>
                    <a:pt x="356" y="21"/>
                    <a:pt x="177" y="120"/>
                    <a:pt x="59" y="279"/>
                  </a:cubicBezTo>
                  <a:cubicBezTo>
                    <a:pt x="0" y="367"/>
                    <a:pt x="71" y="454"/>
                    <a:pt x="152" y="454"/>
                  </a:cubicBezTo>
                  <a:cubicBezTo>
                    <a:pt x="181" y="454"/>
                    <a:pt x="211" y="443"/>
                    <a:pt x="237" y="417"/>
                  </a:cubicBezTo>
                  <a:cubicBezTo>
                    <a:pt x="316" y="318"/>
                    <a:pt x="435" y="239"/>
                    <a:pt x="573" y="239"/>
                  </a:cubicBezTo>
                  <a:cubicBezTo>
                    <a:pt x="771" y="239"/>
                    <a:pt x="890" y="477"/>
                    <a:pt x="890" y="477"/>
                  </a:cubicBezTo>
                  <a:cubicBezTo>
                    <a:pt x="905" y="521"/>
                    <a:pt x="953" y="544"/>
                    <a:pt x="1002" y="544"/>
                  </a:cubicBezTo>
                  <a:cubicBezTo>
                    <a:pt x="1018" y="544"/>
                    <a:pt x="1034" y="541"/>
                    <a:pt x="1049" y="536"/>
                  </a:cubicBezTo>
                  <a:cubicBezTo>
                    <a:pt x="1108" y="517"/>
                    <a:pt x="1128" y="437"/>
                    <a:pt x="1108" y="398"/>
                  </a:cubicBezTo>
                  <a:cubicBezTo>
                    <a:pt x="1108" y="378"/>
                    <a:pt x="920" y="1"/>
                    <a:pt x="59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13"/>
            <p:cNvSpPr/>
            <p:nvPr/>
          </p:nvSpPr>
          <p:spPr>
            <a:xfrm>
              <a:off x="5053825" y="3521700"/>
              <a:ext cx="76275" cy="52325"/>
            </a:xfrm>
            <a:custGeom>
              <a:rect b="b" l="l" r="r" t="t"/>
              <a:pathLst>
                <a:path extrusionOk="0" h="2093" w="3051">
                  <a:moveTo>
                    <a:pt x="2415" y="241"/>
                  </a:moveTo>
                  <a:cubicBezTo>
                    <a:pt x="2500" y="241"/>
                    <a:pt x="2578" y="297"/>
                    <a:pt x="2595" y="383"/>
                  </a:cubicBezTo>
                  <a:lnTo>
                    <a:pt x="2753" y="1274"/>
                  </a:lnTo>
                  <a:cubicBezTo>
                    <a:pt x="2773" y="1373"/>
                    <a:pt x="2714" y="1472"/>
                    <a:pt x="2615" y="1492"/>
                  </a:cubicBezTo>
                  <a:lnTo>
                    <a:pt x="654" y="1849"/>
                  </a:lnTo>
                  <a:cubicBezTo>
                    <a:pt x="641" y="1851"/>
                    <a:pt x="629" y="1852"/>
                    <a:pt x="616" y="1852"/>
                  </a:cubicBezTo>
                  <a:cubicBezTo>
                    <a:pt x="531" y="1852"/>
                    <a:pt x="454" y="1796"/>
                    <a:pt x="436" y="1710"/>
                  </a:cubicBezTo>
                  <a:lnTo>
                    <a:pt x="278" y="839"/>
                  </a:lnTo>
                  <a:cubicBezTo>
                    <a:pt x="258" y="740"/>
                    <a:pt x="318" y="641"/>
                    <a:pt x="417" y="621"/>
                  </a:cubicBezTo>
                  <a:lnTo>
                    <a:pt x="2377" y="245"/>
                  </a:lnTo>
                  <a:cubicBezTo>
                    <a:pt x="2390" y="242"/>
                    <a:pt x="2403" y="241"/>
                    <a:pt x="2415" y="241"/>
                  </a:cubicBezTo>
                  <a:close/>
                  <a:moveTo>
                    <a:pt x="2411" y="1"/>
                  </a:moveTo>
                  <a:cubicBezTo>
                    <a:pt x="2387" y="1"/>
                    <a:pt x="2362" y="3"/>
                    <a:pt x="2337" y="7"/>
                  </a:cubicBezTo>
                  <a:lnTo>
                    <a:pt x="377" y="383"/>
                  </a:lnTo>
                  <a:cubicBezTo>
                    <a:pt x="159" y="443"/>
                    <a:pt x="1" y="641"/>
                    <a:pt x="60" y="878"/>
                  </a:cubicBezTo>
                  <a:lnTo>
                    <a:pt x="219" y="1750"/>
                  </a:lnTo>
                  <a:cubicBezTo>
                    <a:pt x="254" y="1945"/>
                    <a:pt x="433" y="2092"/>
                    <a:pt x="626" y="2092"/>
                  </a:cubicBezTo>
                  <a:cubicBezTo>
                    <a:pt x="649" y="2092"/>
                    <a:pt x="671" y="2090"/>
                    <a:pt x="694" y="2086"/>
                  </a:cubicBezTo>
                  <a:lnTo>
                    <a:pt x="2674" y="1710"/>
                  </a:lnTo>
                  <a:cubicBezTo>
                    <a:pt x="2892" y="1670"/>
                    <a:pt x="3050" y="1453"/>
                    <a:pt x="3011" y="1215"/>
                  </a:cubicBezTo>
                  <a:lnTo>
                    <a:pt x="2832" y="344"/>
                  </a:lnTo>
                  <a:cubicBezTo>
                    <a:pt x="2797" y="148"/>
                    <a:pt x="2618" y="1"/>
                    <a:pt x="241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 name="Google Shape;774;p13"/>
            <p:cNvSpPr/>
            <p:nvPr/>
          </p:nvSpPr>
          <p:spPr>
            <a:xfrm>
              <a:off x="5053825" y="3521700"/>
              <a:ext cx="76275" cy="52325"/>
            </a:xfrm>
            <a:custGeom>
              <a:rect b="b" l="l" r="r" t="t"/>
              <a:pathLst>
                <a:path extrusionOk="0" h="2093" w="3051">
                  <a:moveTo>
                    <a:pt x="2411" y="1"/>
                  </a:moveTo>
                  <a:cubicBezTo>
                    <a:pt x="2387" y="1"/>
                    <a:pt x="2362" y="3"/>
                    <a:pt x="2337" y="7"/>
                  </a:cubicBezTo>
                  <a:lnTo>
                    <a:pt x="377" y="383"/>
                  </a:lnTo>
                  <a:cubicBezTo>
                    <a:pt x="159" y="443"/>
                    <a:pt x="1" y="641"/>
                    <a:pt x="60" y="878"/>
                  </a:cubicBezTo>
                  <a:lnTo>
                    <a:pt x="219" y="1750"/>
                  </a:lnTo>
                  <a:cubicBezTo>
                    <a:pt x="254" y="1945"/>
                    <a:pt x="433" y="2092"/>
                    <a:pt x="626" y="2092"/>
                  </a:cubicBezTo>
                  <a:cubicBezTo>
                    <a:pt x="649" y="2092"/>
                    <a:pt x="671" y="2090"/>
                    <a:pt x="694" y="2086"/>
                  </a:cubicBezTo>
                  <a:lnTo>
                    <a:pt x="2674" y="1710"/>
                  </a:lnTo>
                  <a:cubicBezTo>
                    <a:pt x="2892" y="1670"/>
                    <a:pt x="3050" y="1453"/>
                    <a:pt x="3011" y="1215"/>
                  </a:cubicBezTo>
                  <a:lnTo>
                    <a:pt x="2832" y="344"/>
                  </a:lnTo>
                  <a:cubicBezTo>
                    <a:pt x="2797" y="148"/>
                    <a:pt x="2618" y="1"/>
                    <a:pt x="241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 name="Google Shape;775;p13"/>
            <p:cNvSpPr/>
            <p:nvPr/>
          </p:nvSpPr>
          <p:spPr>
            <a:xfrm>
              <a:off x="5112250" y="3575325"/>
              <a:ext cx="61400" cy="44600"/>
            </a:xfrm>
            <a:custGeom>
              <a:rect b="b" l="l" r="r" t="t"/>
              <a:pathLst>
                <a:path extrusionOk="0" h="1784" w="2456">
                  <a:moveTo>
                    <a:pt x="2456" y="1"/>
                  </a:moveTo>
                  <a:lnTo>
                    <a:pt x="0" y="951"/>
                  </a:lnTo>
                  <a:cubicBezTo>
                    <a:pt x="0" y="951"/>
                    <a:pt x="423" y="1783"/>
                    <a:pt x="1122" y="1783"/>
                  </a:cubicBezTo>
                  <a:cubicBezTo>
                    <a:pt x="1265" y="1783"/>
                    <a:pt x="1420" y="1748"/>
                    <a:pt x="1585" y="1664"/>
                  </a:cubicBezTo>
                  <a:cubicBezTo>
                    <a:pt x="2436" y="1209"/>
                    <a:pt x="2456" y="1"/>
                    <a:pt x="2456"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6" name="Google Shape;776;p13"/>
            <p:cNvSpPr/>
            <p:nvPr/>
          </p:nvSpPr>
          <p:spPr>
            <a:xfrm>
              <a:off x="5141950" y="3617700"/>
              <a:ext cx="19325" cy="11625"/>
            </a:xfrm>
            <a:custGeom>
              <a:rect b="b" l="l" r="r" t="t"/>
              <a:pathLst>
                <a:path extrusionOk="0" h="465" w="773">
                  <a:moveTo>
                    <a:pt x="679" y="1"/>
                  </a:moveTo>
                  <a:cubicBezTo>
                    <a:pt x="645" y="1"/>
                    <a:pt x="609" y="19"/>
                    <a:pt x="595" y="48"/>
                  </a:cubicBezTo>
                  <a:cubicBezTo>
                    <a:pt x="486" y="193"/>
                    <a:pt x="328" y="288"/>
                    <a:pt x="150" y="288"/>
                  </a:cubicBezTo>
                  <a:cubicBezTo>
                    <a:pt x="133" y="288"/>
                    <a:pt x="116" y="288"/>
                    <a:pt x="100" y="286"/>
                  </a:cubicBezTo>
                  <a:cubicBezTo>
                    <a:pt x="40" y="286"/>
                    <a:pt x="1" y="325"/>
                    <a:pt x="1" y="365"/>
                  </a:cubicBezTo>
                  <a:cubicBezTo>
                    <a:pt x="1" y="405"/>
                    <a:pt x="20" y="464"/>
                    <a:pt x="80" y="464"/>
                  </a:cubicBezTo>
                  <a:lnTo>
                    <a:pt x="139" y="464"/>
                  </a:lnTo>
                  <a:cubicBezTo>
                    <a:pt x="377" y="464"/>
                    <a:pt x="614" y="345"/>
                    <a:pt x="733" y="147"/>
                  </a:cubicBezTo>
                  <a:cubicBezTo>
                    <a:pt x="773" y="88"/>
                    <a:pt x="753" y="48"/>
                    <a:pt x="713" y="9"/>
                  </a:cubicBezTo>
                  <a:cubicBezTo>
                    <a:pt x="703" y="3"/>
                    <a:pt x="691" y="1"/>
                    <a:pt x="679"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7" name="Google Shape;777;p13"/>
            <p:cNvSpPr/>
            <p:nvPr/>
          </p:nvSpPr>
          <p:spPr>
            <a:xfrm>
              <a:off x="5148875" y="3524650"/>
              <a:ext cx="29250" cy="19250"/>
            </a:xfrm>
            <a:custGeom>
              <a:rect b="b" l="l" r="r" t="t"/>
              <a:pathLst>
                <a:path extrusionOk="0" h="770" w="1170">
                  <a:moveTo>
                    <a:pt x="643" y="0"/>
                  </a:moveTo>
                  <a:cubicBezTo>
                    <a:pt x="573" y="0"/>
                    <a:pt x="504" y="9"/>
                    <a:pt x="436" y="28"/>
                  </a:cubicBezTo>
                  <a:cubicBezTo>
                    <a:pt x="60" y="146"/>
                    <a:pt x="1" y="622"/>
                    <a:pt x="1" y="641"/>
                  </a:cubicBezTo>
                  <a:cubicBezTo>
                    <a:pt x="1" y="701"/>
                    <a:pt x="40" y="760"/>
                    <a:pt x="100" y="760"/>
                  </a:cubicBezTo>
                  <a:cubicBezTo>
                    <a:pt x="106" y="767"/>
                    <a:pt x="113" y="769"/>
                    <a:pt x="120" y="769"/>
                  </a:cubicBezTo>
                  <a:cubicBezTo>
                    <a:pt x="133" y="769"/>
                    <a:pt x="146" y="760"/>
                    <a:pt x="159" y="760"/>
                  </a:cubicBezTo>
                  <a:cubicBezTo>
                    <a:pt x="199" y="740"/>
                    <a:pt x="219" y="701"/>
                    <a:pt x="219" y="661"/>
                  </a:cubicBezTo>
                  <a:cubicBezTo>
                    <a:pt x="219" y="661"/>
                    <a:pt x="278" y="325"/>
                    <a:pt x="496" y="245"/>
                  </a:cubicBezTo>
                  <a:cubicBezTo>
                    <a:pt x="546" y="233"/>
                    <a:pt x="598" y="226"/>
                    <a:pt x="650" y="226"/>
                  </a:cubicBezTo>
                  <a:cubicBezTo>
                    <a:pt x="763" y="226"/>
                    <a:pt x="876" y="257"/>
                    <a:pt x="971" y="325"/>
                  </a:cubicBezTo>
                  <a:cubicBezTo>
                    <a:pt x="985" y="339"/>
                    <a:pt x="1004" y="345"/>
                    <a:pt x="1025" y="345"/>
                  </a:cubicBezTo>
                  <a:cubicBezTo>
                    <a:pt x="1062" y="345"/>
                    <a:pt x="1104" y="323"/>
                    <a:pt x="1130" y="285"/>
                  </a:cubicBezTo>
                  <a:cubicBezTo>
                    <a:pt x="1169" y="245"/>
                    <a:pt x="1149" y="166"/>
                    <a:pt x="1090" y="127"/>
                  </a:cubicBezTo>
                  <a:cubicBezTo>
                    <a:pt x="953" y="45"/>
                    <a:pt x="798" y="0"/>
                    <a:pt x="64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8" name="Google Shape;778;p13"/>
            <p:cNvSpPr/>
            <p:nvPr/>
          </p:nvSpPr>
          <p:spPr>
            <a:xfrm>
              <a:off x="5145525" y="3488350"/>
              <a:ext cx="39025" cy="17925"/>
            </a:xfrm>
            <a:custGeom>
              <a:rect b="b" l="l" r="r" t="t"/>
              <a:pathLst>
                <a:path extrusionOk="0" h="717" w="1561">
                  <a:moveTo>
                    <a:pt x="1024" y="1"/>
                  </a:moveTo>
                  <a:cubicBezTo>
                    <a:pt x="690" y="1"/>
                    <a:pt x="370" y="139"/>
                    <a:pt x="135" y="390"/>
                  </a:cubicBezTo>
                  <a:cubicBezTo>
                    <a:pt x="0" y="525"/>
                    <a:pt x="126" y="716"/>
                    <a:pt x="272" y="716"/>
                  </a:cubicBezTo>
                  <a:cubicBezTo>
                    <a:pt x="319" y="716"/>
                    <a:pt x="368" y="696"/>
                    <a:pt x="412" y="648"/>
                  </a:cubicBezTo>
                  <a:cubicBezTo>
                    <a:pt x="607" y="541"/>
                    <a:pt x="819" y="467"/>
                    <a:pt x="1046" y="467"/>
                  </a:cubicBezTo>
                  <a:cubicBezTo>
                    <a:pt x="1072" y="467"/>
                    <a:pt x="1098" y="468"/>
                    <a:pt x="1125" y="470"/>
                  </a:cubicBezTo>
                  <a:cubicBezTo>
                    <a:pt x="1541" y="450"/>
                    <a:pt x="1561" y="93"/>
                    <a:pt x="1204" y="14"/>
                  </a:cubicBezTo>
                  <a:cubicBezTo>
                    <a:pt x="1144" y="5"/>
                    <a:pt x="1084" y="1"/>
                    <a:pt x="1024"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9" name="Google Shape;779;p13"/>
            <p:cNvSpPr/>
            <p:nvPr/>
          </p:nvSpPr>
          <p:spPr>
            <a:xfrm>
              <a:off x="5072825" y="3496875"/>
              <a:ext cx="39300" cy="14650"/>
            </a:xfrm>
            <a:custGeom>
              <a:rect b="b" l="l" r="r" t="t"/>
              <a:pathLst>
                <a:path extrusionOk="0" h="586" w="1572">
                  <a:moveTo>
                    <a:pt x="701" y="0"/>
                  </a:moveTo>
                  <a:cubicBezTo>
                    <a:pt x="570" y="0"/>
                    <a:pt x="438" y="22"/>
                    <a:pt x="310" y="69"/>
                  </a:cubicBezTo>
                  <a:cubicBezTo>
                    <a:pt x="0" y="197"/>
                    <a:pt x="59" y="492"/>
                    <a:pt x="379" y="492"/>
                  </a:cubicBezTo>
                  <a:cubicBezTo>
                    <a:pt x="407" y="492"/>
                    <a:pt x="437" y="490"/>
                    <a:pt x="468" y="485"/>
                  </a:cubicBezTo>
                  <a:cubicBezTo>
                    <a:pt x="550" y="473"/>
                    <a:pt x="630" y="466"/>
                    <a:pt x="708" y="466"/>
                  </a:cubicBezTo>
                  <a:cubicBezTo>
                    <a:pt x="876" y="466"/>
                    <a:pt x="1039" y="497"/>
                    <a:pt x="1201" y="564"/>
                  </a:cubicBezTo>
                  <a:cubicBezTo>
                    <a:pt x="1230" y="579"/>
                    <a:pt x="1259" y="585"/>
                    <a:pt x="1286" y="585"/>
                  </a:cubicBezTo>
                  <a:cubicBezTo>
                    <a:pt x="1449" y="585"/>
                    <a:pt x="1571" y="363"/>
                    <a:pt x="1419" y="228"/>
                  </a:cubicBezTo>
                  <a:cubicBezTo>
                    <a:pt x="1210" y="84"/>
                    <a:pt x="957" y="0"/>
                    <a:pt x="70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0" name="Google Shape;780;p13"/>
            <p:cNvSpPr/>
            <p:nvPr/>
          </p:nvSpPr>
          <p:spPr>
            <a:xfrm>
              <a:off x="5188975" y="3425700"/>
              <a:ext cx="77750" cy="91825"/>
            </a:xfrm>
            <a:custGeom>
              <a:rect b="b" l="l" r="r" t="t"/>
              <a:pathLst>
                <a:path extrusionOk="0" h="3673" w="3110">
                  <a:moveTo>
                    <a:pt x="655" y="0"/>
                  </a:moveTo>
                  <a:cubicBezTo>
                    <a:pt x="429" y="0"/>
                    <a:pt x="207" y="107"/>
                    <a:pt x="1" y="362"/>
                  </a:cubicBezTo>
                  <a:cubicBezTo>
                    <a:pt x="1" y="362"/>
                    <a:pt x="595" y="3114"/>
                    <a:pt x="1823" y="3609"/>
                  </a:cubicBezTo>
                  <a:cubicBezTo>
                    <a:pt x="1925" y="3653"/>
                    <a:pt x="2023" y="3672"/>
                    <a:pt x="2116" y="3672"/>
                  </a:cubicBezTo>
                  <a:cubicBezTo>
                    <a:pt x="2735" y="3672"/>
                    <a:pt x="3110" y="2817"/>
                    <a:pt x="3110" y="2817"/>
                  </a:cubicBezTo>
                  <a:cubicBezTo>
                    <a:pt x="3110" y="2817"/>
                    <a:pt x="1819" y="0"/>
                    <a:pt x="655"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1" name="Google Shape;781;p13"/>
            <p:cNvSpPr/>
            <p:nvPr/>
          </p:nvSpPr>
          <p:spPr>
            <a:xfrm>
              <a:off x="5119675" y="3529775"/>
              <a:ext cx="22575" cy="52375"/>
            </a:xfrm>
            <a:custGeom>
              <a:rect b="b" l="l" r="r" t="t"/>
              <a:pathLst>
                <a:path extrusionOk="0" h="2095" w="903">
                  <a:moveTo>
                    <a:pt x="575" y="1"/>
                  </a:moveTo>
                  <a:cubicBezTo>
                    <a:pt x="515" y="1"/>
                    <a:pt x="456" y="40"/>
                    <a:pt x="456" y="100"/>
                  </a:cubicBezTo>
                  <a:cubicBezTo>
                    <a:pt x="436" y="436"/>
                    <a:pt x="278" y="1407"/>
                    <a:pt x="40" y="1704"/>
                  </a:cubicBezTo>
                  <a:cubicBezTo>
                    <a:pt x="0" y="1743"/>
                    <a:pt x="0" y="1803"/>
                    <a:pt x="40" y="1842"/>
                  </a:cubicBezTo>
                  <a:cubicBezTo>
                    <a:pt x="198" y="2001"/>
                    <a:pt x="397" y="2080"/>
                    <a:pt x="614" y="2080"/>
                  </a:cubicBezTo>
                  <a:cubicBezTo>
                    <a:pt x="644" y="2090"/>
                    <a:pt x="674" y="2095"/>
                    <a:pt x="703" y="2095"/>
                  </a:cubicBezTo>
                  <a:cubicBezTo>
                    <a:pt x="733" y="2095"/>
                    <a:pt x="763" y="2090"/>
                    <a:pt x="793" y="2080"/>
                  </a:cubicBezTo>
                  <a:cubicBezTo>
                    <a:pt x="902" y="2080"/>
                    <a:pt x="877" y="1878"/>
                    <a:pt x="779" y="1878"/>
                  </a:cubicBezTo>
                  <a:cubicBezTo>
                    <a:pt x="771" y="1878"/>
                    <a:pt x="762" y="1879"/>
                    <a:pt x="753" y="1882"/>
                  </a:cubicBezTo>
                  <a:cubicBezTo>
                    <a:pt x="723" y="1885"/>
                    <a:pt x="694" y="1887"/>
                    <a:pt x="664" y="1887"/>
                  </a:cubicBezTo>
                  <a:cubicBezTo>
                    <a:pt x="516" y="1887"/>
                    <a:pt x="373" y="1846"/>
                    <a:pt x="258" y="1763"/>
                  </a:cubicBezTo>
                  <a:cubicBezTo>
                    <a:pt x="555" y="1288"/>
                    <a:pt x="674" y="159"/>
                    <a:pt x="674" y="120"/>
                  </a:cubicBezTo>
                  <a:cubicBezTo>
                    <a:pt x="674" y="60"/>
                    <a:pt x="634" y="1"/>
                    <a:pt x="575"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2" name="Google Shape;782;p13"/>
            <p:cNvSpPr/>
            <p:nvPr/>
          </p:nvSpPr>
          <p:spPr>
            <a:xfrm>
              <a:off x="5078100" y="3575000"/>
              <a:ext cx="25250" cy="22125"/>
            </a:xfrm>
            <a:custGeom>
              <a:rect b="b" l="l" r="r" t="t"/>
              <a:pathLst>
                <a:path extrusionOk="0" h="885" w="1010">
                  <a:moveTo>
                    <a:pt x="512" y="1"/>
                  </a:moveTo>
                  <a:cubicBezTo>
                    <a:pt x="363" y="1"/>
                    <a:pt x="188" y="26"/>
                    <a:pt x="0" y="73"/>
                  </a:cubicBezTo>
                  <a:cubicBezTo>
                    <a:pt x="40" y="192"/>
                    <a:pt x="59" y="330"/>
                    <a:pt x="99" y="469"/>
                  </a:cubicBezTo>
                  <a:cubicBezTo>
                    <a:pt x="119" y="548"/>
                    <a:pt x="139" y="647"/>
                    <a:pt x="158" y="727"/>
                  </a:cubicBezTo>
                  <a:cubicBezTo>
                    <a:pt x="158" y="746"/>
                    <a:pt x="158" y="746"/>
                    <a:pt x="158" y="766"/>
                  </a:cubicBezTo>
                  <a:cubicBezTo>
                    <a:pt x="158" y="806"/>
                    <a:pt x="198" y="845"/>
                    <a:pt x="198" y="885"/>
                  </a:cubicBezTo>
                  <a:cubicBezTo>
                    <a:pt x="693" y="687"/>
                    <a:pt x="1010" y="390"/>
                    <a:pt x="951" y="192"/>
                  </a:cubicBezTo>
                  <a:cubicBezTo>
                    <a:pt x="903" y="60"/>
                    <a:pt x="739" y="1"/>
                    <a:pt x="512"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3" name="Google Shape;783;p13"/>
            <p:cNvSpPr/>
            <p:nvPr/>
          </p:nvSpPr>
          <p:spPr>
            <a:xfrm>
              <a:off x="5160775" y="3545900"/>
              <a:ext cx="54475" cy="24225"/>
            </a:xfrm>
            <a:custGeom>
              <a:rect b="b" l="l" r="r" t="t"/>
              <a:pathLst>
                <a:path extrusionOk="0" h="969" w="2179">
                  <a:moveTo>
                    <a:pt x="1529" y="0"/>
                  </a:moveTo>
                  <a:cubicBezTo>
                    <a:pt x="1366" y="0"/>
                    <a:pt x="1182" y="22"/>
                    <a:pt x="990" y="69"/>
                  </a:cubicBezTo>
                  <a:cubicBezTo>
                    <a:pt x="416" y="207"/>
                    <a:pt x="0" y="504"/>
                    <a:pt x="59" y="722"/>
                  </a:cubicBezTo>
                  <a:cubicBezTo>
                    <a:pt x="99" y="881"/>
                    <a:pt x="332" y="969"/>
                    <a:pt x="654" y="969"/>
                  </a:cubicBezTo>
                  <a:cubicBezTo>
                    <a:pt x="814" y="969"/>
                    <a:pt x="997" y="947"/>
                    <a:pt x="1188" y="900"/>
                  </a:cubicBezTo>
                  <a:cubicBezTo>
                    <a:pt x="1763" y="762"/>
                    <a:pt x="2178" y="465"/>
                    <a:pt x="2119" y="247"/>
                  </a:cubicBezTo>
                  <a:cubicBezTo>
                    <a:pt x="2093" y="88"/>
                    <a:pt x="1855" y="0"/>
                    <a:pt x="1529"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4" name="Google Shape;784;p13"/>
            <p:cNvSpPr/>
            <p:nvPr/>
          </p:nvSpPr>
          <p:spPr>
            <a:xfrm>
              <a:off x="5238000" y="3511600"/>
              <a:ext cx="58025" cy="84900"/>
            </a:xfrm>
            <a:custGeom>
              <a:rect b="b" l="l" r="r" t="t"/>
              <a:pathLst>
                <a:path extrusionOk="0" h="3396" w="2321">
                  <a:moveTo>
                    <a:pt x="1011" y="1"/>
                  </a:moveTo>
                  <a:cubicBezTo>
                    <a:pt x="341" y="1"/>
                    <a:pt x="0" y="668"/>
                    <a:pt x="0" y="668"/>
                  </a:cubicBezTo>
                  <a:lnTo>
                    <a:pt x="297" y="3381"/>
                  </a:lnTo>
                  <a:cubicBezTo>
                    <a:pt x="367" y="3391"/>
                    <a:pt x="435" y="3396"/>
                    <a:pt x="501" y="3396"/>
                  </a:cubicBezTo>
                  <a:cubicBezTo>
                    <a:pt x="2136" y="3396"/>
                    <a:pt x="2320" y="417"/>
                    <a:pt x="1406" y="74"/>
                  </a:cubicBezTo>
                  <a:cubicBezTo>
                    <a:pt x="1264" y="23"/>
                    <a:pt x="1132" y="1"/>
                    <a:pt x="1011"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p13"/>
            <p:cNvSpPr/>
            <p:nvPr/>
          </p:nvSpPr>
          <p:spPr>
            <a:xfrm>
              <a:off x="5254125" y="3576550"/>
              <a:ext cx="17550" cy="14975"/>
            </a:xfrm>
            <a:custGeom>
              <a:rect b="b" l="l" r="r" t="t"/>
              <a:pathLst>
                <a:path extrusionOk="0" h="599" w="702">
                  <a:moveTo>
                    <a:pt x="344" y="1"/>
                  </a:moveTo>
                  <a:cubicBezTo>
                    <a:pt x="215" y="1"/>
                    <a:pt x="98" y="78"/>
                    <a:pt x="48" y="209"/>
                  </a:cubicBezTo>
                  <a:cubicBezTo>
                    <a:pt x="0" y="417"/>
                    <a:pt x="159" y="599"/>
                    <a:pt x="347" y="599"/>
                  </a:cubicBezTo>
                  <a:cubicBezTo>
                    <a:pt x="392" y="599"/>
                    <a:pt x="438" y="588"/>
                    <a:pt x="484" y="566"/>
                  </a:cubicBezTo>
                  <a:cubicBezTo>
                    <a:pt x="702" y="427"/>
                    <a:pt x="662" y="90"/>
                    <a:pt x="425" y="11"/>
                  </a:cubicBezTo>
                  <a:cubicBezTo>
                    <a:pt x="397" y="4"/>
                    <a:pt x="370" y="1"/>
                    <a:pt x="344"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6" name="Google Shape;786;p13"/>
            <p:cNvSpPr/>
            <p:nvPr/>
          </p:nvSpPr>
          <p:spPr>
            <a:xfrm>
              <a:off x="5208775" y="3487700"/>
              <a:ext cx="43100" cy="116850"/>
            </a:xfrm>
            <a:custGeom>
              <a:rect b="b" l="l" r="r" t="t"/>
              <a:pathLst>
                <a:path extrusionOk="0" h="4674" w="1724">
                  <a:moveTo>
                    <a:pt x="1" y="1"/>
                  </a:moveTo>
                  <a:lnTo>
                    <a:pt x="1" y="1"/>
                  </a:lnTo>
                  <a:cubicBezTo>
                    <a:pt x="1" y="1"/>
                    <a:pt x="654" y="694"/>
                    <a:pt x="516" y="2001"/>
                  </a:cubicBezTo>
                  <a:cubicBezTo>
                    <a:pt x="357" y="3327"/>
                    <a:pt x="60" y="4278"/>
                    <a:pt x="872" y="4674"/>
                  </a:cubicBezTo>
                  <a:cubicBezTo>
                    <a:pt x="872" y="4674"/>
                    <a:pt x="476" y="4397"/>
                    <a:pt x="892" y="3228"/>
                  </a:cubicBezTo>
                  <a:cubicBezTo>
                    <a:pt x="1328" y="2040"/>
                    <a:pt x="1724" y="1347"/>
                    <a:pt x="1387" y="733"/>
                  </a:cubicBezTo>
                  <a:cubicBezTo>
                    <a:pt x="1070" y="100"/>
                    <a:pt x="1" y="1"/>
                    <a:pt x="1"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7" name="Google Shape;787;p13"/>
            <p:cNvSpPr/>
            <p:nvPr/>
          </p:nvSpPr>
          <p:spPr>
            <a:xfrm>
              <a:off x="5249875" y="3535075"/>
              <a:ext cx="29000" cy="32350"/>
            </a:xfrm>
            <a:custGeom>
              <a:rect b="b" l="l" r="r" t="t"/>
              <a:pathLst>
                <a:path extrusionOk="0" h="1294" w="1160">
                  <a:moveTo>
                    <a:pt x="1053" y="1"/>
                  </a:moveTo>
                  <a:cubicBezTo>
                    <a:pt x="1046" y="1"/>
                    <a:pt x="1038" y="3"/>
                    <a:pt x="1030" y="7"/>
                  </a:cubicBezTo>
                  <a:cubicBezTo>
                    <a:pt x="199" y="205"/>
                    <a:pt x="1" y="1155"/>
                    <a:pt x="1" y="1195"/>
                  </a:cubicBezTo>
                  <a:cubicBezTo>
                    <a:pt x="1" y="1234"/>
                    <a:pt x="20" y="1274"/>
                    <a:pt x="80" y="1294"/>
                  </a:cubicBezTo>
                  <a:cubicBezTo>
                    <a:pt x="119" y="1294"/>
                    <a:pt x="159" y="1254"/>
                    <a:pt x="179" y="1215"/>
                  </a:cubicBezTo>
                  <a:cubicBezTo>
                    <a:pt x="218" y="997"/>
                    <a:pt x="317" y="799"/>
                    <a:pt x="436" y="621"/>
                  </a:cubicBezTo>
                  <a:cubicBezTo>
                    <a:pt x="614" y="779"/>
                    <a:pt x="773" y="918"/>
                    <a:pt x="773" y="918"/>
                  </a:cubicBezTo>
                  <a:cubicBezTo>
                    <a:pt x="793" y="918"/>
                    <a:pt x="812" y="937"/>
                    <a:pt x="832" y="937"/>
                  </a:cubicBezTo>
                  <a:cubicBezTo>
                    <a:pt x="852" y="937"/>
                    <a:pt x="872" y="918"/>
                    <a:pt x="892" y="898"/>
                  </a:cubicBezTo>
                  <a:cubicBezTo>
                    <a:pt x="931" y="878"/>
                    <a:pt x="931" y="819"/>
                    <a:pt x="892" y="779"/>
                  </a:cubicBezTo>
                  <a:cubicBezTo>
                    <a:pt x="892" y="779"/>
                    <a:pt x="733" y="640"/>
                    <a:pt x="555" y="482"/>
                  </a:cubicBezTo>
                  <a:cubicBezTo>
                    <a:pt x="694" y="323"/>
                    <a:pt x="872" y="224"/>
                    <a:pt x="1070" y="165"/>
                  </a:cubicBezTo>
                  <a:cubicBezTo>
                    <a:pt x="1159" y="147"/>
                    <a:pt x="1120" y="1"/>
                    <a:pt x="1053"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8" name="Google Shape;788;p13"/>
            <p:cNvSpPr/>
            <p:nvPr/>
          </p:nvSpPr>
          <p:spPr>
            <a:xfrm>
              <a:off x="5134025" y="3508675"/>
              <a:ext cx="75775" cy="51975"/>
            </a:xfrm>
            <a:custGeom>
              <a:rect b="b" l="l" r="r" t="t"/>
              <a:pathLst>
                <a:path extrusionOk="0" h="2079" w="3031">
                  <a:moveTo>
                    <a:pt x="2431" y="1"/>
                  </a:moveTo>
                  <a:cubicBezTo>
                    <a:pt x="2400" y="1"/>
                    <a:pt x="2369" y="5"/>
                    <a:pt x="2337" y="13"/>
                  </a:cubicBezTo>
                  <a:lnTo>
                    <a:pt x="377" y="389"/>
                  </a:lnTo>
                  <a:cubicBezTo>
                    <a:pt x="139" y="429"/>
                    <a:pt x="1" y="627"/>
                    <a:pt x="40" y="865"/>
                  </a:cubicBezTo>
                  <a:lnTo>
                    <a:pt x="199" y="1736"/>
                  </a:lnTo>
                  <a:cubicBezTo>
                    <a:pt x="252" y="1931"/>
                    <a:pt x="417" y="2079"/>
                    <a:pt x="621" y="2079"/>
                  </a:cubicBezTo>
                  <a:cubicBezTo>
                    <a:pt x="645" y="2079"/>
                    <a:pt x="669" y="2077"/>
                    <a:pt x="694" y="2073"/>
                  </a:cubicBezTo>
                  <a:lnTo>
                    <a:pt x="2654" y="1696"/>
                  </a:lnTo>
                  <a:cubicBezTo>
                    <a:pt x="2872" y="1657"/>
                    <a:pt x="3031" y="1439"/>
                    <a:pt x="2991" y="1201"/>
                  </a:cubicBezTo>
                  <a:lnTo>
                    <a:pt x="2813" y="330"/>
                  </a:lnTo>
                  <a:cubicBezTo>
                    <a:pt x="2779" y="143"/>
                    <a:pt x="2614" y="1"/>
                    <a:pt x="243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9" name="Google Shape;789;p13"/>
            <p:cNvSpPr/>
            <p:nvPr/>
          </p:nvSpPr>
          <p:spPr>
            <a:xfrm>
              <a:off x="5134025" y="3508675"/>
              <a:ext cx="75775" cy="51975"/>
            </a:xfrm>
            <a:custGeom>
              <a:rect b="b" l="l" r="r" t="t"/>
              <a:pathLst>
                <a:path extrusionOk="0" h="2079" w="3031">
                  <a:moveTo>
                    <a:pt x="2415" y="227"/>
                  </a:moveTo>
                  <a:cubicBezTo>
                    <a:pt x="2500" y="227"/>
                    <a:pt x="2578" y="283"/>
                    <a:pt x="2595" y="370"/>
                  </a:cubicBezTo>
                  <a:lnTo>
                    <a:pt x="2753" y="1261"/>
                  </a:lnTo>
                  <a:cubicBezTo>
                    <a:pt x="2773" y="1360"/>
                    <a:pt x="2714" y="1439"/>
                    <a:pt x="2615" y="1459"/>
                  </a:cubicBezTo>
                  <a:lnTo>
                    <a:pt x="654" y="1835"/>
                  </a:lnTo>
                  <a:cubicBezTo>
                    <a:pt x="641" y="1837"/>
                    <a:pt x="629" y="1839"/>
                    <a:pt x="616" y="1839"/>
                  </a:cubicBezTo>
                  <a:cubicBezTo>
                    <a:pt x="531" y="1839"/>
                    <a:pt x="454" y="1783"/>
                    <a:pt x="436" y="1696"/>
                  </a:cubicBezTo>
                  <a:lnTo>
                    <a:pt x="258" y="825"/>
                  </a:lnTo>
                  <a:cubicBezTo>
                    <a:pt x="238" y="726"/>
                    <a:pt x="318" y="627"/>
                    <a:pt x="417" y="607"/>
                  </a:cubicBezTo>
                  <a:lnTo>
                    <a:pt x="2377" y="231"/>
                  </a:lnTo>
                  <a:cubicBezTo>
                    <a:pt x="2390" y="228"/>
                    <a:pt x="2403" y="227"/>
                    <a:pt x="2415" y="227"/>
                  </a:cubicBezTo>
                  <a:close/>
                  <a:moveTo>
                    <a:pt x="2431" y="1"/>
                  </a:moveTo>
                  <a:cubicBezTo>
                    <a:pt x="2400" y="1"/>
                    <a:pt x="2369" y="5"/>
                    <a:pt x="2337" y="13"/>
                  </a:cubicBezTo>
                  <a:lnTo>
                    <a:pt x="377" y="389"/>
                  </a:lnTo>
                  <a:cubicBezTo>
                    <a:pt x="139" y="429"/>
                    <a:pt x="1" y="627"/>
                    <a:pt x="40" y="865"/>
                  </a:cubicBezTo>
                  <a:lnTo>
                    <a:pt x="199" y="1736"/>
                  </a:lnTo>
                  <a:cubicBezTo>
                    <a:pt x="252" y="1931"/>
                    <a:pt x="417" y="2079"/>
                    <a:pt x="621" y="2079"/>
                  </a:cubicBezTo>
                  <a:cubicBezTo>
                    <a:pt x="645" y="2079"/>
                    <a:pt x="669" y="2077"/>
                    <a:pt x="694" y="2073"/>
                  </a:cubicBezTo>
                  <a:lnTo>
                    <a:pt x="2654" y="1696"/>
                  </a:lnTo>
                  <a:cubicBezTo>
                    <a:pt x="2872" y="1657"/>
                    <a:pt x="3031" y="1439"/>
                    <a:pt x="2991" y="1201"/>
                  </a:cubicBezTo>
                  <a:lnTo>
                    <a:pt x="2813" y="330"/>
                  </a:lnTo>
                  <a:cubicBezTo>
                    <a:pt x="2779" y="143"/>
                    <a:pt x="2614" y="1"/>
                    <a:pt x="243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0" name="Google Shape;790;p13"/>
            <p:cNvSpPr/>
            <p:nvPr/>
          </p:nvSpPr>
          <p:spPr>
            <a:xfrm>
              <a:off x="5121150" y="3530075"/>
              <a:ext cx="19350" cy="9625"/>
            </a:xfrm>
            <a:custGeom>
              <a:rect b="b" l="l" r="r" t="t"/>
              <a:pathLst>
                <a:path extrusionOk="0" h="385" w="774">
                  <a:moveTo>
                    <a:pt x="466" y="0"/>
                  </a:moveTo>
                  <a:cubicBezTo>
                    <a:pt x="299" y="0"/>
                    <a:pt x="135" y="57"/>
                    <a:pt x="1" y="167"/>
                  </a:cubicBezTo>
                  <a:lnTo>
                    <a:pt x="159" y="385"/>
                  </a:lnTo>
                  <a:cubicBezTo>
                    <a:pt x="242" y="314"/>
                    <a:pt x="340" y="278"/>
                    <a:pt x="439" y="278"/>
                  </a:cubicBezTo>
                  <a:cubicBezTo>
                    <a:pt x="505" y="278"/>
                    <a:pt x="571" y="294"/>
                    <a:pt x="635" y="325"/>
                  </a:cubicBezTo>
                  <a:lnTo>
                    <a:pt x="773" y="68"/>
                  </a:lnTo>
                  <a:cubicBezTo>
                    <a:pt x="674" y="22"/>
                    <a:pt x="570" y="0"/>
                    <a:pt x="46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1" name="Google Shape;791;p13"/>
            <p:cNvSpPr/>
            <p:nvPr/>
          </p:nvSpPr>
          <p:spPr>
            <a:xfrm>
              <a:off x="5202350" y="3513950"/>
              <a:ext cx="32200" cy="14375"/>
            </a:xfrm>
            <a:custGeom>
              <a:rect b="b" l="l" r="r" t="t"/>
              <a:pathLst>
                <a:path extrusionOk="0" h="575" w="1288">
                  <a:moveTo>
                    <a:pt x="1288" y="0"/>
                  </a:moveTo>
                  <a:cubicBezTo>
                    <a:pt x="832" y="0"/>
                    <a:pt x="397" y="119"/>
                    <a:pt x="0" y="357"/>
                  </a:cubicBezTo>
                  <a:lnTo>
                    <a:pt x="179" y="574"/>
                  </a:lnTo>
                  <a:cubicBezTo>
                    <a:pt x="415" y="375"/>
                    <a:pt x="717" y="275"/>
                    <a:pt x="1041" y="275"/>
                  </a:cubicBezTo>
                  <a:cubicBezTo>
                    <a:pt x="1070" y="275"/>
                    <a:pt x="1100" y="276"/>
                    <a:pt x="1129" y="277"/>
                  </a:cubicBezTo>
                  <a:lnTo>
                    <a:pt x="1288" y="0"/>
                  </a:ln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 name="Google Shape;792;p13"/>
            <p:cNvSpPr/>
            <p:nvPr/>
          </p:nvSpPr>
          <p:spPr>
            <a:xfrm>
              <a:off x="5039475" y="3382775"/>
              <a:ext cx="203500" cy="105525"/>
            </a:xfrm>
            <a:custGeom>
              <a:rect b="b" l="l" r="r" t="t"/>
              <a:pathLst>
                <a:path extrusionOk="0" h="4221" w="8140">
                  <a:moveTo>
                    <a:pt x="4726" y="1"/>
                  </a:moveTo>
                  <a:cubicBezTo>
                    <a:pt x="4497" y="1"/>
                    <a:pt x="4256" y="25"/>
                    <a:pt x="4001" y="79"/>
                  </a:cubicBezTo>
                  <a:cubicBezTo>
                    <a:pt x="971" y="732"/>
                    <a:pt x="0" y="3544"/>
                    <a:pt x="1703" y="4118"/>
                  </a:cubicBezTo>
                  <a:cubicBezTo>
                    <a:pt x="1922" y="4190"/>
                    <a:pt x="2163" y="4221"/>
                    <a:pt x="2418" y="4221"/>
                  </a:cubicBezTo>
                  <a:cubicBezTo>
                    <a:pt x="4144" y="4221"/>
                    <a:pt x="6476" y="2792"/>
                    <a:pt x="6476" y="2792"/>
                  </a:cubicBezTo>
                  <a:lnTo>
                    <a:pt x="8139" y="2891"/>
                  </a:lnTo>
                  <a:cubicBezTo>
                    <a:pt x="8139" y="2891"/>
                    <a:pt x="7209" y="1"/>
                    <a:pt x="4726"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 name="Google Shape;793;p13"/>
            <p:cNvSpPr/>
            <p:nvPr/>
          </p:nvSpPr>
          <p:spPr>
            <a:xfrm>
              <a:off x="4973625" y="4201550"/>
              <a:ext cx="530250" cy="298175"/>
            </a:xfrm>
            <a:custGeom>
              <a:rect b="b" l="l" r="r" t="t"/>
              <a:pathLst>
                <a:path extrusionOk="0" h="11927" w="21210">
                  <a:moveTo>
                    <a:pt x="20517" y="1"/>
                  </a:moveTo>
                  <a:cubicBezTo>
                    <a:pt x="20503" y="1"/>
                    <a:pt x="20490" y="1"/>
                    <a:pt x="20477" y="2"/>
                  </a:cubicBezTo>
                  <a:lnTo>
                    <a:pt x="714" y="2"/>
                  </a:lnTo>
                  <a:cubicBezTo>
                    <a:pt x="516" y="2"/>
                    <a:pt x="318" y="81"/>
                    <a:pt x="159" y="220"/>
                  </a:cubicBezTo>
                  <a:cubicBezTo>
                    <a:pt x="60" y="319"/>
                    <a:pt x="1" y="437"/>
                    <a:pt x="1" y="576"/>
                  </a:cubicBezTo>
                  <a:lnTo>
                    <a:pt x="1" y="11349"/>
                  </a:lnTo>
                  <a:cubicBezTo>
                    <a:pt x="38" y="11681"/>
                    <a:pt x="315" y="11927"/>
                    <a:pt x="641" y="11927"/>
                  </a:cubicBezTo>
                  <a:cubicBezTo>
                    <a:pt x="665" y="11927"/>
                    <a:pt x="689" y="11926"/>
                    <a:pt x="714" y="11923"/>
                  </a:cubicBezTo>
                  <a:lnTo>
                    <a:pt x="20477" y="11923"/>
                  </a:lnTo>
                  <a:cubicBezTo>
                    <a:pt x="20501" y="11926"/>
                    <a:pt x="20525" y="11927"/>
                    <a:pt x="20549" y="11927"/>
                  </a:cubicBezTo>
                  <a:cubicBezTo>
                    <a:pt x="20875" y="11927"/>
                    <a:pt x="21154" y="11681"/>
                    <a:pt x="21209" y="11349"/>
                  </a:cubicBezTo>
                  <a:lnTo>
                    <a:pt x="21209" y="576"/>
                  </a:lnTo>
                  <a:cubicBezTo>
                    <a:pt x="21189" y="556"/>
                    <a:pt x="21189" y="536"/>
                    <a:pt x="21189" y="517"/>
                  </a:cubicBezTo>
                  <a:cubicBezTo>
                    <a:pt x="21114" y="213"/>
                    <a:pt x="20820" y="1"/>
                    <a:pt x="2051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p13"/>
            <p:cNvSpPr/>
            <p:nvPr/>
          </p:nvSpPr>
          <p:spPr>
            <a:xfrm>
              <a:off x="4292925" y="4909900"/>
              <a:ext cx="520825" cy="168375"/>
            </a:xfrm>
            <a:custGeom>
              <a:rect b="b" l="l" r="r" t="t"/>
              <a:pathLst>
                <a:path extrusionOk="0" h="6735" w="20833">
                  <a:moveTo>
                    <a:pt x="914" y="1"/>
                  </a:moveTo>
                  <a:cubicBezTo>
                    <a:pt x="623" y="1"/>
                    <a:pt x="360" y="199"/>
                    <a:pt x="278" y="480"/>
                  </a:cubicBezTo>
                  <a:lnTo>
                    <a:pt x="119" y="1035"/>
                  </a:lnTo>
                  <a:cubicBezTo>
                    <a:pt x="0" y="1411"/>
                    <a:pt x="238" y="1787"/>
                    <a:pt x="614" y="1886"/>
                  </a:cubicBezTo>
                  <a:lnTo>
                    <a:pt x="19724" y="6718"/>
                  </a:lnTo>
                  <a:cubicBezTo>
                    <a:pt x="19773" y="6729"/>
                    <a:pt x="19823" y="6734"/>
                    <a:pt x="19872" y="6734"/>
                  </a:cubicBezTo>
                  <a:cubicBezTo>
                    <a:pt x="20179" y="6734"/>
                    <a:pt x="20467" y="6530"/>
                    <a:pt x="20536" y="6223"/>
                  </a:cubicBezTo>
                  <a:lnTo>
                    <a:pt x="20734" y="5372"/>
                  </a:lnTo>
                  <a:cubicBezTo>
                    <a:pt x="20833" y="5015"/>
                    <a:pt x="20615" y="4639"/>
                    <a:pt x="20238" y="4560"/>
                  </a:cubicBezTo>
                  <a:lnTo>
                    <a:pt x="1089" y="25"/>
                  </a:lnTo>
                  <a:cubicBezTo>
                    <a:pt x="1031" y="9"/>
                    <a:pt x="972" y="1"/>
                    <a:pt x="914" y="1"/>
                  </a:cubicBezTo>
                  <a:close/>
                </a:path>
              </a:pathLst>
            </a:custGeom>
            <a:solidFill>
              <a:srgbClr val="90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5" name="Google Shape;795;p13"/>
            <p:cNvSpPr/>
            <p:nvPr/>
          </p:nvSpPr>
          <p:spPr>
            <a:xfrm>
              <a:off x="4922950" y="4197075"/>
              <a:ext cx="617725" cy="26825"/>
            </a:xfrm>
            <a:custGeom>
              <a:rect b="b" l="l" r="r" t="t"/>
              <a:pathLst>
                <a:path extrusionOk="0" h="1073" w="24709">
                  <a:moveTo>
                    <a:pt x="686" y="0"/>
                  </a:moveTo>
                  <a:cubicBezTo>
                    <a:pt x="0" y="0"/>
                    <a:pt x="6" y="1073"/>
                    <a:pt x="704" y="1073"/>
                  </a:cubicBezTo>
                  <a:cubicBezTo>
                    <a:pt x="716" y="1073"/>
                    <a:pt x="728" y="1073"/>
                    <a:pt x="741" y="1072"/>
                  </a:cubicBezTo>
                  <a:lnTo>
                    <a:pt x="23969" y="1072"/>
                  </a:lnTo>
                  <a:cubicBezTo>
                    <a:pt x="23981" y="1073"/>
                    <a:pt x="23994" y="1073"/>
                    <a:pt x="24006" y="1073"/>
                  </a:cubicBezTo>
                  <a:cubicBezTo>
                    <a:pt x="24703" y="1073"/>
                    <a:pt x="24709" y="0"/>
                    <a:pt x="24023" y="0"/>
                  </a:cubicBezTo>
                  <a:cubicBezTo>
                    <a:pt x="24006" y="0"/>
                    <a:pt x="23988" y="1"/>
                    <a:pt x="23969" y="3"/>
                  </a:cubicBezTo>
                  <a:lnTo>
                    <a:pt x="741" y="3"/>
                  </a:lnTo>
                  <a:cubicBezTo>
                    <a:pt x="722" y="1"/>
                    <a:pt x="704" y="0"/>
                    <a:pt x="68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6" name="Google Shape;796;p13"/>
            <p:cNvSpPr/>
            <p:nvPr/>
          </p:nvSpPr>
          <p:spPr>
            <a:xfrm>
              <a:off x="4693925" y="4479800"/>
              <a:ext cx="880250" cy="673325"/>
            </a:xfrm>
            <a:custGeom>
              <a:rect b="b" l="l" r="r" t="t"/>
              <a:pathLst>
                <a:path extrusionOk="0" h="26933" w="35210">
                  <a:moveTo>
                    <a:pt x="6238" y="1"/>
                  </a:moveTo>
                  <a:cubicBezTo>
                    <a:pt x="5981" y="1"/>
                    <a:pt x="5763" y="159"/>
                    <a:pt x="5703" y="397"/>
                  </a:cubicBezTo>
                  <a:lnTo>
                    <a:pt x="20" y="23090"/>
                  </a:lnTo>
                  <a:cubicBezTo>
                    <a:pt x="0" y="23130"/>
                    <a:pt x="0" y="23170"/>
                    <a:pt x="0" y="23209"/>
                  </a:cubicBezTo>
                  <a:lnTo>
                    <a:pt x="0" y="26398"/>
                  </a:lnTo>
                  <a:cubicBezTo>
                    <a:pt x="0" y="26695"/>
                    <a:pt x="238" y="26932"/>
                    <a:pt x="535" y="26932"/>
                  </a:cubicBezTo>
                  <a:cubicBezTo>
                    <a:pt x="832" y="26932"/>
                    <a:pt x="1070" y="26695"/>
                    <a:pt x="1070" y="26398"/>
                  </a:cubicBezTo>
                  <a:lnTo>
                    <a:pt x="1070" y="23289"/>
                  </a:lnTo>
                  <a:lnTo>
                    <a:pt x="6654" y="1070"/>
                  </a:lnTo>
                  <a:lnTo>
                    <a:pt x="34496" y="1070"/>
                  </a:lnTo>
                  <a:cubicBezTo>
                    <a:pt x="35209" y="1070"/>
                    <a:pt x="35209" y="1"/>
                    <a:pt x="3449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7" name="Google Shape;797;p13"/>
            <p:cNvSpPr/>
            <p:nvPr/>
          </p:nvSpPr>
          <p:spPr>
            <a:xfrm>
              <a:off x="4637475" y="5078325"/>
              <a:ext cx="139650" cy="139150"/>
            </a:xfrm>
            <a:custGeom>
              <a:rect b="b" l="l" r="r" t="t"/>
              <a:pathLst>
                <a:path extrusionOk="0" h="5566" w="5586">
                  <a:moveTo>
                    <a:pt x="2793" y="1"/>
                  </a:moveTo>
                  <a:cubicBezTo>
                    <a:pt x="1248" y="1"/>
                    <a:pt x="1" y="1249"/>
                    <a:pt x="1" y="2793"/>
                  </a:cubicBezTo>
                  <a:cubicBezTo>
                    <a:pt x="1" y="4318"/>
                    <a:pt x="1248" y="5566"/>
                    <a:pt x="2793" y="5566"/>
                  </a:cubicBezTo>
                  <a:cubicBezTo>
                    <a:pt x="4338" y="5566"/>
                    <a:pt x="5585" y="4318"/>
                    <a:pt x="5585" y="2793"/>
                  </a:cubicBezTo>
                  <a:cubicBezTo>
                    <a:pt x="5585" y="1249"/>
                    <a:pt x="4338" y="1"/>
                    <a:pt x="2793"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8" name="Google Shape;798;p13"/>
            <p:cNvSpPr/>
            <p:nvPr/>
          </p:nvSpPr>
          <p:spPr>
            <a:xfrm>
              <a:off x="4664700" y="5115950"/>
              <a:ext cx="74800" cy="64025"/>
            </a:xfrm>
            <a:custGeom>
              <a:rect b="b" l="l" r="r" t="t"/>
              <a:pathLst>
                <a:path extrusionOk="0" h="2561" w="2992">
                  <a:moveTo>
                    <a:pt x="1704" y="1"/>
                  </a:moveTo>
                  <a:cubicBezTo>
                    <a:pt x="575" y="1"/>
                    <a:pt x="1" y="1387"/>
                    <a:pt x="813" y="2179"/>
                  </a:cubicBezTo>
                  <a:cubicBezTo>
                    <a:pt x="1070" y="2443"/>
                    <a:pt x="1389" y="2560"/>
                    <a:pt x="1704" y="2560"/>
                  </a:cubicBezTo>
                  <a:cubicBezTo>
                    <a:pt x="2359" y="2560"/>
                    <a:pt x="2991" y="2051"/>
                    <a:pt x="2991" y="1288"/>
                  </a:cubicBezTo>
                  <a:cubicBezTo>
                    <a:pt x="2991" y="575"/>
                    <a:pt x="2417" y="1"/>
                    <a:pt x="170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9" name="Google Shape;799;p13"/>
            <p:cNvSpPr/>
            <p:nvPr/>
          </p:nvSpPr>
          <p:spPr>
            <a:xfrm>
              <a:off x="4988000" y="4499600"/>
              <a:ext cx="640125" cy="640150"/>
            </a:xfrm>
            <a:custGeom>
              <a:rect b="b" l="l" r="r" t="t"/>
              <a:pathLst>
                <a:path extrusionOk="0" h="25606" w="25605">
                  <a:moveTo>
                    <a:pt x="12812" y="1"/>
                  </a:moveTo>
                  <a:cubicBezTo>
                    <a:pt x="12733" y="1"/>
                    <a:pt x="12693" y="60"/>
                    <a:pt x="12693" y="120"/>
                  </a:cubicBezTo>
                  <a:lnTo>
                    <a:pt x="12693" y="12140"/>
                  </a:lnTo>
                  <a:lnTo>
                    <a:pt x="8396" y="912"/>
                  </a:lnTo>
                  <a:cubicBezTo>
                    <a:pt x="8369" y="871"/>
                    <a:pt x="8329" y="854"/>
                    <a:pt x="8288" y="854"/>
                  </a:cubicBezTo>
                  <a:cubicBezTo>
                    <a:pt x="8210" y="854"/>
                    <a:pt x="8133" y="919"/>
                    <a:pt x="8159" y="1011"/>
                  </a:cubicBezTo>
                  <a:lnTo>
                    <a:pt x="12495" y="12298"/>
                  </a:lnTo>
                  <a:lnTo>
                    <a:pt x="3941" y="3744"/>
                  </a:lnTo>
                  <a:cubicBezTo>
                    <a:pt x="3915" y="3722"/>
                    <a:pt x="3885" y="3712"/>
                    <a:pt x="3857" y="3712"/>
                  </a:cubicBezTo>
                  <a:cubicBezTo>
                    <a:pt x="3758" y="3712"/>
                    <a:pt x="3670" y="3829"/>
                    <a:pt x="3762" y="3922"/>
                  </a:cubicBezTo>
                  <a:lnTo>
                    <a:pt x="12159" y="12318"/>
                  </a:lnTo>
                  <a:lnTo>
                    <a:pt x="1109" y="7823"/>
                  </a:lnTo>
                  <a:cubicBezTo>
                    <a:pt x="1092" y="7812"/>
                    <a:pt x="1076" y="7807"/>
                    <a:pt x="1060" y="7807"/>
                  </a:cubicBezTo>
                  <a:cubicBezTo>
                    <a:pt x="1018" y="7807"/>
                    <a:pt x="979" y="7839"/>
                    <a:pt x="951" y="7882"/>
                  </a:cubicBezTo>
                  <a:cubicBezTo>
                    <a:pt x="931" y="7942"/>
                    <a:pt x="951" y="8021"/>
                    <a:pt x="1030" y="8041"/>
                  </a:cubicBezTo>
                  <a:lnTo>
                    <a:pt x="12377" y="12674"/>
                  </a:lnTo>
                  <a:lnTo>
                    <a:pt x="119" y="12674"/>
                  </a:lnTo>
                  <a:cubicBezTo>
                    <a:pt x="59" y="12674"/>
                    <a:pt x="0" y="12734"/>
                    <a:pt x="0" y="12813"/>
                  </a:cubicBezTo>
                  <a:cubicBezTo>
                    <a:pt x="0" y="12873"/>
                    <a:pt x="59" y="12932"/>
                    <a:pt x="119" y="12932"/>
                  </a:cubicBezTo>
                  <a:lnTo>
                    <a:pt x="12139" y="12932"/>
                  </a:lnTo>
                  <a:lnTo>
                    <a:pt x="911" y="17229"/>
                  </a:lnTo>
                  <a:cubicBezTo>
                    <a:pt x="852" y="17249"/>
                    <a:pt x="812" y="17328"/>
                    <a:pt x="852" y="17387"/>
                  </a:cubicBezTo>
                  <a:cubicBezTo>
                    <a:pt x="852" y="17427"/>
                    <a:pt x="911" y="17467"/>
                    <a:pt x="951" y="17467"/>
                  </a:cubicBezTo>
                  <a:lnTo>
                    <a:pt x="990" y="17467"/>
                  </a:lnTo>
                  <a:lnTo>
                    <a:pt x="12297" y="13130"/>
                  </a:lnTo>
                  <a:lnTo>
                    <a:pt x="12297" y="13130"/>
                  </a:lnTo>
                  <a:lnTo>
                    <a:pt x="3743" y="21685"/>
                  </a:lnTo>
                  <a:cubicBezTo>
                    <a:pt x="3703" y="21744"/>
                    <a:pt x="3703" y="21823"/>
                    <a:pt x="3743" y="21863"/>
                  </a:cubicBezTo>
                  <a:cubicBezTo>
                    <a:pt x="3762" y="21883"/>
                    <a:pt x="3802" y="21902"/>
                    <a:pt x="3842" y="21902"/>
                  </a:cubicBezTo>
                  <a:cubicBezTo>
                    <a:pt x="3861" y="21902"/>
                    <a:pt x="3901" y="21883"/>
                    <a:pt x="3921" y="21863"/>
                  </a:cubicBezTo>
                  <a:lnTo>
                    <a:pt x="12396" y="13387"/>
                  </a:lnTo>
                  <a:lnTo>
                    <a:pt x="12396" y="13387"/>
                  </a:lnTo>
                  <a:lnTo>
                    <a:pt x="7901" y="24417"/>
                  </a:lnTo>
                  <a:cubicBezTo>
                    <a:pt x="7862" y="24477"/>
                    <a:pt x="7901" y="24556"/>
                    <a:pt x="7961" y="24576"/>
                  </a:cubicBezTo>
                  <a:lnTo>
                    <a:pt x="8000" y="24576"/>
                  </a:lnTo>
                  <a:cubicBezTo>
                    <a:pt x="8060" y="24576"/>
                    <a:pt x="8099" y="24556"/>
                    <a:pt x="8119" y="24497"/>
                  </a:cubicBezTo>
                  <a:lnTo>
                    <a:pt x="12674" y="13348"/>
                  </a:lnTo>
                  <a:lnTo>
                    <a:pt x="12674" y="25487"/>
                  </a:lnTo>
                  <a:cubicBezTo>
                    <a:pt x="12674" y="25546"/>
                    <a:pt x="12733" y="25606"/>
                    <a:pt x="12792" y="25606"/>
                  </a:cubicBezTo>
                  <a:cubicBezTo>
                    <a:pt x="12872" y="25606"/>
                    <a:pt x="12931" y="25546"/>
                    <a:pt x="12931" y="25487"/>
                  </a:cubicBezTo>
                  <a:lnTo>
                    <a:pt x="12931" y="13467"/>
                  </a:lnTo>
                  <a:lnTo>
                    <a:pt x="17208" y="24695"/>
                  </a:lnTo>
                  <a:cubicBezTo>
                    <a:pt x="17228" y="24734"/>
                    <a:pt x="17288" y="24774"/>
                    <a:pt x="17327" y="24774"/>
                  </a:cubicBezTo>
                  <a:lnTo>
                    <a:pt x="17387" y="24774"/>
                  </a:lnTo>
                  <a:cubicBezTo>
                    <a:pt x="17446" y="24734"/>
                    <a:pt x="17466" y="24675"/>
                    <a:pt x="17446" y="24615"/>
                  </a:cubicBezTo>
                  <a:lnTo>
                    <a:pt x="13129" y="13308"/>
                  </a:lnTo>
                  <a:lnTo>
                    <a:pt x="13129" y="13308"/>
                  </a:lnTo>
                  <a:lnTo>
                    <a:pt x="21684" y="21863"/>
                  </a:lnTo>
                  <a:cubicBezTo>
                    <a:pt x="21704" y="21883"/>
                    <a:pt x="21723" y="21902"/>
                    <a:pt x="21763" y="21902"/>
                  </a:cubicBezTo>
                  <a:cubicBezTo>
                    <a:pt x="21862" y="21902"/>
                    <a:pt x="21921" y="21764"/>
                    <a:pt x="21842" y="21685"/>
                  </a:cubicBezTo>
                  <a:lnTo>
                    <a:pt x="13188" y="13031"/>
                  </a:lnTo>
                  <a:lnTo>
                    <a:pt x="24496" y="17645"/>
                  </a:lnTo>
                  <a:lnTo>
                    <a:pt x="24535" y="17645"/>
                  </a:lnTo>
                  <a:cubicBezTo>
                    <a:pt x="24595" y="17645"/>
                    <a:pt x="24634" y="17605"/>
                    <a:pt x="24654" y="17566"/>
                  </a:cubicBezTo>
                  <a:cubicBezTo>
                    <a:pt x="24694" y="17506"/>
                    <a:pt x="24654" y="17427"/>
                    <a:pt x="24595" y="17407"/>
                  </a:cubicBezTo>
                  <a:lnTo>
                    <a:pt x="13644" y="12952"/>
                  </a:lnTo>
                  <a:lnTo>
                    <a:pt x="25486" y="12952"/>
                  </a:lnTo>
                  <a:cubicBezTo>
                    <a:pt x="25545" y="12952"/>
                    <a:pt x="25605" y="12892"/>
                    <a:pt x="25605" y="12833"/>
                  </a:cubicBezTo>
                  <a:cubicBezTo>
                    <a:pt x="25605" y="12754"/>
                    <a:pt x="25545" y="12674"/>
                    <a:pt x="25486" y="12674"/>
                  </a:cubicBezTo>
                  <a:lnTo>
                    <a:pt x="13466" y="12674"/>
                  </a:lnTo>
                  <a:lnTo>
                    <a:pt x="24674" y="8377"/>
                  </a:lnTo>
                  <a:cubicBezTo>
                    <a:pt x="24829" y="8343"/>
                    <a:pt x="24774" y="8144"/>
                    <a:pt x="24654" y="8144"/>
                  </a:cubicBezTo>
                  <a:cubicBezTo>
                    <a:pt x="24635" y="8144"/>
                    <a:pt x="24616" y="8149"/>
                    <a:pt x="24595" y="8160"/>
                  </a:cubicBezTo>
                  <a:lnTo>
                    <a:pt x="13287" y="12476"/>
                  </a:lnTo>
                  <a:lnTo>
                    <a:pt x="13287" y="12476"/>
                  </a:lnTo>
                  <a:lnTo>
                    <a:pt x="21862" y="3922"/>
                  </a:lnTo>
                  <a:cubicBezTo>
                    <a:pt x="21902" y="3882"/>
                    <a:pt x="21902" y="3803"/>
                    <a:pt x="21862" y="3744"/>
                  </a:cubicBezTo>
                  <a:cubicBezTo>
                    <a:pt x="21842" y="3724"/>
                    <a:pt x="21812" y="3714"/>
                    <a:pt x="21780" y="3714"/>
                  </a:cubicBezTo>
                  <a:cubicBezTo>
                    <a:pt x="21748" y="3714"/>
                    <a:pt x="21713" y="3724"/>
                    <a:pt x="21684" y="3744"/>
                  </a:cubicBezTo>
                  <a:lnTo>
                    <a:pt x="13089" y="12338"/>
                  </a:lnTo>
                  <a:lnTo>
                    <a:pt x="13089" y="12338"/>
                  </a:lnTo>
                  <a:lnTo>
                    <a:pt x="17703" y="1031"/>
                  </a:lnTo>
                  <a:cubicBezTo>
                    <a:pt x="17754" y="929"/>
                    <a:pt x="17674" y="851"/>
                    <a:pt x="17595" y="851"/>
                  </a:cubicBezTo>
                  <a:cubicBezTo>
                    <a:pt x="17551" y="851"/>
                    <a:pt x="17507" y="875"/>
                    <a:pt x="17486" y="932"/>
                  </a:cubicBezTo>
                  <a:lnTo>
                    <a:pt x="12931" y="12100"/>
                  </a:lnTo>
                  <a:lnTo>
                    <a:pt x="12931" y="120"/>
                  </a:lnTo>
                  <a:cubicBezTo>
                    <a:pt x="12931" y="60"/>
                    <a:pt x="12872" y="1"/>
                    <a:pt x="128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0" name="Google Shape;800;p13"/>
            <p:cNvSpPr/>
            <p:nvPr/>
          </p:nvSpPr>
          <p:spPr>
            <a:xfrm>
              <a:off x="4930075" y="4467800"/>
              <a:ext cx="763400" cy="703650"/>
            </a:xfrm>
            <a:custGeom>
              <a:rect b="b" l="l" r="r" t="t"/>
              <a:pathLst>
                <a:path extrusionOk="0" h="28146" w="30536">
                  <a:moveTo>
                    <a:pt x="15109" y="1788"/>
                  </a:moveTo>
                  <a:cubicBezTo>
                    <a:pt x="21902" y="1788"/>
                    <a:pt x="27387" y="7293"/>
                    <a:pt x="27407" y="14085"/>
                  </a:cubicBezTo>
                  <a:cubicBezTo>
                    <a:pt x="27387" y="19056"/>
                    <a:pt x="24397" y="23531"/>
                    <a:pt x="19803" y="25432"/>
                  </a:cubicBezTo>
                  <a:cubicBezTo>
                    <a:pt x="18282" y="26061"/>
                    <a:pt x="16686" y="26367"/>
                    <a:pt x="15103" y="26367"/>
                  </a:cubicBezTo>
                  <a:cubicBezTo>
                    <a:pt x="11904" y="26367"/>
                    <a:pt x="8761" y="25117"/>
                    <a:pt x="6416" y="22759"/>
                  </a:cubicBezTo>
                  <a:cubicBezTo>
                    <a:pt x="2891" y="19254"/>
                    <a:pt x="1842" y="13966"/>
                    <a:pt x="3763" y="9372"/>
                  </a:cubicBezTo>
                  <a:cubicBezTo>
                    <a:pt x="5664" y="4778"/>
                    <a:pt x="10139" y="1788"/>
                    <a:pt x="15109" y="1788"/>
                  </a:cubicBezTo>
                  <a:close/>
                  <a:moveTo>
                    <a:pt x="15101" y="1"/>
                  </a:moveTo>
                  <a:cubicBezTo>
                    <a:pt x="13297" y="1"/>
                    <a:pt x="11472" y="349"/>
                    <a:pt x="9723" y="1075"/>
                  </a:cubicBezTo>
                  <a:cubicBezTo>
                    <a:pt x="3525" y="3649"/>
                    <a:pt x="0" y="10243"/>
                    <a:pt x="1307" y="16818"/>
                  </a:cubicBezTo>
                  <a:cubicBezTo>
                    <a:pt x="2614" y="23412"/>
                    <a:pt x="8396" y="28145"/>
                    <a:pt x="15109" y="28145"/>
                  </a:cubicBezTo>
                  <a:cubicBezTo>
                    <a:pt x="15134" y="28145"/>
                    <a:pt x="15159" y="28145"/>
                    <a:pt x="15183" y="28145"/>
                  </a:cubicBezTo>
                  <a:cubicBezTo>
                    <a:pt x="18899" y="28145"/>
                    <a:pt x="22454" y="26662"/>
                    <a:pt x="25070" y="24026"/>
                  </a:cubicBezTo>
                  <a:cubicBezTo>
                    <a:pt x="29803" y="19273"/>
                    <a:pt x="30536" y="11847"/>
                    <a:pt x="26813" y="6263"/>
                  </a:cubicBezTo>
                  <a:cubicBezTo>
                    <a:pt x="24140" y="2254"/>
                    <a:pt x="19692" y="1"/>
                    <a:pt x="1510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1" name="Google Shape;801;p13"/>
            <p:cNvSpPr/>
            <p:nvPr/>
          </p:nvSpPr>
          <p:spPr>
            <a:xfrm>
              <a:off x="5253350" y="4770275"/>
              <a:ext cx="108925" cy="98800"/>
            </a:xfrm>
            <a:custGeom>
              <a:rect b="b" l="l" r="r" t="t"/>
              <a:pathLst>
                <a:path extrusionOk="0" h="3952" w="4357">
                  <a:moveTo>
                    <a:pt x="2186" y="1"/>
                  </a:moveTo>
                  <a:cubicBezTo>
                    <a:pt x="1678" y="1"/>
                    <a:pt x="1168" y="194"/>
                    <a:pt x="772" y="580"/>
                  </a:cubicBezTo>
                  <a:cubicBezTo>
                    <a:pt x="0" y="1352"/>
                    <a:pt x="0" y="2600"/>
                    <a:pt x="772" y="3372"/>
                  </a:cubicBezTo>
                  <a:cubicBezTo>
                    <a:pt x="1168" y="3758"/>
                    <a:pt x="1678" y="3951"/>
                    <a:pt x="2186" y="3951"/>
                  </a:cubicBezTo>
                  <a:cubicBezTo>
                    <a:pt x="2693" y="3951"/>
                    <a:pt x="3198" y="3758"/>
                    <a:pt x="3584" y="3372"/>
                  </a:cubicBezTo>
                  <a:cubicBezTo>
                    <a:pt x="4357" y="2600"/>
                    <a:pt x="4357" y="1352"/>
                    <a:pt x="3584" y="580"/>
                  </a:cubicBezTo>
                  <a:cubicBezTo>
                    <a:pt x="3198" y="194"/>
                    <a:pt x="2693" y="1"/>
                    <a:pt x="21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2" name="Google Shape;802;p13"/>
            <p:cNvSpPr/>
            <p:nvPr/>
          </p:nvSpPr>
          <p:spPr>
            <a:xfrm>
              <a:off x="5271175" y="4792200"/>
              <a:ext cx="64375" cy="55150"/>
            </a:xfrm>
            <a:custGeom>
              <a:rect b="b" l="l" r="r" t="t"/>
              <a:pathLst>
                <a:path extrusionOk="0" h="2206" w="2575">
                  <a:moveTo>
                    <a:pt x="1465" y="0"/>
                  </a:moveTo>
                  <a:cubicBezTo>
                    <a:pt x="495" y="0"/>
                    <a:pt x="0" y="1188"/>
                    <a:pt x="693" y="1881"/>
                  </a:cubicBezTo>
                  <a:cubicBezTo>
                    <a:pt x="917" y="2105"/>
                    <a:pt x="1190" y="2205"/>
                    <a:pt x="1459" y="2205"/>
                  </a:cubicBezTo>
                  <a:cubicBezTo>
                    <a:pt x="2021" y="2205"/>
                    <a:pt x="2561" y="1766"/>
                    <a:pt x="2574" y="1109"/>
                  </a:cubicBezTo>
                  <a:cubicBezTo>
                    <a:pt x="2574" y="495"/>
                    <a:pt x="2079" y="0"/>
                    <a:pt x="146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3" name="Google Shape;803;p13"/>
            <p:cNvSpPr/>
            <p:nvPr/>
          </p:nvSpPr>
          <p:spPr>
            <a:xfrm>
              <a:off x="4802825" y="4480425"/>
              <a:ext cx="201300" cy="602900"/>
            </a:xfrm>
            <a:custGeom>
              <a:rect b="b" l="l" r="r" t="t"/>
              <a:pathLst>
                <a:path extrusionOk="0" h="24116" w="8052">
                  <a:moveTo>
                    <a:pt x="7444" y="0"/>
                  </a:moveTo>
                  <a:cubicBezTo>
                    <a:pt x="7237" y="0"/>
                    <a:pt x="7032" y="114"/>
                    <a:pt x="6952" y="372"/>
                  </a:cubicBezTo>
                  <a:lnTo>
                    <a:pt x="1209" y="22907"/>
                  </a:lnTo>
                  <a:lnTo>
                    <a:pt x="318" y="22650"/>
                  </a:lnTo>
                  <a:lnTo>
                    <a:pt x="1" y="23679"/>
                  </a:lnTo>
                  <a:lnTo>
                    <a:pt x="1446" y="24095"/>
                  </a:lnTo>
                  <a:cubicBezTo>
                    <a:pt x="1486" y="24115"/>
                    <a:pt x="1545" y="24115"/>
                    <a:pt x="1585" y="24115"/>
                  </a:cubicBezTo>
                  <a:cubicBezTo>
                    <a:pt x="1684" y="24115"/>
                    <a:pt x="1783" y="24095"/>
                    <a:pt x="1862" y="24056"/>
                  </a:cubicBezTo>
                  <a:cubicBezTo>
                    <a:pt x="1981" y="23976"/>
                    <a:pt x="2060" y="23858"/>
                    <a:pt x="2100" y="23719"/>
                  </a:cubicBezTo>
                  <a:lnTo>
                    <a:pt x="7981" y="629"/>
                  </a:lnTo>
                  <a:cubicBezTo>
                    <a:pt x="8052" y="242"/>
                    <a:pt x="7746" y="0"/>
                    <a:pt x="744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4" name="Google Shape;804;p13"/>
            <p:cNvSpPr/>
            <p:nvPr/>
          </p:nvSpPr>
          <p:spPr>
            <a:xfrm>
              <a:off x="5293450" y="3779300"/>
              <a:ext cx="410425" cy="1056975"/>
            </a:xfrm>
            <a:custGeom>
              <a:rect b="b" l="l" r="r" t="t"/>
              <a:pathLst>
                <a:path extrusionOk="0" h="42279" w="16417">
                  <a:moveTo>
                    <a:pt x="8872" y="0"/>
                  </a:moveTo>
                  <a:cubicBezTo>
                    <a:pt x="8614" y="0"/>
                    <a:pt x="8396" y="178"/>
                    <a:pt x="8337" y="436"/>
                  </a:cubicBezTo>
                  <a:lnTo>
                    <a:pt x="60" y="41645"/>
                  </a:lnTo>
                  <a:cubicBezTo>
                    <a:pt x="0" y="41922"/>
                    <a:pt x="178" y="42219"/>
                    <a:pt x="475" y="42279"/>
                  </a:cubicBezTo>
                  <a:lnTo>
                    <a:pt x="574" y="42279"/>
                  </a:lnTo>
                  <a:cubicBezTo>
                    <a:pt x="832" y="42279"/>
                    <a:pt x="1050" y="42100"/>
                    <a:pt x="1109" y="41843"/>
                  </a:cubicBezTo>
                  <a:lnTo>
                    <a:pt x="9307" y="1070"/>
                  </a:lnTo>
                  <a:lnTo>
                    <a:pt x="15704" y="1070"/>
                  </a:lnTo>
                  <a:cubicBezTo>
                    <a:pt x="16416" y="1070"/>
                    <a:pt x="16416" y="0"/>
                    <a:pt x="1570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5" name="Google Shape;805;p13"/>
            <p:cNvSpPr/>
            <p:nvPr/>
          </p:nvSpPr>
          <p:spPr>
            <a:xfrm>
              <a:off x="5601875" y="3765925"/>
              <a:ext cx="150025" cy="54000"/>
            </a:xfrm>
            <a:custGeom>
              <a:rect b="b" l="l" r="r" t="t"/>
              <a:pathLst>
                <a:path extrusionOk="0" h="2160" w="6001">
                  <a:moveTo>
                    <a:pt x="297" y="1"/>
                  </a:moveTo>
                  <a:cubicBezTo>
                    <a:pt x="139" y="1"/>
                    <a:pt x="0" y="119"/>
                    <a:pt x="0" y="298"/>
                  </a:cubicBezTo>
                  <a:lnTo>
                    <a:pt x="0" y="1882"/>
                  </a:lnTo>
                  <a:cubicBezTo>
                    <a:pt x="0" y="2040"/>
                    <a:pt x="139" y="2159"/>
                    <a:pt x="297" y="2159"/>
                  </a:cubicBezTo>
                  <a:lnTo>
                    <a:pt x="5703" y="2159"/>
                  </a:lnTo>
                  <a:cubicBezTo>
                    <a:pt x="5862" y="2159"/>
                    <a:pt x="6000" y="2040"/>
                    <a:pt x="6000" y="1882"/>
                  </a:cubicBezTo>
                  <a:lnTo>
                    <a:pt x="6000" y="298"/>
                  </a:lnTo>
                  <a:cubicBezTo>
                    <a:pt x="6000" y="119"/>
                    <a:pt x="5862" y="1"/>
                    <a:pt x="570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6" name="Google Shape;806;p13"/>
            <p:cNvSpPr/>
            <p:nvPr/>
          </p:nvSpPr>
          <p:spPr>
            <a:xfrm>
              <a:off x="5132050" y="3705475"/>
              <a:ext cx="290625" cy="547625"/>
            </a:xfrm>
            <a:custGeom>
              <a:rect b="b" l="l" r="r" t="t"/>
              <a:pathLst>
                <a:path extrusionOk="0" h="21905" w="11625">
                  <a:moveTo>
                    <a:pt x="5783" y="16122"/>
                  </a:moveTo>
                  <a:lnTo>
                    <a:pt x="5743" y="16142"/>
                  </a:lnTo>
                  <a:lnTo>
                    <a:pt x="5644" y="16181"/>
                  </a:lnTo>
                  <a:lnTo>
                    <a:pt x="5743" y="16122"/>
                  </a:lnTo>
                  <a:close/>
                  <a:moveTo>
                    <a:pt x="8586" y="1"/>
                  </a:moveTo>
                  <a:cubicBezTo>
                    <a:pt x="8550" y="1"/>
                    <a:pt x="8513" y="1"/>
                    <a:pt x="8476" y="3"/>
                  </a:cubicBezTo>
                  <a:cubicBezTo>
                    <a:pt x="6872" y="82"/>
                    <a:pt x="5644" y="1448"/>
                    <a:pt x="5723" y="3032"/>
                  </a:cubicBezTo>
                  <a:cubicBezTo>
                    <a:pt x="5743" y="3864"/>
                    <a:pt x="5763" y="4716"/>
                    <a:pt x="5783" y="5567"/>
                  </a:cubicBezTo>
                  <a:cubicBezTo>
                    <a:pt x="5803" y="6419"/>
                    <a:pt x="5803" y="7270"/>
                    <a:pt x="5803" y="8102"/>
                  </a:cubicBezTo>
                  <a:cubicBezTo>
                    <a:pt x="5803" y="8538"/>
                    <a:pt x="5803" y="8953"/>
                    <a:pt x="5783" y="9369"/>
                  </a:cubicBezTo>
                  <a:cubicBezTo>
                    <a:pt x="5763" y="9805"/>
                    <a:pt x="5763" y="10221"/>
                    <a:pt x="5743" y="10637"/>
                  </a:cubicBezTo>
                  <a:cubicBezTo>
                    <a:pt x="5743" y="11052"/>
                    <a:pt x="5723" y="11468"/>
                    <a:pt x="5704" y="11884"/>
                  </a:cubicBezTo>
                  <a:cubicBezTo>
                    <a:pt x="5664" y="12280"/>
                    <a:pt x="5644" y="12696"/>
                    <a:pt x="5624" y="13112"/>
                  </a:cubicBezTo>
                  <a:cubicBezTo>
                    <a:pt x="5565" y="13924"/>
                    <a:pt x="5466" y="14716"/>
                    <a:pt x="5347" y="15429"/>
                  </a:cubicBezTo>
                  <a:cubicBezTo>
                    <a:pt x="5288" y="15765"/>
                    <a:pt x="5228" y="16082"/>
                    <a:pt x="5129" y="16399"/>
                  </a:cubicBezTo>
                  <a:lnTo>
                    <a:pt x="4971" y="16399"/>
                  </a:lnTo>
                  <a:lnTo>
                    <a:pt x="4852" y="16419"/>
                  </a:lnTo>
                  <a:lnTo>
                    <a:pt x="4694" y="16439"/>
                  </a:lnTo>
                  <a:lnTo>
                    <a:pt x="4040" y="16518"/>
                  </a:lnTo>
                  <a:lnTo>
                    <a:pt x="3684" y="16577"/>
                  </a:lnTo>
                  <a:lnTo>
                    <a:pt x="3327" y="16617"/>
                  </a:lnTo>
                  <a:cubicBezTo>
                    <a:pt x="2832" y="16716"/>
                    <a:pt x="2357" y="16815"/>
                    <a:pt x="1902" y="16934"/>
                  </a:cubicBezTo>
                  <a:cubicBezTo>
                    <a:pt x="793" y="17231"/>
                    <a:pt x="1" y="18241"/>
                    <a:pt x="20" y="19389"/>
                  </a:cubicBezTo>
                  <a:cubicBezTo>
                    <a:pt x="40" y="20783"/>
                    <a:pt x="1169" y="21904"/>
                    <a:pt x="2539" y="21904"/>
                  </a:cubicBezTo>
                  <a:cubicBezTo>
                    <a:pt x="2551" y="21904"/>
                    <a:pt x="2563" y="21904"/>
                    <a:pt x="2575" y="21904"/>
                  </a:cubicBezTo>
                  <a:lnTo>
                    <a:pt x="2674" y="21904"/>
                  </a:lnTo>
                  <a:cubicBezTo>
                    <a:pt x="3070" y="21904"/>
                    <a:pt x="3466" y="21884"/>
                    <a:pt x="3842" y="21884"/>
                  </a:cubicBezTo>
                  <a:lnTo>
                    <a:pt x="5902" y="21884"/>
                  </a:lnTo>
                  <a:lnTo>
                    <a:pt x="6159" y="21845"/>
                  </a:lnTo>
                  <a:lnTo>
                    <a:pt x="6397" y="21825"/>
                  </a:lnTo>
                  <a:lnTo>
                    <a:pt x="6535" y="21785"/>
                  </a:lnTo>
                  <a:lnTo>
                    <a:pt x="6654" y="21766"/>
                  </a:lnTo>
                  <a:cubicBezTo>
                    <a:pt x="6753" y="21746"/>
                    <a:pt x="6832" y="21726"/>
                    <a:pt x="6912" y="21706"/>
                  </a:cubicBezTo>
                  <a:cubicBezTo>
                    <a:pt x="7070" y="21667"/>
                    <a:pt x="7248" y="21627"/>
                    <a:pt x="7407" y="21568"/>
                  </a:cubicBezTo>
                  <a:lnTo>
                    <a:pt x="7644" y="21488"/>
                  </a:lnTo>
                  <a:lnTo>
                    <a:pt x="7862" y="21409"/>
                  </a:lnTo>
                  <a:lnTo>
                    <a:pt x="7961" y="21370"/>
                  </a:lnTo>
                  <a:lnTo>
                    <a:pt x="7981" y="21370"/>
                  </a:lnTo>
                  <a:lnTo>
                    <a:pt x="8060" y="21330"/>
                  </a:lnTo>
                  <a:lnTo>
                    <a:pt x="8238" y="21251"/>
                  </a:lnTo>
                  <a:cubicBezTo>
                    <a:pt x="8456" y="21152"/>
                    <a:pt x="8634" y="21013"/>
                    <a:pt x="8832" y="20875"/>
                  </a:cubicBezTo>
                  <a:lnTo>
                    <a:pt x="8951" y="20775"/>
                  </a:lnTo>
                  <a:cubicBezTo>
                    <a:pt x="8991" y="20756"/>
                    <a:pt x="9011" y="20716"/>
                    <a:pt x="9050" y="20676"/>
                  </a:cubicBezTo>
                  <a:cubicBezTo>
                    <a:pt x="9129" y="20617"/>
                    <a:pt x="9189" y="20558"/>
                    <a:pt x="9248" y="20498"/>
                  </a:cubicBezTo>
                  <a:cubicBezTo>
                    <a:pt x="9367" y="20379"/>
                    <a:pt x="9466" y="20241"/>
                    <a:pt x="9545" y="20142"/>
                  </a:cubicBezTo>
                  <a:cubicBezTo>
                    <a:pt x="9704" y="19944"/>
                    <a:pt x="9842" y="19746"/>
                    <a:pt x="9961" y="19528"/>
                  </a:cubicBezTo>
                  <a:cubicBezTo>
                    <a:pt x="10060" y="19330"/>
                    <a:pt x="10159" y="19152"/>
                    <a:pt x="10219" y="18993"/>
                  </a:cubicBezTo>
                  <a:cubicBezTo>
                    <a:pt x="10278" y="18855"/>
                    <a:pt x="10337" y="18736"/>
                    <a:pt x="10377" y="18637"/>
                  </a:cubicBezTo>
                  <a:cubicBezTo>
                    <a:pt x="10456" y="18439"/>
                    <a:pt x="10516" y="18241"/>
                    <a:pt x="10575" y="18063"/>
                  </a:cubicBezTo>
                  <a:cubicBezTo>
                    <a:pt x="10733" y="17548"/>
                    <a:pt x="10872" y="17013"/>
                    <a:pt x="10971" y="16478"/>
                  </a:cubicBezTo>
                  <a:cubicBezTo>
                    <a:pt x="11070" y="15983"/>
                    <a:pt x="11149" y="15488"/>
                    <a:pt x="11209" y="15033"/>
                  </a:cubicBezTo>
                  <a:cubicBezTo>
                    <a:pt x="11288" y="14558"/>
                    <a:pt x="11328" y="14082"/>
                    <a:pt x="11367" y="13627"/>
                  </a:cubicBezTo>
                  <a:cubicBezTo>
                    <a:pt x="11466" y="12696"/>
                    <a:pt x="11526" y="11765"/>
                    <a:pt x="11565" y="10874"/>
                  </a:cubicBezTo>
                  <a:cubicBezTo>
                    <a:pt x="11585" y="10419"/>
                    <a:pt x="11585" y="9963"/>
                    <a:pt x="11605" y="9508"/>
                  </a:cubicBezTo>
                  <a:cubicBezTo>
                    <a:pt x="11625" y="9052"/>
                    <a:pt x="11625" y="8597"/>
                    <a:pt x="11625" y="8161"/>
                  </a:cubicBezTo>
                  <a:cubicBezTo>
                    <a:pt x="11625" y="7250"/>
                    <a:pt x="11625" y="6359"/>
                    <a:pt x="11605" y="5468"/>
                  </a:cubicBezTo>
                  <a:cubicBezTo>
                    <a:pt x="11585" y="4557"/>
                    <a:pt x="11545" y="3666"/>
                    <a:pt x="11506" y="2755"/>
                  </a:cubicBezTo>
                  <a:cubicBezTo>
                    <a:pt x="11428" y="1208"/>
                    <a:pt x="10123" y="1"/>
                    <a:pt x="858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7" name="Google Shape;807;p13"/>
            <p:cNvSpPr/>
            <p:nvPr/>
          </p:nvSpPr>
          <p:spPr>
            <a:xfrm>
              <a:off x="5331075" y="4169900"/>
              <a:ext cx="60425" cy="68350"/>
            </a:xfrm>
            <a:custGeom>
              <a:rect b="b" l="l" r="r" t="t"/>
              <a:pathLst>
                <a:path extrusionOk="0" h="2734" w="2417">
                  <a:moveTo>
                    <a:pt x="2416" y="0"/>
                  </a:moveTo>
                  <a:lnTo>
                    <a:pt x="2416" y="0"/>
                  </a:lnTo>
                  <a:cubicBezTo>
                    <a:pt x="1604" y="317"/>
                    <a:pt x="238" y="1090"/>
                    <a:pt x="0" y="2733"/>
                  </a:cubicBezTo>
                  <a:lnTo>
                    <a:pt x="20" y="2733"/>
                  </a:lnTo>
                  <a:lnTo>
                    <a:pt x="99" y="2694"/>
                  </a:lnTo>
                  <a:lnTo>
                    <a:pt x="277" y="2614"/>
                  </a:lnTo>
                  <a:cubicBezTo>
                    <a:pt x="495" y="2515"/>
                    <a:pt x="673" y="2377"/>
                    <a:pt x="871" y="2238"/>
                  </a:cubicBezTo>
                  <a:lnTo>
                    <a:pt x="990" y="2139"/>
                  </a:lnTo>
                  <a:cubicBezTo>
                    <a:pt x="1030" y="2119"/>
                    <a:pt x="1050" y="2080"/>
                    <a:pt x="1089" y="2060"/>
                  </a:cubicBezTo>
                  <a:cubicBezTo>
                    <a:pt x="1168" y="1981"/>
                    <a:pt x="1228" y="1921"/>
                    <a:pt x="1287" y="1862"/>
                  </a:cubicBezTo>
                  <a:cubicBezTo>
                    <a:pt x="1406" y="1743"/>
                    <a:pt x="1505" y="1624"/>
                    <a:pt x="1584" y="1505"/>
                  </a:cubicBezTo>
                  <a:cubicBezTo>
                    <a:pt x="1743" y="1307"/>
                    <a:pt x="1881" y="1109"/>
                    <a:pt x="2000" y="892"/>
                  </a:cubicBezTo>
                  <a:cubicBezTo>
                    <a:pt x="2099" y="694"/>
                    <a:pt x="2198" y="515"/>
                    <a:pt x="2258" y="357"/>
                  </a:cubicBezTo>
                  <a:cubicBezTo>
                    <a:pt x="2317" y="238"/>
                    <a:pt x="2376" y="119"/>
                    <a:pt x="2416"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8" name="Google Shape;808;p13"/>
            <p:cNvSpPr/>
            <p:nvPr/>
          </p:nvSpPr>
          <p:spPr>
            <a:xfrm>
              <a:off x="5274625" y="3860875"/>
              <a:ext cx="30725" cy="248650"/>
            </a:xfrm>
            <a:custGeom>
              <a:rect b="b" l="l" r="r" t="t"/>
              <a:pathLst>
                <a:path extrusionOk="0" h="9946" w="1229">
                  <a:moveTo>
                    <a:pt x="717" y="1"/>
                  </a:moveTo>
                  <a:cubicBezTo>
                    <a:pt x="710" y="1"/>
                    <a:pt x="702" y="2"/>
                    <a:pt x="694" y="5"/>
                  </a:cubicBezTo>
                  <a:cubicBezTo>
                    <a:pt x="615" y="5"/>
                    <a:pt x="575" y="64"/>
                    <a:pt x="575" y="123"/>
                  </a:cubicBezTo>
                  <a:cubicBezTo>
                    <a:pt x="575" y="183"/>
                    <a:pt x="991" y="7074"/>
                    <a:pt x="40" y="9787"/>
                  </a:cubicBezTo>
                  <a:cubicBezTo>
                    <a:pt x="1" y="9847"/>
                    <a:pt x="40" y="9926"/>
                    <a:pt x="100" y="9946"/>
                  </a:cubicBezTo>
                  <a:lnTo>
                    <a:pt x="139" y="9946"/>
                  </a:lnTo>
                  <a:cubicBezTo>
                    <a:pt x="199" y="9946"/>
                    <a:pt x="238" y="9906"/>
                    <a:pt x="258" y="9866"/>
                  </a:cubicBezTo>
                  <a:cubicBezTo>
                    <a:pt x="1228" y="7114"/>
                    <a:pt x="832" y="401"/>
                    <a:pt x="813" y="104"/>
                  </a:cubicBezTo>
                  <a:cubicBezTo>
                    <a:pt x="813" y="52"/>
                    <a:pt x="768" y="1"/>
                    <a:pt x="717"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 name="Google Shape;809;p13"/>
            <p:cNvSpPr/>
            <p:nvPr/>
          </p:nvSpPr>
          <p:spPr>
            <a:xfrm>
              <a:off x="5267200" y="4106025"/>
              <a:ext cx="72800" cy="22300"/>
            </a:xfrm>
            <a:custGeom>
              <a:rect b="b" l="l" r="r" t="t"/>
              <a:pathLst>
                <a:path extrusionOk="0" h="892" w="2912">
                  <a:moveTo>
                    <a:pt x="119" y="1"/>
                  </a:moveTo>
                  <a:cubicBezTo>
                    <a:pt x="60" y="1"/>
                    <a:pt x="1" y="41"/>
                    <a:pt x="1" y="120"/>
                  </a:cubicBezTo>
                  <a:cubicBezTo>
                    <a:pt x="1" y="179"/>
                    <a:pt x="60" y="219"/>
                    <a:pt x="119" y="239"/>
                  </a:cubicBezTo>
                  <a:cubicBezTo>
                    <a:pt x="1288" y="258"/>
                    <a:pt x="2694" y="872"/>
                    <a:pt x="2694" y="872"/>
                  </a:cubicBezTo>
                  <a:lnTo>
                    <a:pt x="2753" y="872"/>
                  </a:lnTo>
                  <a:lnTo>
                    <a:pt x="2733" y="892"/>
                  </a:lnTo>
                  <a:cubicBezTo>
                    <a:pt x="2872" y="892"/>
                    <a:pt x="2912" y="714"/>
                    <a:pt x="2793" y="654"/>
                  </a:cubicBezTo>
                  <a:cubicBezTo>
                    <a:pt x="2733" y="635"/>
                    <a:pt x="1347" y="21"/>
                    <a:pt x="119"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p13"/>
            <p:cNvSpPr/>
            <p:nvPr/>
          </p:nvSpPr>
          <p:spPr>
            <a:xfrm>
              <a:off x="5286025" y="4093400"/>
              <a:ext cx="31775" cy="20075"/>
            </a:xfrm>
            <a:custGeom>
              <a:rect b="b" l="l" r="r" t="t"/>
              <a:pathLst>
                <a:path extrusionOk="0" h="803" w="1271">
                  <a:moveTo>
                    <a:pt x="1116" y="1"/>
                  </a:moveTo>
                  <a:cubicBezTo>
                    <a:pt x="1101" y="1"/>
                    <a:pt x="1086" y="4"/>
                    <a:pt x="1069" y="11"/>
                  </a:cubicBezTo>
                  <a:cubicBezTo>
                    <a:pt x="693" y="149"/>
                    <a:pt x="357" y="347"/>
                    <a:pt x="40" y="605"/>
                  </a:cubicBezTo>
                  <a:cubicBezTo>
                    <a:pt x="0" y="645"/>
                    <a:pt x="0" y="724"/>
                    <a:pt x="40" y="783"/>
                  </a:cubicBezTo>
                  <a:cubicBezTo>
                    <a:pt x="79" y="803"/>
                    <a:pt x="99" y="803"/>
                    <a:pt x="139" y="803"/>
                  </a:cubicBezTo>
                  <a:cubicBezTo>
                    <a:pt x="159" y="803"/>
                    <a:pt x="198" y="803"/>
                    <a:pt x="218" y="763"/>
                  </a:cubicBezTo>
                  <a:cubicBezTo>
                    <a:pt x="495" y="546"/>
                    <a:pt x="812" y="367"/>
                    <a:pt x="1149" y="229"/>
                  </a:cubicBezTo>
                  <a:cubicBezTo>
                    <a:pt x="1271" y="176"/>
                    <a:pt x="1224" y="1"/>
                    <a:pt x="1116"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p13"/>
            <p:cNvSpPr/>
            <p:nvPr/>
          </p:nvSpPr>
          <p:spPr>
            <a:xfrm>
              <a:off x="5039975" y="4135325"/>
              <a:ext cx="212900" cy="178475"/>
            </a:xfrm>
            <a:custGeom>
              <a:rect b="b" l="l" r="r" t="t"/>
              <a:pathLst>
                <a:path extrusionOk="0" h="7139" w="8516">
                  <a:moveTo>
                    <a:pt x="5957" y="0"/>
                  </a:moveTo>
                  <a:cubicBezTo>
                    <a:pt x="5557" y="0"/>
                    <a:pt x="5155" y="103"/>
                    <a:pt x="4792" y="314"/>
                  </a:cubicBezTo>
                  <a:cubicBezTo>
                    <a:pt x="3763" y="829"/>
                    <a:pt x="2812" y="1502"/>
                    <a:pt x="1941" y="2275"/>
                  </a:cubicBezTo>
                  <a:cubicBezTo>
                    <a:pt x="654" y="3522"/>
                    <a:pt x="0" y="5562"/>
                    <a:pt x="456" y="5859"/>
                  </a:cubicBezTo>
                  <a:cubicBezTo>
                    <a:pt x="486" y="5879"/>
                    <a:pt x="516" y="5888"/>
                    <a:pt x="546" y="5888"/>
                  </a:cubicBezTo>
                  <a:cubicBezTo>
                    <a:pt x="958" y="5888"/>
                    <a:pt x="1302" y="4070"/>
                    <a:pt x="2060" y="3700"/>
                  </a:cubicBezTo>
                  <a:lnTo>
                    <a:pt x="2060" y="3700"/>
                  </a:lnTo>
                  <a:cubicBezTo>
                    <a:pt x="2060" y="3701"/>
                    <a:pt x="416" y="6096"/>
                    <a:pt x="773" y="6631"/>
                  </a:cubicBezTo>
                  <a:cubicBezTo>
                    <a:pt x="813" y="6690"/>
                    <a:pt x="856" y="6717"/>
                    <a:pt x="903" y="6717"/>
                  </a:cubicBezTo>
                  <a:cubicBezTo>
                    <a:pt x="1298" y="6717"/>
                    <a:pt x="1930" y="4832"/>
                    <a:pt x="2674" y="4354"/>
                  </a:cubicBezTo>
                  <a:lnTo>
                    <a:pt x="2674" y="4354"/>
                  </a:lnTo>
                  <a:cubicBezTo>
                    <a:pt x="2673" y="4354"/>
                    <a:pt x="1228" y="6710"/>
                    <a:pt x="1565" y="6908"/>
                  </a:cubicBezTo>
                  <a:cubicBezTo>
                    <a:pt x="1612" y="6935"/>
                    <a:pt x="1658" y="6947"/>
                    <a:pt x="1703" y="6947"/>
                  </a:cubicBezTo>
                  <a:cubicBezTo>
                    <a:pt x="2163" y="6947"/>
                    <a:pt x="2511" y="5658"/>
                    <a:pt x="3287" y="5225"/>
                  </a:cubicBezTo>
                  <a:lnTo>
                    <a:pt x="3287" y="5225"/>
                  </a:lnTo>
                  <a:cubicBezTo>
                    <a:pt x="3287" y="5225"/>
                    <a:pt x="2179" y="6750"/>
                    <a:pt x="2515" y="7106"/>
                  </a:cubicBezTo>
                  <a:cubicBezTo>
                    <a:pt x="2538" y="7128"/>
                    <a:pt x="2565" y="7139"/>
                    <a:pt x="2596" y="7139"/>
                  </a:cubicBezTo>
                  <a:cubicBezTo>
                    <a:pt x="3029" y="7139"/>
                    <a:pt x="4153" y="5027"/>
                    <a:pt x="5208" y="4750"/>
                  </a:cubicBezTo>
                  <a:cubicBezTo>
                    <a:pt x="6317" y="4473"/>
                    <a:pt x="7288" y="4374"/>
                    <a:pt x="7842" y="3482"/>
                  </a:cubicBezTo>
                  <a:cubicBezTo>
                    <a:pt x="8218" y="2809"/>
                    <a:pt x="8515" y="1463"/>
                    <a:pt x="7466" y="552"/>
                  </a:cubicBezTo>
                  <a:cubicBezTo>
                    <a:pt x="7034" y="188"/>
                    <a:pt x="6497" y="0"/>
                    <a:pt x="5957"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2" name="Google Shape;812;p13"/>
            <p:cNvSpPr/>
            <p:nvPr/>
          </p:nvSpPr>
          <p:spPr>
            <a:xfrm>
              <a:off x="5086500" y="4138225"/>
              <a:ext cx="89150" cy="72300"/>
            </a:xfrm>
            <a:custGeom>
              <a:rect b="b" l="l" r="r" t="t"/>
              <a:pathLst>
                <a:path extrusionOk="0" h="2892" w="3566">
                  <a:moveTo>
                    <a:pt x="3565" y="0"/>
                  </a:moveTo>
                  <a:cubicBezTo>
                    <a:pt x="3565" y="0"/>
                    <a:pt x="714" y="693"/>
                    <a:pt x="377" y="1584"/>
                  </a:cubicBezTo>
                  <a:cubicBezTo>
                    <a:pt x="179" y="2000"/>
                    <a:pt x="60" y="2436"/>
                    <a:pt x="1" y="2891"/>
                  </a:cubicBezTo>
                  <a:lnTo>
                    <a:pt x="3565"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13" name="Google Shape;813;p13"/>
          <p:cNvSpPr txBox="1"/>
          <p:nvPr/>
        </p:nvSpPr>
        <p:spPr>
          <a:xfrm>
            <a:off x="540000" y="1040950"/>
            <a:ext cx="5111100" cy="26781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Person First Language was popularized by advocacy groups in the 1980s, and being that it was one of the first movements for labeling those with disabilities, it has stuck around for a long time.</a:t>
            </a:r>
            <a:endParaRPr b="0" i="0" sz="1800" u="none" cap="none" strike="noStrike">
              <a:solidFill>
                <a:schemeClr val="accent5"/>
              </a:solidFill>
              <a:latin typeface="Roboto"/>
              <a:ea typeface="Roboto"/>
              <a:cs typeface="Roboto"/>
              <a:sym typeface="Roboto"/>
            </a:endParaRPr>
          </a:p>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Many contemporary disability advocates do not use person first language because they see it as emphasizing the idea that “no one wants to be associated with a disability”.</a:t>
            </a:r>
            <a:endParaRPr b="0" i="0" sz="1800" u="none" cap="none" strike="noStrike">
              <a:solidFill>
                <a:schemeClr val="accent5"/>
              </a:solidFill>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7" name="Shape 817"/>
        <p:cNvGrpSpPr/>
        <p:nvPr/>
      </p:nvGrpSpPr>
      <p:grpSpPr>
        <a:xfrm>
          <a:off x="0" y="0"/>
          <a:ext cx="0" cy="0"/>
          <a:chOff x="0" y="0"/>
          <a:chExt cx="0" cy="0"/>
        </a:xfrm>
      </p:grpSpPr>
      <p:sp>
        <p:nvSpPr>
          <p:cNvPr id="818" name="Google Shape;818;p14"/>
          <p:cNvSpPr txBox="1"/>
          <p:nvPr>
            <p:ph type="title"/>
          </p:nvPr>
        </p:nvSpPr>
        <p:spPr>
          <a:xfrm>
            <a:off x="1511700" y="253650"/>
            <a:ext cx="61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Person first vs identity first language</a:t>
            </a:r>
            <a:endParaRPr/>
          </a:p>
        </p:txBody>
      </p:sp>
      <p:sp>
        <p:nvSpPr>
          <p:cNvPr id="819" name="Google Shape;819;p14"/>
          <p:cNvSpPr/>
          <p:nvPr/>
        </p:nvSpPr>
        <p:spPr>
          <a:xfrm>
            <a:off x="5651088" y="4424700"/>
            <a:ext cx="2736600" cy="1788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0" name="Google Shape;820;p14"/>
          <p:cNvSpPr txBox="1"/>
          <p:nvPr/>
        </p:nvSpPr>
        <p:spPr>
          <a:xfrm>
            <a:off x="540000" y="971350"/>
            <a:ext cx="5111100" cy="395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 sz="1700" u="none" cap="none" strike="noStrike">
                <a:solidFill>
                  <a:schemeClr val="accent5"/>
                </a:solidFill>
                <a:latin typeface="Roboto"/>
                <a:ea typeface="Roboto"/>
                <a:cs typeface="Roboto"/>
                <a:sym typeface="Roboto"/>
              </a:rPr>
              <a:t>Identity first </a:t>
            </a:r>
            <a:r>
              <a:rPr b="0" i="0" lang="en" sz="1700" u="none" cap="none" strike="noStrike">
                <a:solidFill>
                  <a:schemeClr val="accent5"/>
                </a:solidFill>
                <a:latin typeface="Roboto"/>
                <a:ea typeface="Roboto"/>
                <a:cs typeface="Roboto"/>
                <a:sym typeface="Roboto"/>
              </a:rPr>
              <a:t>language is the opposite of person first, it places the identity of a person before their personhood.</a:t>
            </a:r>
            <a:endParaRPr b="0" i="0" sz="1700" u="none" cap="none" strike="noStrike">
              <a:solidFill>
                <a:schemeClr val="accent5"/>
              </a:solidFill>
              <a:latin typeface="Roboto"/>
              <a:ea typeface="Roboto"/>
              <a:cs typeface="Roboto"/>
              <a:sym typeface="Roboto"/>
            </a:endParaRPr>
          </a:p>
          <a:p>
            <a:pPr indent="-336550" lvl="0" marL="457200" marR="0" rtl="0" algn="l">
              <a:lnSpc>
                <a:spcPct val="100000"/>
              </a:lnSpc>
              <a:spcBef>
                <a:spcPts val="0"/>
              </a:spcBef>
              <a:spcAft>
                <a:spcPts val="0"/>
              </a:spcAft>
              <a:buClr>
                <a:schemeClr val="accent5"/>
              </a:buClr>
              <a:buSzPts val="1700"/>
              <a:buFont typeface="Roboto"/>
              <a:buChar char="●"/>
            </a:pPr>
            <a:r>
              <a:rPr b="0" i="0" lang="en" sz="1700" u="none" cap="none" strike="noStrike">
                <a:solidFill>
                  <a:schemeClr val="accent5"/>
                </a:solidFill>
                <a:latin typeface="Roboto"/>
                <a:ea typeface="Roboto"/>
                <a:cs typeface="Roboto"/>
                <a:sym typeface="Roboto"/>
              </a:rPr>
              <a:t>Disabled person</a:t>
            </a:r>
            <a:endParaRPr b="0" i="0" sz="1700" u="none" cap="none" strike="noStrike">
              <a:solidFill>
                <a:schemeClr val="accent5"/>
              </a:solidFill>
              <a:latin typeface="Roboto"/>
              <a:ea typeface="Roboto"/>
              <a:cs typeface="Roboto"/>
              <a:sym typeface="Roboto"/>
            </a:endParaRPr>
          </a:p>
          <a:p>
            <a:pPr indent="-336550" lvl="0" marL="457200" marR="0" rtl="0" algn="l">
              <a:lnSpc>
                <a:spcPct val="100000"/>
              </a:lnSpc>
              <a:spcBef>
                <a:spcPts val="0"/>
              </a:spcBef>
              <a:spcAft>
                <a:spcPts val="0"/>
              </a:spcAft>
              <a:buClr>
                <a:schemeClr val="accent5"/>
              </a:buClr>
              <a:buSzPts val="1700"/>
              <a:buFont typeface="Roboto"/>
              <a:buChar char="●"/>
            </a:pPr>
            <a:r>
              <a:rPr b="0" i="0" lang="en" sz="1700" u="none" cap="none" strike="noStrike">
                <a:solidFill>
                  <a:schemeClr val="accent5"/>
                </a:solidFill>
                <a:latin typeface="Roboto"/>
                <a:ea typeface="Roboto"/>
                <a:cs typeface="Roboto"/>
                <a:sym typeface="Roboto"/>
              </a:rPr>
              <a:t>Austistic person</a:t>
            </a:r>
            <a:endParaRPr b="0" i="0" sz="1700" u="none" cap="none" strike="noStrike">
              <a:solidFill>
                <a:schemeClr val="accent5"/>
              </a:solidFill>
              <a:latin typeface="Roboto"/>
              <a:ea typeface="Roboto"/>
              <a:cs typeface="Roboto"/>
              <a:sym typeface="Roboto"/>
            </a:endParaRPr>
          </a:p>
          <a:p>
            <a:pPr indent="-336550" lvl="0" marL="457200" marR="0" rtl="0" algn="l">
              <a:lnSpc>
                <a:spcPct val="100000"/>
              </a:lnSpc>
              <a:spcBef>
                <a:spcPts val="0"/>
              </a:spcBef>
              <a:spcAft>
                <a:spcPts val="0"/>
              </a:spcAft>
              <a:buClr>
                <a:schemeClr val="accent5"/>
              </a:buClr>
              <a:buSzPts val="1700"/>
              <a:buFont typeface="Roboto"/>
              <a:buChar char="●"/>
            </a:pPr>
            <a:r>
              <a:rPr b="0" i="0" lang="en" sz="1700" u="none" cap="none" strike="noStrike">
                <a:solidFill>
                  <a:schemeClr val="accent5"/>
                </a:solidFill>
                <a:latin typeface="Roboto"/>
                <a:ea typeface="Roboto"/>
                <a:cs typeface="Roboto"/>
                <a:sym typeface="Roboto"/>
              </a:rPr>
              <a:t>Obese person</a:t>
            </a:r>
            <a:endParaRPr b="0" i="0" sz="17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accent5"/>
                </a:solidFill>
                <a:latin typeface="Roboto"/>
                <a:ea typeface="Roboto"/>
                <a:cs typeface="Roboto"/>
                <a:sym typeface="Roboto"/>
              </a:rPr>
              <a:t>Proponents of identity first language emphasize that their disabilities are a large part of their identity, and don’t want it to be looked over in order to make able bodied people more comfortable.</a:t>
            </a:r>
            <a:endParaRPr b="0" i="0" sz="17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accent5"/>
                </a:solidFill>
                <a:latin typeface="Roboto"/>
                <a:ea typeface="Roboto"/>
                <a:cs typeface="Roboto"/>
                <a:sym typeface="Roboto"/>
              </a:rPr>
              <a:t>The goal of identity first language is to take away the negative association with disability labels.</a:t>
            </a:r>
            <a:endParaRPr b="0" i="0" sz="17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chemeClr val="accent5"/>
                </a:solidFill>
                <a:latin typeface="Roboto"/>
                <a:ea typeface="Roboto"/>
                <a:cs typeface="Roboto"/>
                <a:sym typeface="Roboto"/>
              </a:rPr>
              <a:t>Identity first language is often used by disabled self advocates.</a:t>
            </a:r>
            <a:endParaRPr b="0" i="0" sz="1700" u="none" cap="none" strike="noStrike">
              <a:solidFill>
                <a:schemeClr val="accent5"/>
              </a:solidFill>
              <a:latin typeface="Roboto"/>
              <a:ea typeface="Roboto"/>
              <a:cs typeface="Roboto"/>
              <a:sym typeface="Roboto"/>
            </a:endParaRPr>
          </a:p>
        </p:txBody>
      </p:sp>
      <p:grpSp>
        <p:nvGrpSpPr>
          <p:cNvPr id="821" name="Google Shape;821;p14"/>
          <p:cNvGrpSpPr/>
          <p:nvPr/>
        </p:nvGrpSpPr>
        <p:grpSpPr>
          <a:xfrm flipH="1">
            <a:off x="5864267" y="2185840"/>
            <a:ext cx="2310260" cy="2300104"/>
            <a:chOff x="3659900" y="2926800"/>
            <a:chExt cx="2525150" cy="2514050"/>
          </a:xfrm>
        </p:grpSpPr>
        <p:sp>
          <p:nvSpPr>
            <p:cNvPr id="822" name="Google Shape;822;p14"/>
            <p:cNvSpPr/>
            <p:nvPr/>
          </p:nvSpPr>
          <p:spPr>
            <a:xfrm>
              <a:off x="3664075" y="4653900"/>
              <a:ext cx="428500" cy="727775"/>
            </a:xfrm>
            <a:custGeom>
              <a:rect b="b" l="l" r="r" t="t"/>
              <a:pathLst>
                <a:path extrusionOk="0" h="29111" w="17140">
                  <a:moveTo>
                    <a:pt x="12326" y="1"/>
                  </a:moveTo>
                  <a:cubicBezTo>
                    <a:pt x="11579" y="1"/>
                    <a:pt x="10870" y="188"/>
                    <a:pt x="10397" y="508"/>
                  </a:cubicBezTo>
                  <a:cubicBezTo>
                    <a:pt x="9372" y="1201"/>
                    <a:pt x="8817" y="2754"/>
                    <a:pt x="8318" y="3835"/>
                  </a:cubicBezTo>
                  <a:cubicBezTo>
                    <a:pt x="6044" y="8881"/>
                    <a:pt x="5906" y="13012"/>
                    <a:pt x="2634" y="20165"/>
                  </a:cubicBezTo>
                  <a:cubicBezTo>
                    <a:pt x="2246" y="20831"/>
                    <a:pt x="1802" y="21441"/>
                    <a:pt x="1303" y="21967"/>
                  </a:cubicBezTo>
                  <a:cubicBezTo>
                    <a:pt x="804" y="22466"/>
                    <a:pt x="0" y="23298"/>
                    <a:pt x="111" y="24047"/>
                  </a:cubicBezTo>
                  <a:cubicBezTo>
                    <a:pt x="250" y="24962"/>
                    <a:pt x="1470" y="25350"/>
                    <a:pt x="2385" y="25683"/>
                  </a:cubicBezTo>
                  <a:cubicBezTo>
                    <a:pt x="3549" y="26071"/>
                    <a:pt x="4520" y="27318"/>
                    <a:pt x="5684" y="27984"/>
                  </a:cubicBezTo>
                  <a:cubicBezTo>
                    <a:pt x="6347" y="28377"/>
                    <a:pt x="7365" y="29111"/>
                    <a:pt x="8242" y="29111"/>
                  </a:cubicBezTo>
                  <a:cubicBezTo>
                    <a:pt x="8539" y="29111"/>
                    <a:pt x="8821" y="29026"/>
                    <a:pt x="9067" y="28816"/>
                  </a:cubicBezTo>
                  <a:cubicBezTo>
                    <a:pt x="9372" y="28566"/>
                    <a:pt x="8928" y="28206"/>
                    <a:pt x="8762" y="28012"/>
                  </a:cubicBezTo>
                  <a:cubicBezTo>
                    <a:pt x="7847" y="27097"/>
                    <a:pt x="7264" y="25904"/>
                    <a:pt x="6682" y="24795"/>
                  </a:cubicBezTo>
                  <a:cubicBezTo>
                    <a:pt x="5462" y="22494"/>
                    <a:pt x="5850" y="21912"/>
                    <a:pt x="7126" y="19666"/>
                  </a:cubicBezTo>
                  <a:cubicBezTo>
                    <a:pt x="9649" y="15313"/>
                    <a:pt x="12477" y="11099"/>
                    <a:pt x="14750" y="6497"/>
                  </a:cubicBezTo>
                  <a:cubicBezTo>
                    <a:pt x="17140" y="1676"/>
                    <a:pt x="14562" y="1"/>
                    <a:pt x="12326"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3" name="Google Shape;823;p14"/>
            <p:cNvSpPr/>
            <p:nvPr/>
          </p:nvSpPr>
          <p:spPr>
            <a:xfrm>
              <a:off x="3659900" y="5161650"/>
              <a:ext cx="238475" cy="238675"/>
            </a:xfrm>
            <a:custGeom>
              <a:rect b="b" l="l" r="r" t="t"/>
              <a:pathLst>
                <a:path extrusionOk="0" h="9547" w="9539">
                  <a:moveTo>
                    <a:pt x="2666" y="0"/>
                  </a:moveTo>
                  <a:cubicBezTo>
                    <a:pt x="2611" y="0"/>
                    <a:pt x="2554" y="7"/>
                    <a:pt x="2496" y="22"/>
                  </a:cubicBezTo>
                  <a:cubicBezTo>
                    <a:pt x="2219" y="22"/>
                    <a:pt x="1969" y="188"/>
                    <a:pt x="1831" y="437"/>
                  </a:cubicBezTo>
                  <a:cubicBezTo>
                    <a:pt x="1276" y="1297"/>
                    <a:pt x="750" y="2212"/>
                    <a:pt x="334" y="3155"/>
                  </a:cubicBezTo>
                  <a:cubicBezTo>
                    <a:pt x="278" y="3238"/>
                    <a:pt x="250" y="3349"/>
                    <a:pt x="223" y="3432"/>
                  </a:cubicBezTo>
                  <a:cubicBezTo>
                    <a:pt x="1" y="4014"/>
                    <a:pt x="1" y="4624"/>
                    <a:pt x="555" y="4984"/>
                  </a:cubicBezTo>
                  <a:cubicBezTo>
                    <a:pt x="1831" y="5899"/>
                    <a:pt x="6932" y="8811"/>
                    <a:pt x="7043" y="8866"/>
                  </a:cubicBezTo>
                  <a:cubicBezTo>
                    <a:pt x="7542" y="9171"/>
                    <a:pt x="8097" y="9393"/>
                    <a:pt x="8651" y="9531"/>
                  </a:cubicBezTo>
                  <a:cubicBezTo>
                    <a:pt x="8701" y="9541"/>
                    <a:pt x="8751" y="9546"/>
                    <a:pt x="8799" y="9546"/>
                  </a:cubicBezTo>
                  <a:cubicBezTo>
                    <a:pt x="9155" y="9546"/>
                    <a:pt x="9459" y="9288"/>
                    <a:pt x="9483" y="8922"/>
                  </a:cubicBezTo>
                  <a:cubicBezTo>
                    <a:pt x="9539" y="8783"/>
                    <a:pt x="9539" y="8644"/>
                    <a:pt x="9483" y="8506"/>
                  </a:cubicBezTo>
                  <a:cubicBezTo>
                    <a:pt x="9317" y="8007"/>
                    <a:pt x="9095" y="7507"/>
                    <a:pt x="8790" y="7064"/>
                  </a:cubicBezTo>
                  <a:cubicBezTo>
                    <a:pt x="8485" y="6509"/>
                    <a:pt x="8152" y="5983"/>
                    <a:pt x="7875" y="5428"/>
                  </a:cubicBezTo>
                  <a:cubicBezTo>
                    <a:pt x="7625" y="4818"/>
                    <a:pt x="7293" y="4264"/>
                    <a:pt x="6932" y="3737"/>
                  </a:cubicBezTo>
                  <a:cubicBezTo>
                    <a:pt x="6627" y="3349"/>
                    <a:pt x="5934" y="3432"/>
                    <a:pt x="5518" y="3293"/>
                  </a:cubicBezTo>
                  <a:cubicBezTo>
                    <a:pt x="5130" y="3182"/>
                    <a:pt x="4742" y="2988"/>
                    <a:pt x="4437" y="2711"/>
                  </a:cubicBezTo>
                  <a:cubicBezTo>
                    <a:pt x="3883" y="2156"/>
                    <a:pt x="3633" y="1297"/>
                    <a:pt x="3356" y="576"/>
                  </a:cubicBezTo>
                  <a:cubicBezTo>
                    <a:pt x="3328" y="521"/>
                    <a:pt x="3300" y="465"/>
                    <a:pt x="3273" y="410"/>
                  </a:cubicBezTo>
                  <a:cubicBezTo>
                    <a:pt x="3158" y="158"/>
                    <a:pt x="2930" y="0"/>
                    <a:pt x="2666"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4" name="Google Shape;824;p14"/>
            <p:cNvSpPr/>
            <p:nvPr/>
          </p:nvSpPr>
          <p:spPr>
            <a:xfrm>
              <a:off x="3659900" y="5247425"/>
              <a:ext cx="237775" cy="152900"/>
            </a:xfrm>
            <a:custGeom>
              <a:rect b="b" l="l" r="r" t="t"/>
              <a:pathLst>
                <a:path extrusionOk="0" h="6116" w="9511">
                  <a:moveTo>
                    <a:pt x="223" y="1"/>
                  </a:moveTo>
                  <a:cubicBezTo>
                    <a:pt x="1" y="583"/>
                    <a:pt x="1" y="1193"/>
                    <a:pt x="555" y="1553"/>
                  </a:cubicBezTo>
                  <a:cubicBezTo>
                    <a:pt x="1831" y="2468"/>
                    <a:pt x="6932" y="5380"/>
                    <a:pt x="7043" y="5435"/>
                  </a:cubicBezTo>
                  <a:cubicBezTo>
                    <a:pt x="7542" y="5740"/>
                    <a:pt x="8097" y="5962"/>
                    <a:pt x="8651" y="6100"/>
                  </a:cubicBezTo>
                  <a:cubicBezTo>
                    <a:pt x="8701" y="6110"/>
                    <a:pt x="8751" y="6115"/>
                    <a:pt x="8799" y="6115"/>
                  </a:cubicBezTo>
                  <a:cubicBezTo>
                    <a:pt x="9155" y="6115"/>
                    <a:pt x="9462" y="5857"/>
                    <a:pt x="9511" y="5491"/>
                  </a:cubicBezTo>
                  <a:cubicBezTo>
                    <a:pt x="9234" y="5324"/>
                    <a:pt x="8929" y="5158"/>
                    <a:pt x="8651" y="4991"/>
                  </a:cubicBezTo>
                  <a:lnTo>
                    <a:pt x="4853" y="2746"/>
                  </a:lnTo>
                  <a:lnTo>
                    <a:pt x="361" y="84"/>
                  </a:lnTo>
                  <a:lnTo>
                    <a:pt x="223"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5" name="Google Shape;825;p14"/>
            <p:cNvSpPr/>
            <p:nvPr/>
          </p:nvSpPr>
          <p:spPr>
            <a:xfrm>
              <a:off x="3830425" y="5212075"/>
              <a:ext cx="38150" cy="56875"/>
            </a:xfrm>
            <a:custGeom>
              <a:rect b="b" l="l" r="r" t="t"/>
              <a:pathLst>
                <a:path extrusionOk="0" h="2275" w="1526">
                  <a:moveTo>
                    <a:pt x="1137" y="1"/>
                  </a:moveTo>
                  <a:cubicBezTo>
                    <a:pt x="860" y="1"/>
                    <a:pt x="638" y="112"/>
                    <a:pt x="472" y="306"/>
                  </a:cubicBezTo>
                  <a:cubicBezTo>
                    <a:pt x="305" y="500"/>
                    <a:pt x="194" y="722"/>
                    <a:pt x="139" y="944"/>
                  </a:cubicBezTo>
                  <a:cubicBezTo>
                    <a:pt x="0" y="1387"/>
                    <a:pt x="56" y="1886"/>
                    <a:pt x="305" y="2274"/>
                  </a:cubicBezTo>
                  <a:cubicBezTo>
                    <a:pt x="139" y="1858"/>
                    <a:pt x="111" y="1415"/>
                    <a:pt x="278" y="971"/>
                  </a:cubicBezTo>
                  <a:cubicBezTo>
                    <a:pt x="333" y="777"/>
                    <a:pt x="444" y="583"/>
                    <a:pt x="583" y="417"/>
                  </a:cubicBezTo>
                  <a:cubicBezTo>
                    <a:pt x="721" y="278"/>
                    <a:pt x="915" y="167"/>
                    <a:pt x="1109" y="167"/>
                  </a:cubicBezTo>
                  <a:cubicBezTo>
                    <a:pt x="1304" y="195"/>
                    <a:pt x="1387" y="389"/>
                    <a:pt x="1331" y="583"/>
                  </a:cubicBezTo>
                  <a:cubicBezTo>
                    <a:pt x="1276" y="805"/>
                    <a:pt x="1193" y="999"/>
                    <a:pt x="1082" y="1193"/>
                  </a:cubicBezTo>
                  <a:cubicBezTo>
                    <a:pt x="860" y="1581"/>
                    <a:pt x="555" y="1914"/>
                    <a:pt x="305" y="2274"/>
                  </a:cubicBezTo>
                  <a:cubicBezTo>
                    <a:pt x="638" y="1969"/>
                    <a:pt x="943" y="1637"/>
                    <a:pt x="1220" y="1276"/>
                  </a:cubicBezTo>
                  <a:cubicBezTo>
                    <a:pt x="1359" y="1082"/>
                    <a:pt x="1442" y="860"/>
                    <a:pt x="1498" y="611"/>
                  </a:cubicBezTo>
                  <a:cubicBezTo>
                    <a:pt x="1525" y="500"/>
                    <a:pt x="1525" y="361"/>
                    <a:pt x="1470" y="250"/>
                  </a:cubicBezTo>
                  <a:cubicBezTo>
                    <a:pt x="1414" y="112"/>
                    <a:pt x="1276" y="1"/>
                    <a:pt x="1137"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6" name="Google Shape;826;p14"/>
            <p:cNvSpPr/>
            <p:nvPr/>
          </p:nvSpPr>
          <p:spPr>
            <a:xfrm>
              <a:off x="3837350" y="5250200"/>
              <a:ext cx="60325" cy="29225"/>
            </a:xfrm>
            <a:custGeom>
              <a:rect b="b" l="l" r="r" t="t"/>
              <a:pathLst>
                <a:path extrusionOk="0" h="1169" w="2413">
                  <a:moveTo>
                    <a:pt x="1886" y="1"/>
                  </a:moveTo>
                  <a:cubicBezTo>
                    <a:pt x="1636" y="1"/>
                    <a:pt x="1415" y="28"/>
                    <a:pt x="1193" y="139"/>
                  </a:cubicBezTo>
                  <a:cubicBezTo>
                    <a:pt x="777" y="306"/>
                    <a:pt x="389" y="500"/>
                    <a:pt x="1" y="749"/>
                  </a:cubicBezTo>
                  <a:cubicBezTo>
                    <a:pt x="417" y="583"/>
                    <a:pt x="805" y="389"/>
                    <a:pt x="1221" y="250"/>
                  </a:cubicBezTo>
                  <a:cubicBezTo>
                    <a:pt x="1415" y="195"/>
                    <a:pt x="1636" y="167"/>
                    <a:pt x="1858" y="167"/>
                  </a:cubicBezTo>
                  <a:cubicBezTo>
                    <a:pt x="2052" y="167"/>
                    <a:pt x="2246" y="278"/>
                    <a:pt x="2219" y="444"/>
                  </a:cubicBezTo>
                  <a:cubicBezTo>
                    <a:pt x="2191" y="638"/>
                    <a:pt x="2052" y="805"/>
                    <a:pt x="1886" y="860"/>
                  </a:cubicBezTo>
                  <a:cubicBezTo>
                    <a:pt x="1664" y="943"/>
                    <a:pt x="1470" y="999"/>
                    <a:pt x="1248" y="1027"/>
                  </a:cubicBezTo>
                  <a:cubicBezTo>
                    <a:pt x="1167" y="1037"/>
                    <a:pt x="1083" y="1043"/>
                    <a:pt x="998" y="1043"/>
                  </a:cubicBezTo>
                  <a:cubicBezTo>
                    <a:pt x="652" y="1043"/>
                    <a:pt x="290" y="950"/>
                    <a:pt x="1" y="749"/>
                  </a:cubicBezTo>
                  <a:lnTo>
                    <a:pt x="1" y="749"/>
                  </a:lnTo>
                  <a:cubicBezTo>
                    <a:pt x="331" y="1029"/>
                    <a:pt x="731" y="1169"/>
                    <a:pt x="1159" y="1169"/>
                  </a:cubicBezTo>
                  <a:cubicBezTo>
                    <a:pt x="1198" y="1169"/>
                    <a:pt x="1237" y="1168"/>
                    <a:pt x="1276" y="1165"/>
                  </a:cubicBezTo>
                  <a:cubicBezTo>
                    <a:pt x="1498" y="1165"/>
                    <a:pt x="1720" y="1110"/>
                    <a:pt x="1941" y="1027"/>
                  </a:cubicBezTo>
                  <a:cubicBezTo>
                    <a:pt x="2191" y="943"/>
                    <a:pt x="2357" y="722"/>
                    <a:pt x="2413" y="472"/>
                  </a:cubicBezTo>
                  <a:cubicBezTo>
                    <a:pt x="2413" y="333"/>
                    <a:pt x="2357" y="195"/>
                    <a:pt x="2219" y="112"/>
                  </a:cubicBezTo>
                  <a:cubicBezTo>
                    <a:pt x="2136" y="56"/>
                    <a:pt x="1997" y="1"/>
                    <a:pt x="18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7" name="Google Shape;827;p14"/>
            <p:cNvSpPr/>
            <p:nvPr/>
          </p:nvSpPr>
          <p:spPr>
            <a:xfrm>
              <a:off x="3718125" y="5177425"/>
              <a:ext cx="99850" cy="91525"/>
            </a:xfrm>
            <a:custGeom>
              <a:rect b="b" l="l" r="r" t="t"/>
              <a:pathLst>
                <a:path extrusionOk="0" h="3661" w="3994">
                  <a:moveTo>
                    <a:pt x="112" y="1"/>
                  </a:moveTo>
                  <a:lnTo>
                    <a:pt x="112" y="1"/>
                  </a:lnTo>
                  <a:cubicBezTo>
                    <a:pt x="1" y="500"/>
                    <a:pt x="56" y="1026"/>
                    <a:pt x="278" y="1498"/>
                  </a:cubicBezTo>
                  <a:cubicBezTo>
                    <a:pt x="472" y="1941"/>
                    <a:pt x="777" y="2357"/>
                    <a:pt x="1193" y="2690"/>
                  </a:cubicBezTo>
                  <a:cubicBezTo>
                    <a:pt x="1581" y="2995"/>
                    <a:pt x="2025" y="3217"/>
                    <a:pt x="2524" y="3383"/>
                  </a:cubicBezTo>
                  <a:cubicBezTo>
                    <a:pt x="2746" y="3439"/>
                    <a:pt x="2995" y="3549"/>
                    <a:pt x="3245" y="3577"/>
                  </a:cubicBezTo>
                  <a:cubicBezTo>
                    <a:pt x="3494" y="3605"/>
                    <a:pt x="3744" y="3633"/>
                    <a:pt x="3993" y="3660"/>
                  </a:cubicBezTo>
                  <a:cubicBezTo>
                    <a:pt x="3744" y="3605"/>
                    <a:pt x="3494" y="3549"/>
                    <a:pt x="3272" y="3494"/>
                  </a:cubicBezTo>
                  <a:cubicBezTo>
                    <a:pt x="3023" y="3411"/>
                    <a:pt x="2801" y="3328"/>
                    <a:pt x="2579" y="3244"/>
                  </a:cubicBezTo>
                  <a:cubicBezTo>
                    <a:pt x="2108" y="3078"/>
                    <a:pt x="1692" y="2829"/>
                    <a:pt x="1304" y="2524"/>
                  </a:cubicBezTo>
                  <a:cubicBezTo>
                    <a:pt x="916" y="2246"/>
                    <a:pt x="611" y="1858"/>
                    <a:pt x="389" y="1415"/>
                  </a:cubicBezTo>
                  <a:cubicBezTo>
                    <a:pt x="195" y="971"/>
                    <a:pt x="84" y="472"/>
                    <a:pt x="1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8" name="Google Shape;828;p14"/>
            <p:cNvSpPr/>
            <p:nvPr/>
          </p:nvSpPr>
          <p:spPr>
            <a:xfrm>
              <a:off x="4270575" y="4706250"/>
              <a:ext cx="353525" cy="702425"/>
            </a:xfrm>
            <a:custGeom>
              <a:rect b="b" l="l" r="r" t="t"/>
              <a:pathLst>
                <a:path extrusionOk="0" h="28097" w="14141">
                  <a:moveTo>
                    <a:pt x="4125" y="1"/>
                  </a:moveTo>
                  <a:cubicBezTo>
                    <a:pt x="3217" y="1"/>
                    <a:pt x="2318" y="358"/>
                    <a:pt x="1636" y="1020"/>
                  </a:cubicBezTo>
                  <a:cubicBezTo>
                    <a:pt x="0" y="2739"/>
                    <a:pt x="1386" y="9338"/>
                    <a:pt x="2800" y="15299"/>
                  </a:cubicBezTo>
                  <a:cubicBezTo>
                    <a:pt x="3383" y="17794"/>
                    <a:pt x="3826" y="20317"/>
                    <a:pt x="4104" y="22868"/>
                  </a:cubicBezTo>
                  <a:cubicBezTo>
                    <a:pt x="4104" y="23616"/>
                    <a:pt x="4020" y="24393"/>
                    <a:pt x="3854" y="25114"/>
                  </a:cubicBezTo>
                  <a:cubicBezTo>
                    <a:pt x="3660" y="25779"/>
                    <a:pt x="3383" y="26888"/>
                    <a:pt x="3854" y="27498"/>
                  </a:cubicBezTo>
                  <a:cubicBezTo>
                    <a:pt x="4154" y="27853"/>
                    <a:pt x="4603" y="27966"/>
                    <a:pt x="5096" y="27966"/>
                  </a:cubicBezTo>
                  <a:cubicBezTo>
                    <a:pt x="5605" y="27966"/>
                    <a:pt x="6162" y="27846"/>
                    <a:pt x="6654" y="27747"/>
                  </a:cubicBezTo>
                  <a:cubicBezTo>
                    <a:pt x="6870" y="27703"/>
                    <a:pt x="7092" y="27685"/>
                    <a:pt x="7319" y="27685"/>
                  </a:cubicBezTo>
                  <a:cubicBezTo>
                    <a:pt x="8380" y="27685"/>
                    <a:pt x="9556" y="28080"/>
                    <a:pt x="10674" y="28080"/>
                  </a:cubicBezTo>
                  <a:cubicBezTo>
                    <a:pt x="10953" y="28080"/>
                    <a:pt x="11294" y="28096"/>
                    <a:pt x="11652" y="28096"/>
                  </a:cubicBezTo>
                  <a:cubicBezTo>
                    <a:pt x="12615" y="28096"/>
                    <a:pt x="13698" y="27979"/>
                    <a:pt x="14002" y="27110"/>
                  </a:cubicBezTo>
                  <a:cubicBezTo>
                    <a:pt x="14140" y="26722"/>
                    <a:pt x="13586" y="26611"/>
                    <a:pt x="13336" y="26555"/>
                  </a:cubicBezTo>
                  <a:cubicBezTo>
                    <a:pt x="12088" y="26195"/>
                    <a:pt x="11007" y="25502"/>
                    <a:pt x="9898" y="24809"/>
                  </a:cubicBezTo>
                  <a:cubicBezTo>
                    <a:pt x="7708" y="23450"/>
                    <a:pt x="7763" y="22757"/>
                    <a:pt x="7708" y="20206"/>
                  </a:cubicBezTo>
                  <a:cubicBezTo>
                    <a:pt x="7652" y="8589"/>
                    <a:pt x="8789" y="1436"/>
                    <a:pt x="5157" y="161"/>
                  </a:cubicBezTo>
                  <a:cubicBezTo>
                    <a:pt x="4820" y="53"/>
                    <a:pt x="4472" y="1"/>
                    <a:pt x="4125"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 name="Google Shape;829;p14"/>
            <p:cNvSpPr/>
            <p:nvPr/>
          </p:nvSpPr>
          <p:spPr>
            <a:xfrm>
              <a:off x="4357900" y="5280225"/>
              <a:ext cx="279350" cy="139400"/>
            </a:xfrm>
            <a:custGeom>
              <a:rect b="b" l="l" r="r" t="t"/>
              <a:pathLst>
                <a:path extrusionOk="0" h="5576" w="11174">
                  <a:moveTo>
                    <a:pt x="880" y="1"/>
                  </a:moveTo>
                  <a:cubicBezTo>
                    <a:pt x="716" y="1"/>
                    <a:pt x="554" y="64"/>
                    <a:pt x="416" y="186"/>
                  </a:cubicBezTo>
                  <a:cubicBezTo>
                    <a:pt x="195" y="352"/>
                    <a:pt x="56" y="602"/>
                    <a:pt x="56" y="879"/>
                  </a:cubicBezTo>
                  <a:cubicBezTo>
                    <a:pt x="1" y="1933"/>
                    <a:pt x="28" y="2959"/>
                    <a:pt x="111" y="4012"/>
                  </a:cubicBezTo>
                  <a:cubicBezTo>
                    <a:pt x="139" y="4095"/>
                    <a:pt x="139" y="4206"/>
                    <a:pt x="167" y="4289"/>
                  </a:cubicBezTo>
                  <a:cubicBezTo>
                    <a:pt x="278" y="4927"/>
                    <a:pt x="583" y="5454"/>
                    <a:pt x="1248" y="5482"/>
                  </a:cubicBezTo>
                  <a:cubicBezTo>
                    <a:pt x="2126" y="5559"/>
                    <a:pt x="4322" y="5576"/>
                    <a:pt x="6124" y="5576"/>
                  </a:cubicBezTo>
                  <a:cubicBezTo>
                    <a:pt x="7566" y="5576"/>
                    <a:pt x="8756" y="5565"/>
                    <a:pt x="8817" y="5565"/>
                  </a:cubicBezTo>
                  <a:cubicBezTo>
                    <a:pt x="9399" y="5565"/>
                    <a:pt x="9982" y="5482"/>
                    <a:pt x="10536" y="5288"/>
                  </a:cubicBezTo>
                  <a:cubicBezTo>
                    <a:pt x="10952" y="5177"/>
                    <a:pt x="11174" y="4705"/>
                    <a:pt x="10980" y="4317"/>
                  </a:cubicBezTo>
                  <a:cubicBezTo>
                    <a:pt x="10924" y="4179"/>
                    <a:pt x="10841" y="4068"/>
                    <a:pt x="10730" y="3984"/>
                  </a:cubicBezTo>
                  <a:cubicBezTo>
                    <a:pt x="10342" y="3624"/>
                    <a:pt x="9871" y="3319"/>
                    <a:pt x="9399" y="3097"/>
                  </a:cubicBezTo>
                  <a:cubicBezTo>
                    <a:pt x="8873" y="2764"/>
                    <a:pt x="8318" y="2487"/>
                    <a:pt x="7791" y="2127"/>
                  </a:cubicBezTo>
                  <a:cubicBezTo>
                    <a:pt x="7265" y="1739"/>
                    <a:pt x="6710" y="1434"/>
                    <a:pt x="6100" y="1156"/>
                  </a:cubicBezTo>
                  <a:cubicBezTo>
                    <a:pt x="6027" y="1129"/>
                    <a:pt x="5952" y="1118"/>
                    <a:pt x="5874" y="1118"/>
                  </a:cubicBezTo>
                  <a:cubicBezTo>
                    <a:pt x="5478" y="1118"/>
                    <a:pt x="5034" y="1420"/>
                    <a:pt x="4686" y="1489"/>
                  </a:cubicBezTo>
                  <a:cubicBezTo>
                    <a:pt x="4434" y="1556"/>
                    <a:pt x="4182" y="1593"/>
                    <a:pt x="3937" y="1593"/>
                  </a:cubicBezTo>
                  <a:cubicBezTo>
                    <a:pt x="3777" y="1593"/>
                    <a:pt x="3619" y="1577"/>
                    <a:pt x="3466" y="1545"/>
                  </a:cubicBezTo>
                  <a:cubicBezTo>
                    <a:pt x="2690" y="1350"/>
                    <a:pt x="2052" y="741"/>
                    <a:pt x="1442" y="241"/>
                  </a:cubicBezTo>
                  <a:cubicBezTo>
                    <a:pt x="1387" y="214"/>
                    <a:pt x="1331" y="158"/>
                    <a:pt x="1276" y="131"/>
                  </a:cubicBezTo>
                  <a:cubicBezTo>
                    <a:pt x="1151" y="43"/>
                    <a:pt x="1015" y="1"/>
                    <a:pt x="880"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0" name="Google Shape;830;p14"/>
            <p:cNvSpPr/>
            <p:nvPr/>
          </p:nvSpPr>
          <p:spPr>
            <a:xfrm>
              <a:off x="4362050" y="5387450"/>
              <a:ext cx="274525" cy="32175"/>
            </a:xfrm>
            <a:custGeom>
              <a:rect b="b" l="l" r="r" t="t"/>
              <a:pathLst>
                <a:path extrusionOk="0" h="1287" w="10981">
                  <a:moveTo>
                    <a:pt x="1" y="0"/>
                  </a:moveTo>
                  <a:cubicBezTo>
                    <a:pt x="112" y="638"/>
                    <a:pt x="417" y="1165"/>
                    <a:pt x="1082" y="1193"/>
                  </a:cubicBezTo>
                  <a:cubicBezTo>
                    <a:pt x="1960" y="1270"/>
                    <a:pt x="4156" y="1287"/>
                    <a:pt x="5958" y="1287"/>
                  </a:cubicBezTo>
                  <a:cubicBezTo>
                    <a:pt x="7400" y="1287"/>
                    <a:pt x="8590" y="1276"/>
                    <a:pt x="8651" y="1276"/>
                  </a:cubicBezTo>
                  <a:cubicBezTo>
                    <a:pt x="9233" y="1276"/>
                    <a:pt x="9816" y="1193"/>
                    <a:pt x="10370" y="999"/>
                  </a:cubicBezTo>
                  <a:cubicBezTo>
                    <a:pt x="10786" y="888"/>
                    <a:pt x="10980" y="444"/>
                    <a:pt x="10814" y="56"/>
                  </a:cubicBezTo>
                  <a:lnTo>
                    <a:pt x="9788" y="56"/>
                  </a:lnTo>
                  <a:lnTo>
                    <a:pt x="5380" y="28"/>
                  </a:lnTo>
                  <a:lnTo>
                    <a:pt x="167"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 name="Google Shape;831;p14"/>
            <p:cNvSpPr/>
            <p:nvPr/>
          </p:nvSpPr>
          <p:spPr>
            <a:xfrm>
              <a:off x="4500000" y="5258950"/>
              <a:ext cx="29125" cy="60600"/>
            </a:xfrm>
            <a:custGeom>
              <a:rect b="b" l="l" r="r" t="t"/>
              <a:pathLst>
                <a:path extrusionOk="0" h="2424" w="1165">
                  <a:moveTo>
                    <a:pt x="640" y="0"/>
                  </a:moveTo>
                  <a:cubicBezTo>
                    <a:pt x="574" y="0"/>
                    <a:pt x="506" y="14"/>
                    <a:pt x="444" y="39"/>
                  </a:cubicBezTo>
                  <a:cubicBezTo>
                    <a:pt x="222" y="178"/>
                    <a:pt x="83" y="399"/>
                    <a:pt x="28" y="649"/>
                  </a:cubicBezTo>
                  <a:cubicBezTo>
                    <a:pt x="0" y="871"/>
                    <a:pt x="0" y="1120"/>
                    <a:pt x="83" y="1342"/>
                  </a:cubicBezTo>
                  <a:cubicBezTo>
                    <a:pt x="194" y="1813"/>
                    <a:pt x="472" y="2201"/>
                    <a:pt x="887" y="2423"/>
                  </a:cubicBezTo>
                  <a:cubicBezTo>
                    <a:pt x="527" y="2146"/>
                    <a:pt x="278" y="1758"/>
                    <a:pt x="194" y="1314"/>
                  </a:cubicBezTo>
                  <a:cubicBezTo>
                    <a:pt x="167" y="1092"/>
                    <a:pt x="167" y="871"/>
                    <a:pt x="194" y="677"/>
                  </a:cubicBezTo>
                  <a:cubicBezTo>
                    <a:pt x="222" y="455"/>
                    <a:pt x="361" y="288"/>
                    <a:pt x="527" y="178"/>
                  </a:cubicBezTo>
                  <a:cubicBezTo>
                    <a:pt x="561" y="161"/>
                    <a:pt x="595" y="153"/>
                    <a:pt x="627" y="153"/>
                  </a:cubicBezTo>
                  <a:cubicBezTo>
                    <a:pt x="756" y="153"/>
                    <a:pt x="871" y="272"/>
                    <a:pt x="915" y="427"/>
                  </a:cubicBezTo>
                  <a:cubicBezTo>
                    <a:pt x="998" y="649"/>
                    <a:pt x="1026" y="871"/>
                    <a:pt x="1026" y="1065"/>
                  </a:cubicBezTo>
                  <a:cubicBezTo>
                    <a:pt x="1026" y="1508"/>
                    <a:pt x="915" y="1980"/>
                    <a:pt x="887" y="2423"/>
                  </a:cubicBezTo>
                  <a:cubicBezTo>
                    <a:pt x="998" y="1980"/>
                    <a:pt x="1109" y="1536"/>
                    <a:pt x="1165" y="1092"/>
                  </a:cubicBezTo>
                  <a:cubicBezTo>
                    <a:pt x="1165" y="843"/>
                    <a:pt x="1137" y="621"/>
                    <a:pt x="1082" y="399"/>
                  </a:cubicBezTo>
                  <a:cubicBezTo>
                    <a:pt x="1026" y="261"/>
                    <a:pt x="971" y="150"/>
                    <a:pt x="860" y="67"/>
                  </a:cubicBezTo>
                  <a:cubicBezTo>
                    <a:pt x="799" y="21"/>
                    <a:pt x="721" y="0"/>
                    <a:pt x="64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 name="Google Shape;832;p14"/>
            <p:cNvSpPr/>
            <p:nvPr/>
          </p:nvSpPr>
          <p:spPr>
            <a:xfrm>
              <a:off x="4521475" y="5277250"/>
              <a:ext cx="50625" cy="42975"/>
            </a:xfrm>
            <a:custGeom>
              <a:rect b="b" l="l" r="r" t="t"/>
              <a:pathLst>
                <a:path extrusionOk="0" h="1719" w="2025">
                  <a:moveTo>
                    <a:pt x="1581" y="0"/>
                  </a:moveTo>
                  <a:cubicBezTo>
                    <a:pt x="1470" y="0"/>
                    <a:pt x="1332" y="28"/>
                    <a:pt x="1248" y="111"/>
                  </a:cubicBezTo>
                  <a:cubicBezTo>
                    <a:pt x="1027" y="194"/>
                    <a:pt x="860" y="360"/>
                    <a:pt x="722" y="555"/>
                  </a:cubicBezTo>
                  <a:cubicBezTo>
                    <a:pt x="444" y="915"/>
                    <a:pt x="195" y="1275"/>
                    <a:pt x="1" y="1691"/>
                  </a:cubicBezTo>
                  <a:cubicBezTo>
                    <a:pt x="278" y="1331"/>
                    <a:pt x="528" y="970"/>
                    <a:pt x="805" y="638"/>
                  </a:cubicBezTo>
                  <a:cubicBezTo>
                    <a:pt x="943" y="471"/>
                    <a:pt x="1110" y="333"/>
                    <a:pt x="1304" y="250"/>
                  </a:cubicBezTo>
                  <a:cubicBezTo>
                    <a:pt x="1391" y="200"/>
                    <a:pt x="1484" y="172"/>
                    <a:pt x="1565" y="172"/>
                  </a:cubicBezTo>
                  <a:cubicBezTo>
                    <a:pt x="1664" y="172"/>
                    <a:pt x="1745" y="213"/>
                    <a:pt x="1775" y="305"/>
                  </a:cubicBezTo>
                  <a:cubicBezTo>
                    <a:pt x="1858" y="499"/>
                    <a:pt x="1803" y="693"/>
                    <a:pt x="1664" y="832"/>
                  </a:cubicBezTo>
                  <a:cubicBezTo>
                    <a:pt x="1553" y="1026"/>
                    <a:pt x="1387" y="1165"/>
                    <a:pt x="1221" y="1303"/>
                  </a:cubicBezTo>
                  <a:cubicBezTo>
                    <a:pt x="916" y="1557"/>
                    <a:pt x="518" y="1695"/>
                    <a:pt x="112" y="1695"/>
                  </a:cubicBezTo>
                  <a:cubicBezTo>
                    <a:pt x="75" y="1695"/>
                    <a:pt x="38" y="1694"/>
                    <a:pt x="1" y="1691"/>
                  </a:cubicBezTo>
                  <a:lnTo>
                    <a:pt x="1" y="1691"/>
                  </a:lnTo>
                  <a:cubicBezTo>
                    <a:pt x="97" y="1709"/>
                    <a:pt x="195" y="1718"/>
                    <a:pt x="293" y="1718"/>
                  </a:cubicBezTo>
                  <a:cubicBezTo>
                    <a:pt x="646" y="1718"/>
                    <a:pt x="1000" y="1603"/>
                    <a:pt x="1304" y="1386"/>
                  </a:cubicBezTo>
                  <a:cubicBezTo>
                    <a:pt x="1498" y="1275"/>
                    <a:pt x="1664" y="1109"/>
                    <a:pt x="1803" y="915"/>
                  </a:cubicBezTo>
                  <a:cubicBezTo>
                    <a:pt x="1969" y="721"/>
                    <a:pt x="2025" y="471"/>
                    <a:pt x="1942" y="222"/>
                  </a:cubicBezTo>
                  <a:cubicBezTo>
                    <a:pt x="1858" y="83"/>
                    <a:pt x="1747" y="0"/>
                    <a:pt x="158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 name="Google Shape;833;p14"/>
            <p:cNvSpPr/>
            <p:nvPr/>
          </p:nvSpPr>
          <p:spPr>
            <a:xfrm>
              <a:off x="4374525" y="5299425"/>
              <a:ext cx="130350" cy="44900"/>
            </a:xfrm>
            <a:custGeom>
              <a:rect b="b" l="l" r="r" t="t"/>
              <a:pathLst>
                <a:path extrusionOk="0" h="1796" w="5214">
                  <a:moveTo>
                    <a:pt x="1" y="0"/>
                  </a:moveTo>
                  <a:cubicBezTo>
                    <a:pt x="167" y="472"/>
                    <a:pt x="472" y="887"/>
                    <a:pt x="888" y="1192"/>
                  </a:cubicBezTo>
                  <a:cubicBezTo>
                    <a:pt x="1304" y="1470"/>
                    <a:pt x="1775" y="1692"/>
                    <a:pt x="2274" y="1747"/>
                  </a:cubicBezTo>
                  <a:cubicBezTo>
                    <a:pt x="2471" y="1780"/>
                    <a:pt x="2668" y="1795"/>
                    <a:pt x="2865" y="1795"/>
                  </a:cubicBezTo>
                  <a:cubicBezTo>
                    <a:pt x="3167" y="1795"/>
                    <a:pt x="3469" y="1759"/>
                    <a:pt x="3772" y="1692"/>
                  </a:cubicBezTo>
                  <a:cubicBezTo>
                    <a:pt x="4021" y="1636"/>
                    <a:pt x="4271" y="1581"/>
                    <a:pt x="4520" y="1497"/>
                  </a:cubicBezTo>
                  <a:cubicBezTo>
                    <a:pt x="4742" y="1387"/>
                    <a:pt x="4964" y="1303"/>
                    <a:pt x="5213" y="1192"/>
                  </a:cubicBezTo>
                  <a:lnTo>
                    <a:pt x="5213" y="1192"/>
                  </a:lnTo>
                  <a:cubicBezTo>
                    <a:pt x="4964" y="1276"/>
                    <a:pt x="4714" y="1359"/>
                    <a:pt x="4492" y="1414"/>
                  </a:cubicBezTo>
                  <a:cubicBezTo>
                    <a:pt x="4243" y="1470"/>
                    <a:pt x="3993" y="1525"/>
                    <a:pt x="3772" y="1553"/>
                  </a:cubicBezTo>
                  <a:cubicBezTo>
                    <a:pt x="3497" y="1599"/>
                    <a:pt x="3231" y="1619"/>
                    <a:pt x="2963" y="1619"/>
                  </a:cubicBezTo>
                  <a:cubicBezTo>
                    <a:pt x="2745" y="1619"/>
                    <a:pt x="2526" y="1606"/>
                    <a:pt x="2302" y="1581"/>
                  </a:cubicBezTo>
                  <a:cubicBezTo>
                    <a:pt x="1831" y="1525"/>
                    <a:pt x="1360" y="1331"/>
                    <a:pt x="971" y="1082"/>
                  </a:cubicBezTo>
                  <a:cubicBezTo>
                    <a:pt x="555" y="804"/>
                    <a:pt x="223" y="416"/>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4" name="Google Shape;834;p14"/>
            <p:cNvSpPr/>
            <p:nvPr/>
          </p:nvSpPr>
          <p:spPr>
            <a:xfrm>
              <a:off x="4155500" y="4050300"/>
              <a:ext cx="333425" cy="1062475"/>
            </a:xfrm>
            <a:custGeom>
              <a:rect b="b" l="l" r="r" t="t"/>
              <a:pathLst>
                <a:path extrusionOk="0" h="42499" w="13337">
                  <a:moveTo>
                    <a:pt x="5581" y="1"/>
                  </a:moveTo>
                  <a:cubicBezTo>
                    <a:pt x="5216" y="1"/>
                    <a:pt x="4859" y="45"/>
                    <a:pt x="4520" y="142"/>
                  </a:cubicBezTo>
                  <a:cubicBezTo>
                    <a:pt x="2635" y="669"/>
                    <a:pt x="1" y="1834"/>
                    <a:pt x="195" y="4218"/>
                  </a:cubicBezTo>
                  <a:cubicBezTo>
                    <a:pt x="417" y="6907"/>
                    <a:pt x="1553" y="11177"/>
                    <a:pt x="2773" y="14948"/>
                  </a:cubicBezTo>
                  <a:cubicBezTo>
                    <a:pt x="3245" y="16390"/>
                    <a:pt x="3716" y="17776"/>
                    <a:pt x="4160" y="18940"/>
                  </a:cubicBezTo>
                  <a:cubicBezTo>
                    <a:pt x="4769" y="20465"/>
                    <a:pt x="5269" y="21990"/>
                    <a:pt x="5684" y="23570"/>
                  </a:cubicBezTo>
                  <a:cubicBezTo>
                    <a:pt x="5684" y="23626"/>
                    <a:pt x="5712" y="23709"/>
                    <a:pt x="5712" y="23792"/>
                  </a:cubicBezTo>
                  <a:cubicBezTo>
                    <a:pt x="4880" y="28949"/>
                    <a:pt x="5518" y="34467"/>
                    <a:pt x="6544" y="39540"/>
                  </a:cubicBezTo>
                  <a:cubicBezTo>
                    <a:pt x="6978" y="41585"/>
                    <a:pt x="6989" y="42499"/>
                    <a:pt x="8747" y="42499"/>
                  </a:cubicBezTo>
                  <a:cubicBezTo>
                    <a:pt x="8896" y="42499"/>
                    <a:pt x="9058" y="42492"/>
                    <a:pt x="9233" y="42479"/>
                  </a:cubicBezTo>
                  <a:cubicBezTo>
                    <a:pt x="10287" y="42424"/>
                    <a:pt x="11507" y="42424"/>
                    <a:pt x="12477" y="42008"/>
                  </a:cubicBezTo>
                  <a:cubicBezTo>
                    <a:pt x="13337" y="41620"/>
                    <a:pt x="13253" y="14920"/>
                    <a:pt x="12533" y="10290"/>
                  </a:cubicBezTo>
                  <a:cubicBezTo>
                    <a:pt x="12311" y="8820"/>
                    <a:pt x="12505" y="5965"/>
                    <a:pt x="10980" y="2915"/>
                  </a:cubicBezTo>
                  <a:cubicBezTo>
                    <a:pt x="10337" y="1652"/>
                    <a:pt x="7810" y="1"/>
                    <a:pt x="558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5" name="Google Shape;835;p14"/>
            <p:cNvSpPr/>
            <p:nvPr/>
          </p:nvSpPr>
          <p:spPr>
            <a:xfrm>
              <a:off x="4355825" y="5062375"/>
              <a:ext cx="95675" cy="10250"/>
            </a:xfrm>
            <a:custGeom>
              <a:rect b="b" l="l" r="r" t="t"/>
              <a:pathLst>
                <a:path extrusionOk="0" h="410" w="3827">
                  <a:moveTo>
                    <a:pt x="3826" y="0"/>
                  </a:moveTo>
                  <a:lnTo>
                    <a:pt x="3826" y="0"/>
                  </a:lnTo>
                  <a:cubicBezTo>
                    <a:pt x="3189" y="111"/>
                    <a:pt x="2551" y="166"/>
                    <a:pt x="1913" y="222"/>
                  </a:cubicBezTo>
                  <a:cubicBezTo>
                    <a:pt x="1581" y="250"/>
                    <a:pt x="1276" y="250"/>
                    <a:pt x="943" y="250"/>
                  </a:cubicBezTo>
                  <a:lnTo>
                    <a:pt x="0" y="250"/>
                  </a:lnTo>
                  <a:cubicBezTo>
                    <a:pt x="305" y="333"/>
                    <a:pt x="638" y="361"/>
                    <a:pt x="943" y="388"/>
                  </a:cubicBezTo>
                  <a:cubicBezTo>
                    <a:pt x="1109" y="402"/>
                    <a:pt x="1276" y="409"/>
                    <a:pt x="1439" y="409"/>
                  </a:cubicBezTo>
                  <a:cubicBezTo>
                    <a:pt x="1602" y="409"/>
                    <a:pt x="1761" y="402"/>
                    <a:pt x="1913" y="388"/>
                  </a:cubicBezTo>
                  <a:cubicBezTo>
                    <a:pt x="2579" y="361"/>
                    <a:pt x="3217" y="222"/>
                    <a:pt x="3826" y="0"/>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6" name="Google Shape;836;p14"/>
            <p:cNvSpPr/>
            <p:nvPr/>
          </p:nvSpPr>
          <p:spPr>
            <a:xfrm>
              <a:off x="4409875" y="4602125"/>
              <a:ext cx="52025" cy="11375"/>
            </a:xfrm>
            <a:custGeom>
              <a:rect b="b" l="l" r="r" t="t"/>
              <a:pathLst>
                <a:path extrusionOk="0" h="455" w="2081">
                  <a:moveTo>
                    <a:pt x="2080" y="0"/>
                  </a:moveTo>
                  <a:lnTo>
                    <a:pt x="2080" y="0"/>
                  </a:lnTo>
                  <a:cubicBezTo>
                    <a:pt x="1775" y="167"/>
                    <a:pt x="1415" y="278"/>
                    <a:pt x="1027" y="278"/>
                  </a:cubicBezTo>
                  <a:cubicBezTo>
                    <a:pt x="982" y="281"/>
                    <a:pt x="937" y="283"/>
                    <a:pt x="892" y="283"/>
                  </a:cubicBezTo>
                  <a:cubicBezTo>
                    <a:pt x="577" y="283"/>
                    <a:pt x="268" y="198"/>
                    <a:pt x="1" y="28"/>
                  </a:cubicBezTo>
                  <a:lnTo>
                    <a:pt x="1" y="28"/>
                  </a:lnTo>
                  <a:cubicBezTo>
                    <a:pt x="112" y="194"/>
                    <a:pt x="278" y="305"/>
                    <a:pt x="472" y="361"/>
                  </a:cubicBezTo>
                  <a:cubicBezTo>
                    <a:pt x="597" y="423"/>
                    <a:pt x="737" y="454"/>
                    <a:pt x="893" y="454"/>
                  </a:cubicBezTo>
                  <a:cubicBezTo>
                    <a:pt x="945" y="454"/>
                    <a:pt x="999" y="451"/>
                    <a:pt x="1055" y="444"/>
                  </a:cubicBezTo>
                  <a:cubicBezTo>
                    <a:pt x="1249" y="444"/>
                    <a:pt x="1443" y="416"/>
                    <a:pt x="1609" y="333"/>
                  </a:cubicBezTo>
                  <a:cubicBezTo>
                    <a:pt x="1803" y="278"/>
                    <a:pt x="1969" y="139"/>
                    <a:pt x="2080" y="0"/>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7" name="Google Shape;837;p14"/>
            <p:cNvSpPr/>
            <p:nvPr/>
          </p:nvSpPr>
          <p:spPr>
            <a:xfrm>
              <a:off x="3779825" y="4032325"/>
              <a:ext cx="521275" cy="1028000"/>
            </a:xfrm>
            <a:custGeom>
              <a:rect b="b" l="l" r="r" t="t"/>
              <a:pathLst>
                <a:path extrusionOk="0" h="41120" w="20851">
                  <a:moveTo>
                    <a:pt x="15683" y="1"/>
                  </a:moveTo>
                  <a:cubicBezTo>
                    <a:pt x="12885" y="1"/>
                    <a:pt x="9593" y="3745"/>
                    <a:pt x="7597" y="17053"/>
                  </a:cubicBezTo>
                  <a:cubicBezTo>
                    <a:pt x="6960" y="21212"/>
                    <a:pt x="7126" y="21434"/>
                    <a:pt x="6876" y="21794"/>
                  </a:cubicBezTo>
                  <a:cubicBezTo>
                    <a:pt x="3577" y="26480"/>
                    <a:pt x="1165" y="33245"/>
                    <a:pt x="167" y="38180"/>
                  </a:cubicBezTo>
                  <a:cubicBezTo>
                    <a:pt x="84" y="38540"/>
                    <a:pt x="0" y="38707"/>
                    <a:pt x="222" y="38984"/>
                  </a:cubicBezTo>
                  <a:cubicBezTo>
                    <a:pt x="1082" y="39982"/>
                    <a:pt x="3522" y="41008"/>
                    <a:pt x="4742" y="41119"/>
                  </a:cubicBezTo>
                  <a:cubicBezTo>
                    <a:pt x="4745" y="41119"/>
                    <a:pt x="4748" y="41119"/>
                    <a:pt x="4751" y="41119"/>
                  </a:cubicBezTo>
                  <a:cubicBezTo>
                    <a:pt x="5531" y="41119"/>
                    <a:pt x="10442" y="31076"/>
                    <a:pt x="14445" y="22820"/>
                  </a:cubicBezTo>
                  <a:cubicBezTo>
                    <a:pt x="16636" y="18301"/>
                    <a:pt x="18438" y="14308"/>
                    <a:pt x="18937" y="12728"/>
                  </a:cubicBezTo>
                  <a:cubicBezTo>
                    <a:pt x="19408" y="11314"/>
                    <a:pt x="20850" y="8846"/>
                    <a:pt x="20822" y="5408"/>
                  </a:cubicBezTo>
                  <a:cubicBezTo>
                    <a:pt x="20822" y="4188"/>
                    <a:pt x="19491" y="1749"/>
                    <a:pt x="17662" y="612"/>
                  </a:cubicBezTo>
                  <a:cubicBezTo>
                    <a:pt x="17052" y="235"/>
                    <a:pt x="16383" y="1"/>
                    <a:pt x="1568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8" name="Google Shape;838;p14"/>
            <p:cNvSpPr/>
            <p:nvPr/>
          </p:nvSpPr>
          <p:spPr>
            <a:xfrm>
              <a:off x="3815175" y="4982650"/>
              <a:ext cx="88750" cy="37450"/>
            </a:xfrm>
            <a:custGeom>
              <a:rect b="b" l="l" r="r" t="t"/>
              <a:pathLst>
                <a:path extrusionOk="0" h="1498" w="3550">
                  <a:moveTo>
                    <a:pt x="0" y="1"/>
                  </a:moveTo>
                  <a:lnTo>
                    <a:pt x="0" y="1"/>
                  </a:lnTo>
                  <a:cubicBezTo>
                    <a:pt x="250" y="195"/>
                    <a:pt x="527" y="389"/>
                    <a:pt x="804" y="555"/>
                  </a:cubicBezTo>
                  <a:cubicBezTo>
                    <a:pt x="1082" y="722"/>
                    <a:pt x="1359" y="860"/>
                    <a:pt x="1664" y="999"/>
                  </a:cubicBezTo>
                  <a:cubicBezTo>
                    <a:pt x="2246" y="1248"/>
                    <a:pt x="2884" y="1415"/>
                    <a:pt x="3549" y="1498"/>
                  </a:cubicBezTo>
                  <a:cubicBezTo>
                    <a:pt x="2912" y="1304"/>
                    <a:pt x="2329" y="1082"/>
                    <a:pt x="1747" y="832"/>
                  </a:cubicBezTo>
                  <a:cubicBezTo>
                    <a:pt x="1442" y="694"/>
                    <a:pt x="1165" y="583"/>
                    <a:pt x="860" y="444"/>
                  </a:cubicBezTo>
                  <a:cubicBezTo>
                    <a:pt x="583" y="306"/>
                    <a:pt x="305" y="139"/>
                    <a:pt x="0" y="1"/>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9" name="Google Shape;839;p14"/>
            <p:cNvSpPr/>
            <p:nvPr/>
          </p:nvSpPr>
          <p:spPr>
            <a:xfrm>
              <a:off x="4069550" y="4589650"/>
              <a:ext cx="47175" cy="25150"/>
            </a:xfrm>
            <a:custGeom>
              <a:rect b="b" l="l" r="r" t="t"/>
              <a:pathLst>
                <a:path extrusionOk="0" h="1006" w="1887">
                  <a:moveTo>
                    <a:pt x="1" y="0"/>
                  </a:moveTo>
                  <a:lnTo>
                    <a:pt x="1" y="0"/>
                  </a:lnTo>
                  <a:cubicBezTo>
                    <a:pt x="56" y="194"/>
                    <a:pt x="139" y="361"/>
                    <a:pt x="278" y="499"/>
                  </a:cubicBezTo>
                  <a:cubicBezTo>
                    <a:pt x="417" y="638"/>
                    <a:pt x="583" y="777"/>
                    <a:pt x="777" y="860"/>
                  </a:cubicBezTo>
                  <a:cubicBezTo>
                    <a:pt x="943" y="943"/>
                    <a:pt x="1137" y="971"/>
                    <a:pt x="1332" y="998"/>
                  </a:cubicBezTo>
                  <a:cubicBezTo>
                    <a:pt x="1366" y="1003"/>
                    <a:pt x="1400" y="1006"/>
                    <a:pt x="1435" y="1006"/>
                  </a:cubicBezTo>
                  <a:cubicBezTo>
                    <a:pt x="1594" y="1006"/>
                    <a:pt x="1749" y="956"/>
                    <a:pt x="1886" y="887"/>
                  </a:cubicBezTo>
                  <a:lnTo>
                    <a:pt x="1886" y="887"/>
                  </a:lnTo>
                  <a:cubicBezTo>
                    <a:pt x="1828" y="892"/>
                    <a:pt x="1769" y="894"/>
                    <a:pt x="1711" y="894"/>
                  </a:cubicBezTo>
                  <a:cubicBezTo>
                    <a:pt x="1409" y="894"/>
                    <a:pt x="1111" y="833"/>
                    <a:pt x="832" y="693"/>
                  </a:cubicBezTo>
                  <a:cubicBezTo>
                    <a:pt x="500" y="527"/>
                    <a:pt x="223" y="305"/>
                    <a:pt x="1" y="0"/>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0" name="Google Shape;840;p14"/>
            <p:cNvSpPr/>
            <p:nvPr/>
          </p:nvSpPr>
          <p:spPr>
            <a:xfrm>
              <a:off x="4224825" y="4337350"/>
              <a:ext cx="42300" cy="84575"/>
            </a:xfrm>
            <a:custGeom>
              <a:rect b="b" l="l" r="r" t="t"/>
              <a:pathLst>
                <a:path extrusionOk="0" h="3383" w="1692">
                  <a:moveTo>
                    <a:pt x="1691" y="0"/>
                  </a:moveTo>
                  <a:lnTo>
                    <a:pt x="1691" y="0"/>
                  </a:lnTo>
                  <a:cubicBezTo>
                    <a:pt x="1331" y="527"/>
                    <a:pt x="1026" y="1081"/>
                    <a:pt x="749" y="1664"/>
                  </a:cubicBezTo>
                  <a:cubicBezTo>
                    <a:pt x="610" y="1941"/>
                    <a:pt x="472" y="2218"/>
                    <a:pt x="361" y="2495"/>
                  </a:cubicBezTo>
                  <a:cubicBezTo>
                    <a:pt x="222" y="2800"/>
                    <a:pt x="111" y="3078"/>
                    <a:pt x="0" y="3383"/>
                  </a:cubicBezTo>
                  <a:cubicBezTo>
                    <a:pt x="167" y="3105"/>
                    <a:pt x="333" y="2856"/>
                    <a:pt x="472" y="2579"/>
                  </a:cubicBezTo>
                  <a:cubicBezTo>
                    <a:pt x="638" y="2301"/>
                    <a:pt x="777" y="2024"/>
                    <a:pt x="915" y="1747"/>
                  </a:cubicBezTo>
                  <a:cubicBezTo>
                    <a:pt x="1192" y="1165"/>
                    <a:pt x="1442" y="582"/>
                    <a:pt x="1691" y="0"/>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1" name="Google Shape;841;p14"/>
            <p:cNvSpPr/>
            <p:nvPr/>
          </p:nvSpPr>
          <p:spPr>
            <a:xfrm>
              <a:off x="4974100" y="3918675"/>
              <a:ext cx="605125" cy="1522175"/>
            </a:xfrm>
            <a:custGeom>
              <a:rect b="b" l="l" r="r" t="t"/>
              <a:pathLst>
                <a:path extrusionOk="0" fill="none" h="60887" w="24205">
                  <a:moveTo>
                    <a:pt x="1" y="1"/>
                  </a:moveTo>
                  <a:lnTo>
                    <a:pt x="24205" y="60886"/>
                  </a:lnTo>
                </a:path>
              </a:pathLst>
            </a:custGeom>
            <a:no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2" name="Google Shape;842;p14"/>
            <p:cNvSpPr/>
            <p:nvPr/>
          </p:nvSpPr>
          <p:spPr>
            <a:xfrm>
              <a:off x="4926275" y="3798775"/>
              <a:ext cx="123400" cy="309850"/>
            </a:xfrm>
            <a:custGeom>
              <a:rect b="b" l="l" r="r" t="t"/>
              <a:pathLst>
                <a:path extrusionOk="0" fill="none" h="12394" w="4936">
                  <a:moveTo>
                    <a:pt x="4936" y="12394"/>
                  </a:moveTo>
                  <a:lnTo>
                    <a:pt x="0" y="0"/>
                  </a:lnTo>
                </a:path>
              </a:pathLst>
            </a:custGeom>
            <a:noFill/>
            <a:ln cap="rnd" cmpd="sng" w="27025">
              <a:solidFill>
                <a:schemeClr val="accent5"/>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3" name="Google Shape;843;p14"/>
            <p:cNvSpPr/>
            <p:nvPr/>
          </p:nvSpPr>
          <p:spPr>
            <a:xfrm>
              <a:off x="4265025" y="3438925"/>
              <a:ext cx="572550" cy="456425"/>
            </a:xfrm>
            <a:custGeom>
              <a:rect b="b" l="l" r="r" t="t"/>
              <a:pathLst>
                <a:path extrusionOk="0" h="18257" w="22902">
                  <a:moveTo>
                    <a:pt x="2850" y="0"/>
                  </a:moveTo>
                  <a:cubicBezTo>
                    <a:pt x="1499" y="0"/>
                    <a:pt x="246" y="1195"/>
                    <a:pt x="139" y="2805"/>
                  </a:cubicBezTo>
                  <a:cubicBezTo>
                    <a:pt x="0" y="4413"/>
                    <a:pt x="638" y="6021"/>
                    <a:pt x="1137" y="7546"/>
                  </a:cubicBezTo>
                  <a:cubicBezTo>
                    <a:pt x="2246" y="10790"/>
                    <a:pt x="3605" y="14644"/>
                    <a:pt x="5906" y="17472"/>
                  </a:cubicBezTo>
                  <a:cubicBezTo>
                    <a:pt x="6359" y="18035"/>
                    <a:pt x="7349" y="18256"/>
                    <a:pt x="8624" y="18256"/>
                  </a:cubicBezTo>
                  <a:cubicBezTo>
                    <a:pt x="12495" y="18256"/>
                    <a:pt x="18993" y="16219"/>
                    <a:pt x="21099" y="15531"/>
                  </a:cubicBezTo>
                  <a:cubicBezTo>
                    <a:pt x="21682" y="15337"/>
                    <a:pt x="22208" y="15365"/>
                    <a:pt x="22458" y="14921"/>
                  </a:cubicBezTo>
                  <a:cubicBezTo>
                    <a:pt x="22735" y="14394"/>
                    <a:pt x="22902" y="13701"/>
                    <a:pt x="22319" y="13313"/>
                  </a:cubicBezTo>
                  <a:cubicBezTo>
                    <a:pt x="22113" y="13178"/>
                    <a:pt x="21893" y="13134"/>
                    <a:pt x="21428" y="13134"/>
                  </a:cubicBezTo>
                  <a:cubicBezTo>
                    <a:pt x="20553" y="13134"/>
                    <a:pt x="18810" y="13290"/>
                    <a:pt x="14656" y="13290"/>
                  </a:cubicBezTo>
                  <a:cubicBezTo>
                    <a:pt x="13306" y="13290"/>
                    <a:pt x="11701" y="13274"/>
                    <a:pt x="9787" y="13230"/>
                  </a:cubicBezTo>
                  <a:cubicBezTo>
                    <a:pt x="9510" y="13230"/>
                    <a:pt x="9233" y="13202"/>
                    <a:pt x="8956" y="13174"/>
                  </a:cubicBezTo>
                  <a:cubicBezTo>
                    <a:pt x="8346" y="11012"/>
                    <a:pt x="7403" y="7518"/>
                    <a:pt x="5767" y="2750"/>
                  </a:cubicBezTo>
                  <a:cubicBezTo>
                    <a:pt x="5098" y="780"/>
                    <a:pt x="3942" y="0"/>
                    <a:pt x="2850" y="0"/>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 name="Google Shape;844;p14"/>
            <p:cNvSpPr/>
            <p:nvPr/>
          </p:nvSpPr>
          <p:spPr>
            <a:xfrm>
              <a:off x="4434850" y="3765900"/>
              <a:ext cx="52700" cy="10025"/>
            </a:xfrm>
            <a:custGeom>
              <a:rect b="b" l="l" r="r" t="t"/>
              <a:pathLst>
                <a:path extrusionOk="0" h="401" w="2108">
                  <a:moveTo>
                    <a:pt x="1717" y="1"/>
                  </a:moveTo>
                  <a:cubicBezTo>
                    <a:pt x="1664" y="1"/>
                    <a:pt x="1610" y="4"/>
                    <a:pt x="1553" y="12"/>
                  </a:cubicBezTo>
                  <a:cubicBezTo>
                    <a:pt x="1386" y="12"/>
                    <a:pt x="1192" y="12"/>
                    <a:pt x="1026" y="40"/>
                  </a:cubicBezTo>
                  <a:cubicBezTo>
                    <a:pt x="832" y="68"/>
                    <a:pt x="665" y="123"/>
                    <a:pt x="499" y="179"/>
                  </a:cubicBezTo>
                  <a:cubicBezTo>
                    <a:pt x="305" y="234"/>
                    <a:pt x="139" y="317"/>
                    <a:pt x="0" y="400"/>
                  </a:cubicBezTo>
                  <a:cubicBezTo>
                    <a:pt x="361" y="345"/>
                    <a:pt x="721" y="290"/>
                    <a:pt x="1054" y="234"/>
                  </a:cubicBezTo>
                  <a:cubicBezTo>
                    <a:pt x="1414" y="179"/>
                    <a:pt x="1747" y="123"/>
                    <a:pt x="2107" y="40"/>
                  </a:cubicBezTo>
                  <a:cubicBezTo>
                    <a:pt x="1970" y="20"/>
                    <a:pt x="1847" y="1"/>
                    <a:pt x="1717"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 name="Google Shape;845;p14"/>
            <p:cNvSpPr/>
            <p:nvPr/>
          </p:nvSpPr>
          <p:spPr>
            <a:xfrm>
              <a:off x="4780025" y="3742825"/>
              <a:ext cx="198250" cy="92600"/>
            </a:xfrm>
            <a:custGeom>
              <a:rect b="b" l="l" r="r" t="t"/>
              <a:pathLst>
                <a:path extrusionOk="0" h="3704" w="7930">
                  <a:moveTo>
                    <a:pt x="4354" y="0"/>
                  </a:moveTo>
                  <a:cubicBezTo>
                    <a:pt x="3901" y="0"/>
                    <a:pt x="3437" y="37"/>
                    <a:pt x="2995" y="131"/>
                  </a:cubicBezTo>
                  <a:cubicBezTo>
                    <a:pt x="499" y="686"/>
                    <a:pt x="0" y="1656"/>
                    <a:pt x="389" y="2460"/>
                  </a:cubicBezTo>
                  <a:cubicBezTo>
                    <a:pt x="788" y="3277"/>
                    <a:pt x="2828" y="3704"/>
                    <a:pt x="4179" y="3704"/>
                  </a:cubicBezTo>
                  <a:cubicBezTo>
                    <a:pt x="4799" y="3704"/>
                    <a:pt x="5274" y="3614"/>
                    <a:pt x="5379" y="3431"/>
                  </a:cubicBezTo>
                  <a:cubicBezTo>
                    <a:pt x="5712" y="2848"/>
                    <a:pt x="3605" y="2599"/>
                    <a:pt x="3854" y="2100"/>
                  </a:cubicBezTo>
                  <a:cubicBezTo>
                    <a:pt x="3905" y="2057"/>
                    <a:pt x="4019" y="2041"/>
                    <a:pt x="4160" y="2041"/>
                  </a:cubicBezTo>
                  <a:cubicBezTo>
                    <a:pt x="4481" y="2041"/>
                    <a:pt x="4946" y="2125"/>
                    <a:pt x="5157" y="2183"/>
                  </a:cubicBezTo>
                  <a:cubicBezTo>
                    <a:pt x="5442" y="2236"/>
                    <a:pt x="6420" y="2449"/>
                    <a:pt x="7123" y="2449"/>
                  </a:cubicBezTo>
                  <a:cubicBezTo>
                    <a:pt x="7517" y="2449"/>
                    <a:pt x="7825" y="2382"/>
                    <a:pt x="7874" y="2183"/>
                  </a:cubicBezTo>
                  <a:cubicBezTo>
                    <a:pt x="7930" y="1878"/>
                    <a:pt x="7181" y="1601"/>
                    <a:pt x="6959" y="1517"/>
                  </a:cubicBezTo>
                  <a:cubicBezTo>
                    <a:pt x="6405" y="1296"/>
                    <a:pt x="7043" y="1323"/>
                    <a:pt x="7320" y="1185"/>
                  </a:cubicBezTo>
                  <a:cubicBezTo>
                    <a:pt x="7597" y="1074"/>
                    <a:pt x="7874" y="713"/>
                    <a:pt x="7348" y="492"/>
                  </a:cubicBezTo>
                  <a:cubicBezTo>
                    <a:pt x="7095" y="366"/>
                    <a:pt x="5775" y="0"/>
                    <a:pt x="4354" y="0"/>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 name="Google Shape;846;p14"/>
            <p:cNvSpPr/>
            <p:nvPr/>
          </p:nvSpPr>
          <p:spPr>
            <a:xfrm>
              <a:off x="4895075" y="3764800"/>
              <a:ext cx="52025" cy="11125"/>
            </a:xfrm>
            <a:custGeom>
              <a:rect b="b" l="l" r="r" t="t"/>
              <a:pathLst>
                <a:path extrusionOk="0" h="445" w="2081">
                  <a:moveTo>
                    <a:pt x="555" y="1"/>
                  </a:moveTo>
                  <a:cubicBezTo>
                    <a:pt x="361" y="1"/>
                    <a:pt x="195" y="29"/>
                    <a:pt x="1" y="56"/>
                  </a:cubicBezTo>
                  <a:cubicBezTo>
                    <a:pt x="195" y="84"/>
                    <a:pt x="361" y="112"/>
                    <a:pt x="528" y="139"/>
                  </a:cubicBezTo>
                  <a:lnTo>
                    <a:pt x="1054" y="250"/>
                  </a:lnTo>
                  <a:cubicBezTo>
                    <a:pt x="1387" y="306"/>
                    <a:pt x="1748" y="389"/>
                    <a:pt x="2080" y="444"/>
                  </a:cubicBezTo>
                  <a:cubicBezTo>
                    <a:pt x="1775" y="278"/>
                    <a:pt x="1443" y="139"/>
                    <a:pt x="1082" y="56"/>
                  </a:cubicBezTo>
                  <a:cubicBezTo>
                    <a:pt x="916" y="29"/>
                    <a:pt x="722" y="1"/>
                    <a:pt x="555"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7" name="Google Shape;847;p14"/>
            <p:cNvSpPr/>
            <p:nvPr/>
          </p:nvSpPr>
          <p:spPr>
            <a:xfrm>
              <a:off x="4789025" y="3771750"/>
              <a:ext cx="9725" cy="40225"/>
            </a:xfrm>
            <a:custGeom>
              <a:rect b="b" l="l" r="r" t="t"/>
              <a:pathLst>
                <a:path extrusionOk="0" h="1609" w="389">
                  <a:moveTo>
                    <a:pt x="334" y="0"/>
                  </a:moveTo>
                  <a:lnTo>
                    <a:pt x="334" y="0"/>
                  </a:lnTo>
                  <a:cubicBezTo>
                    <a:pt x="223" y="111"/>
                    <a:pt x="139" y="222"/>
                    <a:pt x="84" y="360"/>
                  </a:cubicBezTo>
                  <a:cubicBezTo>
                    <a:pt x="29" y="499"/>
                    <a:pt x="1" y="665"/>
                    <a:pt x="1" y="804"/>
                  </a:cubicBezTo>
                  <a:cubicBezTo>
                    <a:pt x="1" y="970"/>
                    <a:pt x="29" y="1109"/>
                    <a:pt x="112" y="1248"/>
                  </a:cubicBezTo>
                  <a:cubicBezTo>
                    <a:pt x="167" y="1386"/>
                    <a:pt x="278" y="1525"/>
                    <a:pt x="389" y="1608"/>
                  </a:cubicBezTo>
                  <a:cubicBezTo>
                    <a:pt x="334" y="1470"/>
                    <a:pt x="278" y="1359"/>
                    <a:pt x="223" y="1220"/>
                  </a:cubicBezTo>
                  <a:cubicBezTo>
                    <a:pt x="195" y="1081"/>
                    <a:pt x="167" y="943"/>
                    <a:pt x="167" y="832"/>
                  </a:cubicBezTo>
                  <a:cubicBezTo>
                    <a:pt x="195" y="555"/>
                    <a:pt x="250" y="277"/>
                    <a:pt x="334" y="0"/>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8" name="Google Shape;848;p14"/>
            <p:cNvSpPr/>
            <p:nvPr/>
          </p:nvSpPr>
          <p:spPr>
            <a:xfrm>
              <a:off x="4806350" y="3737600"/>
              <a:ext cx="138325" cy="123150"/>
            </a:xfrm>
            <a:custGeom>
              <a:rect b="b" l="l" r="r" t="t"/>
              <a:pathLst>
                <a:path extrusionOk="0" h="4926" w="5533">
                  <a:moveTo>
                    <a:pt x="2919" y="0"/>
                  </a:moveTo>
                  <a:cubicBezTo>
                    <a:pt x="2834" y="0"/>
                    <a:pt x="2748" y="3"/>
                    <a:pt x="2663" y="8"/>
                  </a:cubicBezTo>
                  <a:cubicBezTo>
                    <a:pt x="2136" y="8"/>
                    <a:pt x="1637" y="118"/>
                    <a:pt x="1165" y="340"/>
                  </a:cubicBezTo>
                  <a:cubicBezTo>
                    <a:pt x="694" y="562"/>
                    <a:pt x="334" y="978"/>
                    <a:pt x="167" y="1449"/>
                  </a:cubicBezTo>
                  <a:cubicBezTo>
                    <a:pt x="1" y="1948"/>
                    <a:pt x="29" y="2503"/>
                    <a:pt x="250" y="2974"/>
                  </a:cubicBezTo>
                  <a:cubicBezTo>
                    <a:pt x="912" y="4224"/>
                    <a:pt x="2195" y="4925"/>
                    <a:pt x="3509" y="4925"/>
                  </a:cubicBezTo>
                  <a:cubicBezTo>
                    <a:pt x="4178" y="4925"/>
                    <a:pt x="4855" y="4744"/>
                    <a:pt x="5463" y="4360"/>
                  </a:cubicBezTo>
                  <a:cubicBezTo>
                    <a:pt x="5533" y="4314"/>
                    <a:pt x="5485" y="4209"/>
                    <a:pt x="5436" y="4209"/>
                  </a:cubicBezTo>
                  <a:cubicBezTo>
                    <a:pt x="5426" y="4209"/>
                    <a:pt x="5416" y="4213"/>
                    <a:pt x="5407" y="4222"/>
                  </a:cubicBezTo>
                  <a:cubicBezTo>
                    <a:pt x="4815" y="4598"/>
                    <a:pt x="4158" y="4776"/>
                    <a:pt x="3513" y="4776"/>
                  </a:cubicBezTo>
                  <a:cubicBezTo>
                    <a:pt x="2256" y="4776"/>
                    <a:pt x="1040" y="4100"/>
                    <a:pt x="417" y="2891"/>
                  </a:cubicBezTo>
                  <a:cubicBezTo>
                    <a:pt x="223" y="2447"/>
                    <a:pt x="167" y="1976"/>
                    <a:pt x="334" y="1505"/>
                  </a:cubicBezTo>
                  <a:cubicBezTo>
                    <a:pt x="500" y="1061"/>
                    <a:pt x="833" y="701"/>
                    <a:pt x="1249" y="479"/>
                  </a:cubicBezTo>
                  <a:cubicBezTo>
                    <a:pt x="1692" y="285"/>
                    <a:pt x="2164" y="174"/>
                    <a:pt x="2663" y="174"/>
                  </a:cubicBezTo>
                  <a:cubicBezTo>
                    <a:pt x="2743" y="169"/>
                    <a:pt x="2825" y="167"/>
                    <a:pt x="2907" y="167"/>
                  </a:cubicBezTo>
                  <a:cubicBezTo>
                    <a:pt x="3304" y="167"/>
                    <a:pt x="3714" y="221"/>
                    <a:pt x="4104" y="312"/>
                  </a:cubicBezTo>
                  <a:cubicBezTo>
                    <a:pt x="4160" y="312"/>
                    <a:pt x="4188" y="285"/>
                    <a:pt x="4215" y="257"/>
                  </a:cubicBezTo>
                  <a:cubicBezTo>
                    <a:pt x="4215" y="202"/>
                    <a:pt x="4188" y="146"/>
                    <a:pt x="4160" y="146"/>
                  </a:cubicBezTo>
                  <a:cubicBezTo>
                    <a:pt x="3746" y="54"/>
                    <a:pt x="3333" y="0"/>
                    <a:pt x="291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9" name="Google Shape;849;p14"/>
            <p:cNvSpPr/>
            <p:nvPr/>
          </p:nvSpPr>
          <p:spPr>
            <a:xfrm>
              <a:off x="3892100" y="3393025"/>
              <a:ext cx="619700" cy="937925"/>
            </a:xfrm>
            <a:custGeom>
              <a:rect b="b" l="l" r="r" t="t"/>
              <a:pathLst>
                <a:path extrusionOk="0" h="37517" w="24788">
                  <a:moveTo>
                    <a:pt x="10221" y="0"/>
                  </a:moveTo>
                  <a:cubicBezTo>
                    <a:pt x="8559" y="0"/>
                    <a:pt x="6894" y="215"/>
                    <a:pt x="5269" y="649"/>
                  </a:cubicBezTo>
                  <a:cubicBezTo>
                    <a:pt x="3716" y="1037"/>
                    <a:pt x="2219" y="1674"/>
                    <a:pt x="833" y="2506"/>
                  </a:cubicBezTo>
                  <a:cubicBezTo>
                    <a:pt x="1" y="3033"/>
                    <a:pt x="833" y="2950"/>
                    <a:pt x="2053" y="10325"/>
                  </a:cubicBezTo>
                  <a:cubicBezTo>
                    <a:pt x="2247" y="11572"/>
                    <a:pt x="2469" y="13014"/>
                    <a:pt x="2690" y="14761"/>
                  </a:cubicBezTo>
                  <a:cubicBezTo>
                    <a:pt x="2912" y="17506"/>
                    <a:pt x="2912" y="20251"/>
                    <a:pt x="2690" y="22995"/>
                  </a:cubicBezTo>
                  <a:cubicBezTo>
                    <a:pt x="2441" y="25602"/>
                    <a:pt x="1443" y="32783"/>
                    <a:pt x="1803" y="34973"/>
                  </a:cubicBezTo>
                  <a:cubicBezTo>
                    <a:pt x="1859" y="35139"/>
                    <a:pt x="1942" y="35250"/>
                    <a:pt x="2080" y="35333"/>
                  </a:cubicBezTo>
                  <a:cubicBezTo>
                    <a:pt x="4569" y="36837"/>
                    <a:pt x="7766" y="37516"/>
                    <a:pt x="11032" y="37516"/>
                  </a:cubicBezTo>
                  <a:cubicBezTo>
                    <a:pt x="14753" y="37516"/>
                    <a:pt x="18563" y="36634"/>
                    <a:pt x="21516" y="35084"/>
                  </a:cubicBezTo>
                  <a:cubicBezTo>
                    <a:pt x="22514" y="34529"/>
                    <a:pt x="24289" y="33697"/>
                    <a:pt x="24704" y="32616"/>
                  </a:cubicBezTo>
                  <a:cubicBezTo>
                    <a:pt x="24788" y="32422"/>
                    <a:pt x="24788" y="32228"/>
                    <a:pt x="24788" y="32006"/>
                  </a:cubicBezTo>
                  <a:cubicBezTo>
                    <a:pt x="23873" y="24992"/>
                    <a:pt x="20546" y="20722"/>
                    <a:pt x="21239" y="15593"/>
                  </a:cubicBezTo>
                  <a:cubicBezTo>
                    <a:pt x="21433" y="14345"/>
                    <a:pt x="21544" y="13042"/>
                    <a:pt x="21544" y="11767"/>
                  </a:cubicBezTo>
                  <a:cubicBezTo>
                    <a:pt x="21488" y="9632"/>
                    <a:pt x="20573" y="5722"/>
                    <a:pt x="18965" y="2423"/>
                  </a:cubicBezTo>
                  <a:cubicBezTo>
                    <a:pt x="18827" y="2173"/>
                    <a:pt x="18633" y="1952"/>
                    <a:pt x="18383" y="1841"/>
                  </a:cubicBezTo>
                  <a:cubicBezTo>
                    <a:pt x="17440" y="1369"/>
                    <a:pt x="16414" y="981"/>
                    <a:pt x="15389" y="704"/>
                  </a:cubicBezTo>
                  <a:cubicBezTo>
                    <a:pt x="13701" y="236"/>
                    <a:pt x="11962" y="0"/>
                    <a:pt x="10221" y="0"/>
                  </a:cubicBezTo>
                  <a:close/>
                </a:path>
              </a:pathLst>
            </a:custGeom>
            <a:solidFill>
              <a:srgbClr val="D8647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0" name="Google Shape;850;p14"/>
            <p:cNvSpPr/>
            <p:nvPr/>
          </p:nvSpPr>
          <p:spPr>
            <a:xfrm>
              <a:off x="3892100" y="3387050"/>
              <a:ext cx="619700" cy="969725"/>
            </a:xfrm>
            <a:custGeom>
              <a:rect b="b" l="l" r="r" t="t"/>
              <a:pathLst>
                <a:path extrusionOk="0" h="38789" w="24788">
                  <a:moveTo>
                    <a:pt x="24704" y="32855"/>
                  </a:moveTo>
                  <a:cubicBezTo>
                    <a:pt x="24289" y="33936"/>
                    <a:pt x="22514" y="34768"/>
                    <a:pt x="21516" y="35323"/>
                  </a:cubicBezTo>
                  <a:cubicBezTo>
                    <a:pt x="15971" y="38234"/>
                    <a:pt x="7404" y="38788"/>
                    <a:pt x="2080" y="35572"/>
                  </a:cubicBezTo>
                  <a:cubicBezTo>
                    <a:pt x="1942" y="35489"/>
                    <a:pt x="1859" y="35378"/>
                    <a:pt x="1803" y="35212"/>
                  </a:cubicBezTo>
                  <a:cubicBezTo>
                    <a:pt x="1443" y="33022"/>
                    <a:pt x="2441" y="25841"/>
                    <a:pt x="2690" y="23234"/>
                  </a:cubicBezTo>
                  <a:cubicBezTo>
                    <a:pt x="2912" y="20490"/>
                    <a:pt x="2912" y="17745"/>
                    <a:pt x="2690" y="15000"/>
                  </a:cubicBezTo>
                  <a:cubicBezTo>
                    <a:pt x="2469" y="13253"/>
                    <a:pt x="2247" y="11811"/>
                    <a:pt x="2053" y="10564"/>
                  </a:cubicBezTo>
                  <a:cubicBezTo>
                    <a:pt x="833" y="3189"/>
                    <a:pt x="1" y="3272"/>
                    <a:pt x="833" y="2745"/>
                  </a:cubicBezTo>
                  <a:cubicBezTo>
                    <a:pt x="2219" y="1913"/>
                    <a:pt x="3716" y="1276"/>
                    <a:pt x="5269" y="888"/>
                  </a:cubicBezTo>
                  <a:cubicBezTo>
                    <a:pt x="8596" y="0"/>
                    <a:pt x="12089" y="28"/>
                    <a:pt x="15389" y="943"/>
                  </a:cubicBezTo>
                  <a:cubicBezTo>
                    <a:pt x="16414" y="1220"/>
                    <a:pt x="17440" y="1608"/>
                    <a:pt x="18383" y="2080"/>
                  </a:cubicBezTo>
                  <a:cubicBezTo>
                    <a:pt x="18633" y="2191"/>
                    <a:pt x="18827" y="2412"/>
                    <a:pt x="18965" y="2662"/>
                  </a:cubicBezTo>
                  <a:cubicBezTo>
                    <a:pt x="20573" y="5961"/>
                    <a:pt x="21488" y="9871"/>
                    <a:pt x="21544" y="12006"/>
                  </a:cubicBezTo>
                  <a:cubicBezTo>
                    <a:pt x="21544" y="13281"/>
                    <a:pt x="21433" y="14584"/>
                    <a:pt x="21239" y="15832"/>
                  </a:cubicBezTo>
                  <a:cubicBezTo>
                    <a:pt x="20546" y="20961"/>
                    <a:pt x="23873" y="25231"/>
                    <a:pt x="24788" y="32245"/>
                  </a:cubicBezTo>
                  <a:cubicBezTo>
                    <a:pt x="24788" y="32467"/>
                    <a:pt x="24788" y="32661"/>
                    <a:pt x="24704" y="32855"/>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1" name="Google Shape;851;p14"/>
            <p:cNvSpPr/>
            <p:nvPr/>
          </p:nvSpPr>
          <p:spPr>
            <a:xfrm>
              <a:off x="4024500" y="3392575"/>
              <a:ext cx="273125" cy="205125"/>
            </a:xfrm>
            <a:custGeom>
              <a:rect b="b" l="l" r="r" t="t"/>
              <a:pathLst>
                <a:path extrusionOk="0" h="8205" w="10925">
                  <a:moveTo>
                    <a:pt x="4991" y="1"/>
                  </a:moveTo>
                  <a:cubicBezTo>
                    <a:pt x="3316" y="1"/>
                    <a:pt x="1638" y="216"/>
                    <a:pt x="1" y="639"/>
                  </a:cubicBezTo>
                  <a:cubicBezTo>
                    <a:pt x="1054" y="1692"/>
                    <a:pt x="2025" y="2829"/>
                    <a:pt x="2912" y="3994"/>
                  </a:cubicBezTo>
                  <a:cubicBezTo>
                    <a:pt x="3633" y="4992"/>
                    <a:pt x="4437" y="5934"/>
                    <a:pt x="5352" y="6766"/>
                  </a:cubicBezTo>
                  <a:cubicBezTo>
                    <a:pt x="6177" y="7542"/>
                    <a:pt x="7025" y="8204"/>
                    <a:pt x="8140" y="8204"/>
                  </a:cubicBezTo>
                  <a:cubicBezTo>
                    <a:pt x="8261" y="8204"/>
                    <a:pt x="8385" y="8196"/>
                    <a:pt x="8512" y="8180"/>
                  </a:cubicBezTo>
                  <a:cubicBezTo>
                    <a:pt x="10924" y="7848"/>
                    <a:pt x="10564" y="4243"/>
                    <a:pt x="10398" y="2469"/>
                  </a:cubicBezTo>
                  <a:cubicBezTo>
                    <a:pt x="10370" y="1942"/>
                    <a:pt x="10287" y="1415"/>
                    <a:pt x="10176" y="916"/>
                  </a:cubicBezTo>
                  <a:cubicBezTo>
                    <a:pt x="10148" y="833"/>
                    <a:pt x="10120" y="750"/>
                    <a:pt x="10120" y="694"/>
                  </a:cubicBezTo>
                  <a:cubicBezTo>
                    <a:pt x="8445" y="230"/>
                    <a:pt x="6719" y="1"/>
                    <a:pt x="4991"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2" name="Google Shape;852;p14"/>
            <p:cNvSpPr/>
            <p:nvPr/>
          </p:nvSpPr>
          <p:spPr>
            <a:xfrm>
              <a:off x="4240750" y="3626875"/>
              <a:ext cx="66575" cy="626625"/>
            </a:xfrm>
            <a:custGeom>
              <a:rect b="b" l="l" r="r" t="t"/>
              <a:pathLst>
                <a:path extrusionOk="0" h="25065" w="2663">
                  <a:moveTo>
                    <a:pt x="1" y="0"/>
                  </a:moveTo>
                  <a:lnTo>
                    <a:pt x="1" y="0"/>
                  </a:lnTo>
                  <a:cubicBezTo>
                    <a:pt x="611" y="2024"/>
                    <a:pt x="1054" y="4076"/>
                    <a:pt x="1304" y="6155"/>
                  </a:cubicBezTo>
                  <a:cubicBezTo>
                    <a:pt x="1609" y="8263"/>
                    <a:pt x="1886" y="10342"/>
                    <a:pt x="2080" y="12449"/>
                  </a:cubicBezTo>
                  <a:cubicBezTo>
                    <a:pt x="2274" y="14529"/>
                    <a:pt x="2385" y="16636"/>
                    <a:pt x="2468" y="18743"/>
                  </a:cubicBezTo>
                  <a:cubicBezTo>
                    <a:pt x="2552" y="20850"/>
                    <a:pt x="2579" y="22957"/>
                    <a:pt x="2635" y="25064"/>
                  </a:cubicBezTo>
                  <a:cubicBezTo>
                    <a:pt x="2663" y="22957"/>
                    <a:pt x="2663" y="20850"/>
                    <a:pt x="2607" y="18743"/>
                  </a:cubicBezTo>
                  <a:cubicBezTo>
                    <a:pt x="2552" y="16636"/>
                    <a:pt x="2441" y="14529"/>
                    <a:pt x="2247" y="12421"/>
                  </a:cubicBezTo>
                  <a:cubicBezTo>
                    <a:pt x="2164" y="11368"/>
                    <a:pt x="2025" y="10314"/>
                    <a:pt x="1886" y="9288"/>
                  </a:cubicBezTo>
                  <a:cubicBezTo>
                    <a:pt x="1748" y="8235"/>
                    <a:pt x="1609" y="7209"/>
                    <a:pt x="1443" y="6155"/>
                  </a:cubicBezTo>
                  <a:cubicBezTo>
                    <a:pt x="1276" y="5130"/>
                    <a:pt x="1110" y="4076"/>
                    <a:pt x="860" y="3050"/>
                  </a:cubicBezTo>
                  <a:cubicBezTo>
                    <a:pt x="639" y="1997"/>
                    <a:pt x="334" y="999"/>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3" name="Google Shape;853;p14"/>
            <p:cNvSpPr/>
            <p:nvPr/>
          </p:nvSpPr>
          <p:spPr>
            <a:xfrm>
              <a:off x="3963500" y="4226450"/>
              <a:ext cx="305000" cy="40475"/>
            </a:xfrm>
            <a:custGeom>
              <a:rect b="b" l="l" r="r" t="t"/>
              <a:pathLst>
                <a:path extrusionOk="0" h="1619" w="12200">
                  <a:moveTo>
                    <a:pt x="1" y="0"/>
                  </a:moveTo>
                  <a:lnTo>
                    <a:pt x="1" y="0"/>
                  </a:lnTo>
                  <a:cubicBezTo>
                    <a:pt x="943" y="416"/>
                    <a:pt x="1942" y="749"/>
                    <a:pt x="2940" y="998"/>
                  </a:cubicBezTo>
                  <a:cubicBezTo>
                    <a:pt x="3938" y="1248"/>
                    <a:pt x="4964" y="1414"/>
                    <a:pt x="5989" y="1525"/>
                  </a:cubicBezTo>
                  <a:cubicBezTo>
                    <a:pt x="6780" y="1587"/>
                    <a:pt x="7554" y="1619"/>
                    <a:pt x="8337" y="1619"/>
                  </a:cubicBezTo>
                  <a:cubicBezTo>
                    <a:pt x="8597" y="1619"/>
                    <a:pt x="8859" y="1615"/>
                    <a:pt x="9122" y="1608"/>
                  </a:cubicBezTo>
                  <a:cubicBezTo>
                    <a:pt x="10148" y="1553"/>
                    <a:pt x="11174" y="1442"/>
                    <a:pt x="12200" y="1275"/>
                  </a:cubicBezTo>
                  <a:lnTo>
                    <a:pt x="12200" y="1275"/>
                  </a:lnTo>
                  <a:cubicBezTo>
                    <a:pt x="11174" y="1386"/>
                    <a:pt x="10148" y="1442"/>
                    <a:pt x="9122" y="1470"/>
                  </a:cubicBezTo>
                  <a:cubicBezTo>
                    <a:pt x="8941" y="1474"/>
                    <a:pt x="8758" y="1477"/>
                    <a:pt x="8575" y="1477"/>
                  </a:cubicBezTo>
                  <a:cubicBezTo>
                    <a:pt x="7725" y="1477"/>
                    <a:pt x="6866" y="1427"/>
                    <a:pt x="6045" y="1359"/>
                  </a:cubicBezTo>
                  <a:cubicBezTo>
                    <a:pt x="4991" y="1248"/>
                    <a:pt x="3993" y="1081"/>
                    <a:pt x="2967" y="860"/>
                  </a:cubicBezTo>
                  <a:cubicBezTo>
                    <a:pt x="1969" y="638"/>
                    <a:pt x="971" y="36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 name="Google Shape;854;p14"/>
            <p:cNvSpPr/>
            <p:nvPr/>
          </p:nvSpPr>
          <p:spPr>
            <a:xfrm>
              <a:off x="4336425" y="4175150"/>
              <a:ext cx="153200" cy="67950"/>
            </a:xfrm>
            <a:custGeom>
              <a:rect b="b" l="l" r="r" t="t"/>
              <a:pathLst>
                <a:path extrusionOk="0" h="2718" w="6128">
                  <a:moveTo>
                    <a:pt x="6127" y="0"/>
                  </a:moveTo>
                  <a:cubicBezTo>
                    <a:pt x="5185" y="583"/>
                    <a:pt x="4187" y="1109"/>
                    <a:pt x="3161" y="1553"/>
                  </a:cubicBezTo>
                  <a:cubicBezTo>
                    <a:pt x="2634" y="1803"/>
                    <a:pt x="2135" y="1997"/>
                    <a:pt x="1608" y="2191"/>
                  </a:cubicBezTo>
                  <a:cubicBezTo>
                    <a:pt x="1081" y="2385"/>
                    <a:pt x="555" y="2551"/>
                    <a:pt x="0" y="2717"/>
                  </a:cubicBezTo>
                  <a:cubicBezTo>
                    <a:pt x="555" y="2634"/>
                    <a:pt x="1109" y="2496"/>
                    <a:pt x="1664" y="2329"/>
                  </a:cubicBezTo>
                  <a:cubicBezTo>
                    <a:pt x="2190" y="2135"/>
                    <a:pt x="2717" y="1941"/>
                    <a:pt x="3244" y="1719"/>
                  </a:cubicBezTo>
                  <a:cubicBezTo>
                    <a:pt x="4270" y="1276"/>
                    <a:pt x="5240" y="693"/>
                    <a:pt x="6127"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5" name="Google Shape;855;p14"/>
            <p:cNvSpPr/>
            <p:nvPr/>
          </p:nvSpPr>
          <p:spPr>
            <a:xfrm>
              <a:off x="4221350" y="3031500"/>
              <a:ext cx="135875" cy="174925"/>
            </a:xfrm>
            <a:custGeom>
              <a:rect b="b" l="l" r="r" t="t"/>
              <a:pathLst>
                <a:path extrusionOk="0" h="6997" w="5435">
                  <a:moveTo>
                    <a:pt x="1485" y="1"/>
                  </a:moveTo>
                  <a:cubicBezTo>
                    <a:pt x="736" y="1"/>
                    <a:pt x="148" y="413"/>
                    <a:pt x="84" y="1358"/>
                  </a:cubicBezTo>
                  <a:cubicBezTo>
                    <a:pt x="1" y="2744"/>
                    <a:pt x="1248" y="3132"/>
                    <a:pt x="1830" y="4269"/>
                  </a:cubicBezTo>
                  <a:cubicBezTo>
                    <a:pt x="2257" y="5122"/>
                    <a:pt x="2479" y="6996"/>
                    <a:pt x="3257" y="6996"/>
                  </a:cubicBezTo>
                  <a:cubicBezTo>
                    <a:pt x="3339" y="6996"/>
                    <a:pt x="3427" y="6975"/>
                    <a:pt x="3522" y="6931"/>
                  </a:cubicBezTo>
                  <a:cubicBezTo>
                    <a:pt x="4991" y="6237"/>
                    <a:pt x="5435" y="4324"/>
                    <a:pt x="4825" y="2633"/>
                  </a:cubicBezTo>
                  <a:cubicBezTo>
                    <a:pt x="4264" y="1036"/>
                    <a:pt x="2672" y="1"/>
                    <a:pt x="1485"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 name="Google Shape;856;p14"/>
            <p:cNvSpPr/>
            <p:nvPr/>
          </p:nvSpPr>
          <p:spPr>
            <a:xfrm>
              <a:off x="4293450" y="3073050"/>
              <a:ext cx="29825" cy="104700"/>
            </a:xfrm>
            <a:custGeom>
              <a:rect b="b" l="l" r="r" t="t"/>
              <a:pathLst>
                <a:path extrusionOk="0" h="4188" w="1193">
                  <a:moveTo>
                    <a:pt x="0" y="1"/>
                  </a:moveTo>
                  <a:lnTo>
                    <a:pt x="0" y="1"/>
                  </a:lnTo>
                  <a:cubicBezTo>
                    <a:pt x="194" y="333"/>
                    <a:pt x="388" y="638"/>
                    <a:pt x="527" y="971"/>
                  </a:cubicBezTo>
                  <a:cubicBezTo>
                    <a:pt x="693" y="1304"/>
                    <a:pt x="832" y="1636"/>
                    <a:pt x="915" y="1997"/>
                  </a:cubicBezTo>
                  <a:cubicBezTo>
                    <a:pt x="1054" y="2718"/>
                    <a:pt x="1081" y="3439"/>
                    <a:pt x="1026" y="4187"/>
                  </a:cubicBezTo>
                  <a:cubicBezTo>
                    <a:pt x="1109" y="3799"/>
                    <a:pt x="1165" y="3439"/>
                    <a:pt x="1192" y="3078"/>
                  </a:cubicBezTo>
                  <a:cubicBezTo>
                    <a:pt x="1192" y="2690"/>
                    <a:pt x="1165" y="2302"/>
                    <a:pt x="1081" y="1941"/>
                  </a:cubicBezTo>
                  <a:cubicBezTo>
                    <a:pt x="887" y="1221"/>
                    <a:pt x="527" y="555"/>
                    <a:pt x="0" y="1"/>
                  </a:cubicBezTo>
                  <a:close/>
                </a:path>
              </a:pathLst>
            </a:custGeom>
            <a:solidFill>
              <a:srgbClr val="3D43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7" name="Google Shape;857;p14"/>
            <p:cNvSpPr/>
            <p:nvPr/>
          </p:nvSpPr>
          <p:spPr>
            <a:xfrm>
              <a:off x="3985650" y="3255725"/>
              <a:ext cx="142850" cy="110550"/>
            </a:xfrm>
            <a:custGeom>
              <a:rect b="b" l="l" r="r" t="t"/>
              <a:pathLst>
                <a:path extrusionOk="0" h="4422" w="5714">
                  <a:moveTo>
                    <a:pt x="562" y="1"/>
                  </a:moveTo>
                  <a:cubicBezTo>
                    <a:pt x="110" y="1"/>
                    <a:pt x="0" y="321"/>
                    <a:pt x="556" y="1205"/>
                  </a:cubicBezTo>
                  <a:cubicBezTo>
                    <a:pt x="2580" y="4422"/>
                    <a:pt x="5713" y="4422"/>
                    <a:pt x="5713" y="4422"/>
                  </a:cubicBezTo>
                  <a:lnTo>
                    <a:pt x="5325" y="2231"/>
                  </a:lnTo>
                  <a:cubicBezTo>
                    <a:pt x="5325" y="2231"/>
                    <a:pt x="1754" y="1"/>
                    <a:pt x="562"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8" name="Google Shape;858;p14"/>
            <p:cNvSpPr/>
            <p:nvPr/>
          </p:nvSpPr>
          <p:spPr>
            <a:xfrm>
              <a:off x="4070950" y="3290650"/>
              <a:ext cx="180525" cy="190525"/>
            </a:xfrm>
            <a:custGeom>
              <a:rect b="b" l="l" r="r" t="t"/>
              <a:pathLst>
                <a:path extrusionOk="0" h="7621" w="7221">
                  <a:moveTo>
                    <a:pt x="3973" y="1"/>
                  </a:moveTo>
                  <a:cubicBezTo>
                    <a:pt x="3595" y="1"/>
                    <a:pt x="3206" y="65"/>
                    <a:pt x="2828" y="197"/>
                  </a:cubicBezTo>
                  <a:cubicBezTo>
                    <a:pt x="2301" y="363"/>
                    <a:pt x="2024" y="529"/>
                    <a:pt x="1442" y="723"/>
                  </a:cubicBezTo>
                  <a:cubicBezTo>
                    <a:pt x="832" y="890"/>
                    <a:pt x="1054" y="2831"/>
                    <a:pt x="139" y="4245"/>
                  </a:cubicBezTo>
                  <a:cubicBezTo>
                    <a:pt x="0" y="4411"/>
                    <a:pt x="0" y="4660"/>
                    <a:pt x="139" y="4827"/>
                  </a:cubicBezTo>
                  <a:cubicBezTo>
                    <a:pt x="1433" y="6894"/>
                    <a:pt x="3276" y="7621"/>
                    <a:pt x="4739" y="7621"/>
                  </a:cubicBezTo>
                  <a:cubicBezTo>
                    <a:pt x="6159" y="7621"/>
                    <a:pt x="7220" y="6936"/>
                    <a:pt x="7070" y="6130"/>
                  </a:cubicBezTo>
                  <a:cubicBezTo>
                    <a:pt x="7042" y="5964"/>
                    <a:pt x="6821" y="5215"/>
                    <a:pt x="6654" y="4411"/>
                  </a:cubicBezTo>
                  <a:cubicBezTo>
                    <a:pt x="6543" y="3940"/>
                    <a:pt x="6516" y="3468"/>
                    <a:pt x="6543" y="2997"/>
                  </a:cubicBezTo>
                  <a:cubicBezTo>
                    <a:pt x="6855" y="1061"/>
                    <a:pt x="5506" y="1"/>
                    <a:pt x="3973"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9" name="Google Shape;859;p14"/>
            <p:cNvSpPr/>
            <p:nvPr/>
          </p:nvSpPr>
          <p:spPr>
            <a:xfrm>
              <a:off x="4137475" y="3290650"/>
              <a:ext cx="105000" cy="113000"/>
            </a:xfrm>
            <a:custGeom>
              <a:rect b="b" l="l" r="r" t="t"/>
              <a:pathLst>
                <a:path extrusionOk="0" h="4520" w="4200">
                  <a:moveTo>
                    <a:pt x="1312" y="1"/>
                  </a:moveTo>
                  <a:cubicBezTo>
                    <a:pt x="934" y="1"/>
                    <a:pt x="545" y="65"/>
                    <a:pt x="167" y="197"/>
                  </a:cubicBezTo>
                  <a:lnTo>
                    <a:pt x="1" y="1777"/>
                  </a:lnTo>
                  <a:cubicBezTo>
                    <a:pt x="1" y="1777"/>
                    <a:pt x="1080" y="4519"/>
                    <a:pt x="3258" y="4519"/>
                  </a:cubicBezTo>
                  <a:cubicBezTo>
                    <a:pt x="3499" y="4519"/>
                    <a:pt x="3753" y="4485"/>
                    <a:pt x="4021" y="4411"/>
                  </a:cubicBezTo>
                  <a:cubicBezTo>
                    <a:pt x="3882" y="3940"/>
                    <a:pt x="3855" y="3468"/>
                    <a:pt x="3910" y="2997"/>
                  </a:cubicBezTo>
                  <a:cubicBezTo>
                    <a:pt x="4199" y="1061"/>
                    <a:pt x="2846" y="1"/>
                    <a:pt x="1312"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0" name="Google Shape;860;p14"/>
            <p:cNvSpPr/>
            <p:nvPr/>
          </p:nvSpPr>
          <p:spPr>
            <a:xfrm>
              <a:off x="4046675" y="3049950"/>
              <a:ext cx="264775" cy="316375"/>
            </a:xfrm>
            <a:custGeom>
              <a:rect b="b" l="l" r="r" t="t"/>
              <a:pathLst>
                <a:path extrusionOk="0" h="12655" w="10591">
                  <a:moveTo>
                    <a:pt x="5294" y="1"/>
                  </a:moveTo>
                  <a:cubicBezTo>
                    <a:pt x="5203" y="1"/>
                    <a:pt x="5111" y="4"/>
                    <a:pt x="5019" y="10"/>
                  </a:cubicBezTo>
                  <a:cubicBezTo>
                    <a:pt x="2191" y="232"/>
                    <a:pt x="1" y="3032"/>
                    <a:pt x="139" y="6498"/>
                  </a:cubicBezTo>
                  <a:cubicBezTo>
                    <a:pt x="278" y="9963"/>
                    <a:pt x="3134" y="12597"/>
                    <a:pt x="5962" y="12653"/>
                  </a:cubicBezTo>
                  <a:cubicBezTo>
                    <a:pt x="6003" y="12654"/>
                    <a:pt x="6044" y="12654"/>
                    <a:pt x="6084" y="12654"/>
                  </a:cubicBezTo>
                  <a:cubicBezTo>
                    <a:pt x="9214" y="12654"/>
                    <a:pt x="10590" y="9503"/>
                    <a:pt x="10453" y="6082"/>
                  </a:cubicBezTo>
                  <a:cubicBezTo>
                    <a:pt x="10346" y="2885"/>
                    <a:pt x="8130" y="1"/>
                    <a:pt x="5294"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1" name="Google Shape;861;p14"/>
            <p:cNvSpPr/>
            <p:nvPr/>
          </p:nvSpPr>
          <p:spPr>
            <a:xfrm>
              <a:off x="4258375" y="3152800"/>
              <a:ext cx="33825" cy="19425"/>
            </a:xfrm>
            <a:custGeom>
              <a:rect b="b" l="l" r="r" t="t"/>
              <a:pathLst>
                <a:path extrusionOk="0" h="777" w="1353">
                  <a:moveTo>
                    <a:pt x="532" y="0"/>
                  </a:moveTo>
                  <a:cubicBezTo>
                    <a:pt x="264" y="0"/>
                    <a:pt x="28" y="102"/>
                    <a:pt x="17" y="332"/>
                  </a:cubicBezTo>
                  <a:cubicBezTo>
                    <a:pt x="0" y="600"/>
                    <a:pt x="449" y="777"/>
                    <a:pt x="826" y="777"/>
                  </a:cubicBezTo>
                  <a:cubicBezTo>
                    <a:pt x="1072" y="777"/>
                    <a:pt x="1287" y="701"/>
                    <a:pt x="1320" y="526"/>
                  </a:cubicBezTo>
                  <a:cubicBezTo>
                    <a:pt x="1352" y="202"/>
                    <a:pt x="910" y="0"/>
                    <a:pt x="532"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2" name="Google Shape;862;p14"/>
            <p:cNvSpPr/>
            <p:nvPr/>
          </p:nvSpPr>
          <p:spPr>
            <a:xfrm>
              <a:off x="4165050" y="3150875"/>
              <a:ext cx="34225" cy="19025"/>
            </a:xfrm>
            <a:custGeom>
              <a:rect b="b" l="l" r="r" t="t"/>
              <a:pathLst>
                <a:path extrusionOk="0" h="761" w="1369">
                  <a:moveTo>
                    <a:pt x="770" y="0"/>
                  </a:moveTo>
                  <a:cubicBezTo>
                    <a:pt x="401" y="0"/>
                    <a:pt x="0" y="181"/>
                    <a:pt x="62" y="492"/>
                  </a:cubicBezTo>
                  <a:cubicBezTo>
                    <a:pt x="99" y="674"/>
                    <a:pt x="359" y="761"/>
                    <a:pt x="634" y="761"/>
                  </a:cubicBezTo>
                  <a:cubicBezTo>
                    <a:pt x="988" y="761"/>
                    <a:pt x="1369" y="618"/>
                    <a:pt x="1338" y="353"/>
                  </a:cubicBezTo>
                  <a:cubicBezTo>
                    <a:pt x="1326" y="110"/>
                    <a:pt x="1058" y="0"/>
                    <a:pt x="770"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3" name="Google Shape;863;p14"/>
            <p:cNvSpPr/>
            <p:nvPr/>
          </p:nvSpPr>
          <p:spPr>
            <a:xfrm>
              <a:off x="4262950" y="3205425"/>
              <a:ext cx="18725" cy="20850"/>
            </a:xfrm>
            <a:custGeom>
              <a:rect b="b" l="l" r="r" t="t"/>
              <a:pathLst>
                <a:path extrusionOk="0" h="834" w="749">
                  <a:moveTo>
                    <a:pt x="416" y="1"/>
                  </a:moveTo>
                  <a:cubicBezTo>
                    <a:pt x="320" y="1"/>
                    <a:pt x="226" y="45"/>
                    <a:pt x="166" y="140"/>
                  </a:cubicBezTo>
                  <a:cubicBezTo>
                    <a:pt x="0" y="334"/>
                    <a:pt x="83" y="805"/>
                    <a:pt x="416" y="833"/>
                  </a:cubicBezTo>
                  <a:cubicBezTo>
                    <a:pt x="555" y="833"/>
                    <a:pt x="666" y="722"/>
                    <a:pt x="721" y="556"/>
                  </a:cubicBezTo>
                  <a:cubicBezTo>
                    <a:pt x="749" y="445"/>
                    <a:pt x="749" y="334"/>
                    <a:pt x="721" y="223"/>
                  </a:cubicBezTo>
                  <a:cubicBezTo>
                    <a:pt x="673" y="80"/>
                    <a:pt x="544" y="1"/>
                    <a:pt x="416"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4" name="Google Shape;864;p14"/>
            <p:cNvSpPr/>
            <p:nvPr/>
          </p:nvSpPr>
          <p:spPr>
            <a:xfrm>
              <a:off x="4172150" y="3199750"/>
              <a:ext cx="19425" cy="20975"/>
            </a:xfrm>
            <a:custGeom>
              <a:rect b="b" l="l" r="r" t="t"/>
              <a:pathLst>
                <a:path extrusionOk="0" h="839" w="777">
                  <a:moveTo>
                    <a:pt x="430" y="1"/>
                  </a:moveTo>
                  <a:cubicBezTo>
                    <a:pt x="339" y="1"/>
                    <a:pt x="251" y="38"/>
                    <a:pt x="194" y="117"/>
                  </a:cubicBezTo>
                  <a:cubicBezTo>
                    <a:pt x="0" y="339"/>
                    <a:pt x="83" y="783"/>
                    <a:pt x="388" y="838"/>
                  </a:cubicBezTo>
                  <a:cubicBezTo>
                    <a:pt x="555" y="838"/>
                    <a:pt x="693" y="727"/>
                    <a:pt x="721" y="589"/>
                  </a:cubicBezTo>
                  <a:cubicBezTo>
                    <a:pt x="749" y="478"/>
                    <a:pt x="776" y="339"/>
                    <a:pt x="749" y="228"/>
                  </a:cubicBezTo>
                  <a:cubicBezTo>
                    <a:pt x="699" y="80"/>
                    <a:pt x="562" y="1"/>
                    <a:pt x="430"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5" name="Google Shape;865;p14"/>
            <p:cNvSpPr/>
            <p:nvPr/>
          </p:nvSpPr>
          <p:spPr>
            <a:xfrm>
              <a:off x="4192925" y="3269050"/>
              <a:ext cx="56175" cy="38100"/>
            </a:xfrm>
            <a:custGeom>
              <a:rect b="b" l="l" r="r" t="t"/>
              <a:pathLst>
                <a:path extrusionOk="0" h="1524" w="2247">
                  <a:moveTo>
                    <a:pt x="361" y="0"/>
                  </a:moveTo>
                  <a:cubicBezTo>
                    <a:pt x="292" y="0"/>
                    <a:pt x="223" y="21"/>
                    <a:pt x="167" y="62"/>
                  </a:cubicBezTo>
                  <a:cubicBezTo>
                    <a:pt x="56" y="201"/>
                    <a:pt x="1" y="367"/>
                    <a:pt x="29" y="534"/>
                  </a:cubicBezTo>
                  <a:cubicBezTo>
                    <a:pt x="56" y="672"/>
                    <a:pt x="84" y="811"/>
                    <a:pt x="167" y="950"/>
                  </a:cubicBezTo>
                  <a:cubicBezTo>
                    <a:pt x="167" y="950"/>
                    <a:pt x="167" y="977"/>
                    <a:pt x="195" y="977"/>
                  </a:cubicBezTo>
                  <a:cubicBezTo>
                    <a:pt x="441" y="1326"/>
                    <a:pt x="824" y="1523"/>
                    <a:pt x="1220" y="1523"/>
                  </a:cubicBezTo>
                  <a:cubicBezTo>
                    <a:pt x="1359" y="1523"/>
                    <a:pt x="1500" y="1499"/>
                    <a:pt x="1637" y="1449"/>
                  </a:cubicBezTo>
                  <a:cubicBezTo>
                    <a:pt x="1803" y="1393"/>
                    <a:pt x="1942" y="1310"/>
                    <a:pt x="2053" y="1199"/>
                  </a:cubicBezTo>
                  <a:cubicBezTo>
                    <a:pt x="2247" y="1005"/>
                    <a:pt x="2163" y="645"/>
                    <a:pt x="1886" y="589"/>
                  </a:cubicBezTo>
                  <a:cubicBezTo>
                    <a:pt x="1775" y="589"/>
                    <a:pt x="1664" y="562"/>
                    <a:pt x="1553" y="562"/>
                  </a:cubicBezTo>
                  <a:cubicBezTo>
                    <a:pt x="1249" y="562"/>
                    <a:pt x="944" y="451"/>
                    <a:pt x="749" y="229"/>
                  </a:cubicBezTo>
                  <a:cubicBezTo>
                    <a:pt x="694" y="173"/>
                    <a:pt x="611" y="118"/>
                    <a:pt x="555" y="62"/>
                  </a:cubicBezTo>
                  <a:cubicBezTo>
                    <a:pt x="500" y="21"/>
                    <a:pt x="431" y="0"/>
                    <a:pt x="361"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6" name="Google Shape;866;p14"/>
            <p:cNvSpPr/>
            <p:nvPr/>
          </p:nvSpPr>
          <p:spPr>
            <a:xfrm>
              <a:off x="4197100" y="3289150"/>
              <a:ext cx="37450" cy="18000"/>
            </a:xfrm>
            <a:custGeom>
              <a:rect b="b" l="l" r="r" t="t"/>
              <a:pathLst>
                <a:path extrusionOk="0" h="720" w="1498">
                  <a:moveTo>
                    <a:pt x="585" y="0"/>
                  </a:moveTo>
                  <a:cubicBezTo>
                    <a:pt x="547" y="0"/>
                    <a:pt x="509" y="2"/>
                    <a:pt x="472" y="7"/>
                  </a:cubicBezTo>
                  <a:cubicBezTo>
                    <a:pt x="388" y="7"/>
                    <a:pt x="277" y="7"/>
                    <a:pt x="194" y="35"/>
                  </a:cubicBezTo>
                  <a:cubicBezTo>
                    <a:pt x="167" y="63"/>
                    <a:pt x="28" y="90"/>
                    <a:pt x="0" y="118"/>
                  </a:cubicBezTo>
                  <a:cubicBezTo>
                    <a:pt x="28" y="146"/>
                    <a:pt x="28" y="146"/>
                    <a:pt x="28" y="173"/>
                  </a:cubicBezTo>
                  <a:cubicBezTo>
                    <a:pt x="274" y="522"/>
                    <a:pt x="657" y="719"/>
                    <a:pt x="1065" y="719"/>
                  </a:cubicBezTo>
                  <a:cubicBezTo>
                    <a:pt x="1208" y="719"/>
                    <a:pt x="1353" y="695"/>
                    <a:pt x="1497" y="645"/>
                  </a:cubicBezTo>
                  <a:cubicBezTo>
                    <a:pt x="1345" y="264"/>
                    <a:pt x="984" y="0"/>
                    <a:pt x="585" y="0"/>
                  </a:cubicBezTo>
                  <a:close/>
                </a:path>
              </a:pathLst>
            </a:custGeom>
            <a:solidFill>
              <a:srgbClr val="D8647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7" name="Google Shape;867;p14"/>
            <p:cNvSpPr/>
            <p:nvPr/>
          </p:nvSpPr>
          <p:spPr>
            <a:xfrm>
              <a:off x="4217875" y="3195050"/>
              <a:ext cx="22900" cy="59625"/>
            </a:xfrm>
            <a:custGeom>
              <a:rect b="b" l="l" r="r" t="t"/>
              <a:pathLst>
                <a:path extrusionOk="0" h="2385" w="916">
                  <a:moveTo>
                    <a:pt x="445" y="0"/>
                  </a:moveTo>
                  <a:lnTo>
                    <a:pt x="445" y="0"/>
                  </a:lnTo>
                  <a:cubicBezTo>
                    <a:pt x="528" y="499"/>
                    <a:pt x="611" y="971"/>
                    <a:pt x="722" y="1470"/>
                  </a:cubicBezTo>
                  <a:cubicBezTo>
                    <a:pt x="833" y="1664"/>
                    <a:pt x="805" y="1913"/>
                    <a:pt x="666" y="2080"/>
                  </a:cubicBezTo>
                  <a:cubicBezTo>
                    <a:pt x="583" y="2163"/>
                    <a:pt x="472" y="2218"/>
                    <a:pt x="361" y="2246"/>
                  </a:cubicBezTo>
                  <a:cubicBezTo>
                    <a:pt x="251" y="2274"/>
                    <a:pt x="140" y="2357"/>
                    <a:pt x="1" y="2385"/>
                  </a:cubicBezTo>
                  <a:cubicBezTo>
                    <a:pt x="140" y="2385"/>
                    <a:pt x="251" y="2385"/>
                    <a:pt x="389" y="2357"/>
                  </a:cubicBezTo>
                  <a:cubicBezTo>
                    <a:pt x="500" y="2329"/>
                    <a:pt x="639" y="2274"/>
                    <a:pt x="722" y="2191"/>
                  </a:cubicBezTo>
                  <a:cubicBezTo>
                    <a:pt x="833" y="2080"/>
                    <a:pt x="916" y="1969"/>
                    <a:pt x="916" y="1803"/>
                  </a:cubicBezTo>
                  <a:cubicBezTo>
                    <a:pt x="916" y="1692"/>
                    <a:pt x="916" y="1553"/>
                    <a:pt x="888" y="1414"/>
                  </a:cubicBezTo>
                  <a:cubicBezTo>
                    <a:pt x="833" y="1165"/>
                    <a:pt x="777" y="943"/>
                    <a:pt x="722" y="694"/>
                  </a:cubicBezTo>
                  <a:cubicBezTo>
                    <a:pt x="639" y="472"/>
                    <a:pt x="555" y="222"/>
                    <a:pt x="445" y="0"/>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8" name="Google Shape;868;p14"/>
            <p:cNvSpPr/>
            <p:nvPr/>
          </p:nvSpPr>
          <p:spPr>
            <a:xfrm>
              <a:off x="4075800" y="3238725"/>
              <a:ext cx="15275" cy="15950"/>
            </a:xfrm>
            <a:custGeom>
              <a:rect b="b" l="l" r="r" t="t"/>
              <a:pathLst>
                <a:path extrusionOk="0" h="638" w="611">
                  <a:moveTo>
                    <a:pt x="0" y="0"/>
                  </a:moveTo>
                  <a:cubicBezTo>
                    <a:pt x="28" y="139"/>
                    <a:pt x="111" y="277"/>
                    <a:pt x="222" y="388"/>
                  </a:cubicBezTo>
                  <a:cubicBezTo>
                    <a:pt x="278" y="444"/>
                    <a:pt x="333" y="499"/>
                    <a:pt x="388" y="527"/>
                  </a:cubicBezTo>
                  <a:cubicBezTo>
                    <a:pt x="472" y="582"/>
                    <a:pt x="527" y="610"/>
                    <a:pt x="610" y="638"/>
                  </a:cubicBezTo>
                  <a:cubicBezTo>
                    <a:pt x="582" y="582"/>
                    <a:pt x="555" y="499"/>
                    <a:pt x="499" y="444"/>
                  </a:cubicBezTo>
                  <a:cubicBezTo>
                    <a:pt x="472" y="388"/>
                    <a:pt x="416" y="305"/>
                    <a:pt x="361" y="277"/>
                  </a:cubicBezTo>
                  <a:cubicBezTo>
                    <a:pt x="250" y="139"/>
                    <a:pt x="139" y="56"/>
                    <a:pt x="0" y="0"/>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9" name="Google Shape;869;p14"/>
            <p:cNvSpPr/>
            <p:nvPr/>
          </p:nvSpPr>
          <p:spPr>
            <a:xfrm>
              <a:off x="4132050" y="3172525"/>
              <a:ext cx="196125" cy="68875"/>
            </a:xfrm>
            <a:custGeom>
              <a:rect b="b" l="l" r="r" t="t"/>
              <a:pathLst>
                <a:path extrusionOk="0" h="2755" w="7845">
                  <a:moveTo>
                    <a:pt x="1840" y="0"/>
                  </a:moveTo>
                  <a:cubicBezTo>
                    <a:pt x="1455" y="0"/>
                    <a:pt x="1064" y="145"/>
                    <a:pt x="772" y="458"/>
                  </a:cubicBezTo>
                  <a:cubicBezTo>
                    <a:pt x="0" y="1283"/>
                    <a:pt x="660" y="2544"/>
                    <a:pt x="1795" y="2544"/>
                  </a:cubicBezTo>
                  <a:cubicBezTo>
                    <a:pt x="1841" y="2544"/>
                    <a:pt x="1889" y="2542"/>
                    <a:pt x="1937" y="2537"/>
                  </a:cubicBezTo>
                  <a:cubicBezTo>
                    <a:pt x="2574" y="2482"/>
                    <a:pt x="3101" y="2010"/>
                    <a:pt x="3184" y="1373"/>
                  </a:cubicBezTo>
                  <a:cubicBezTo>
                    <a:pt x="3406" y="1206"/>
                    <a:pt x="3656" y="1151"/>
                    <a:pt x="3905" y="1151"/>
                  </a:cubicBezTo>
                  <a:cubicBezTo>
                    <a:pt x="4155" y="1179"/>
                    <a:pt x="4404" y="1262"/>
                    <a:pt x="4626" y="1400"/>
                  </a:cubicBezTo>
                  <a:cubicBezTo>
                    <a:pt x="4590" y="2248"/>
                    <a:pt x="5280" y="2755"/>
                    <a:pt x="5989" y="2755"/>
                  </a:cubicBezTo>
                  <a:cubicBezTo>
                    <a:pt x="6370" y="2755"/>
                    <a:pt x="6757" y="2608"/>
                    <a:pt x="7038" y="2288"/>
                  </a:cubicBezTo>
                  <a:cubicBezTo>
                    <a:pt x="7844" y="1428"/>
                    <a:pt x="7115" y="204"/>
                    <a:pt x="5984" y="204"/>
                  </a:cubicBezTo>
                  <a:cubicBezTo>
                    <a:pt x="5948" y="204"/>
                    <a:pt x="5911" y="206"/>
                    <a:pt x="5874" y="208"/>
                  </a:cubicBezTo>
                  <a:cubicBezTo>
                    <a:pt x="5347" y="236"/>
                    <a:pt x="4903" y="569"/>
                    <a:pt x="4682" y="1068"/>
                  </a:cubicBezTo>
                  <a:lnTo>
                    <a:pt x="4682" y="1095"/>
                  </a:lnTo>
                  <a:cubicBezTo>
                    <a:pt x="4432" y="955"/>
                    <a:pt x="4147" y="885"/>
                    <a:pt x="3862" y="885"/>
                  </a:cubicBezTo>
                  <a:cubicBezTo>
                    <a:pt x="3641" y="885"/>
                    <a:pt x="3418" y="927"/>
                    <a:pt x="3212" y="1012"/>
                  </a:cubicBezTo>
                  <a:lnTo>
                    <a:pt x="3184" y="1040"/>
                  </a:lnTo>
                  <a:lnTo>
                    <a:pt x="3184" y="985"/>
                  </a:lnTo>
                  <a:cubicBezTo>
                    <a:pt x="3032" y="358"/>
                    <a:pt x="2445" y="0"/>
                    <a:pt x="1840" y="0"/>
                  </a:cubicBezTo>
                  <a:close/>
                </a:path>
              </a:pathLst>
            </a:custGeom>
            <a:solidFill>
              <a:srgbClr val="4245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0" name="Google Shape;870;p14"/>
            <p:cNvSpPr/>
            <p:nvPr/>
          </p:nvSpPr>
          <p:spPr>
            <a:xfrm>
              <a:off x="4244450" y="3184625"/>
              <a:ext cx="64575" cy="49975"/>
            </a:xfrm>
            <a:custGeom>
              <a:rect b="b" l="l" r="r" t="t"/>
              <a:pathLst>
                <a:path extrusionOk="0" h="1999" w="2583">
                  <a:moveTo>
                    <a:pt x="1509" y="1"/>
                  </a:moveTo>
                  <a:cubicBezTo>
                    <a:pt x="533" y="1"/>
                    <a:pt x="1" y="1146"/>
                    <a:pt x="796" y="1776"/>
                  </a:cubicBezTo>
                  <a:cubicBezTo>
                    <a:pt x="996" y="1930"/>
                    <a:pt x="1224" y="1999"/>
                    <a:pt x="1448" y="1999"/>
                  </a:cubicBezTo>
                  <a:cubicBezTo>
                    <a:pt x="2030" y="1999"/>
                    <a:pt x="2582" y="1537"/>
                    <a:pt x="2542" y="916"/>
                  </a:cubicBezTo>
                  <a:cubicBezTo>
                    <a:pt x="2487" y="417"/>
                    <a:pt x="2043" y="29"/>
                    <a:pt x="1544" y="1"/>
                  </a:cubicBezTo>
                  <a:cubicBezTo>
                    <a:pt x="1532" y="1"/>
                    <a:pt x="1521" y="1"/>
                    <a:pt x="1509" y="1"/>
                  </a:cubicBezTo>
                  <a:close/>
                </a:path>
              </a:pathLst>
            </a:custGeom>
            <a:solidFill>
              <a:srgbClr val="4245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1" name="Google Shape;871;p14"/>
            <p:cNvSpPr/>
            <p:nvPr/>
          </p:nvSpPr>
          <p:spPr>
            <a:xfrm>
              <a:off x="4148775" y="3179575"/>
              <a:ext cx="55275" cy="49450"/>
            </a:xfrm>
            <a:custGeom>
              <a:rect b="b" l="l" r="r" t="t"/>
              <a:pathLst>
                <a:path extrusionOk="0" h="1978" w="2211">
                  <a:moveTo>
                    <a:pt x="1155" y="0"/>
                  </a:moveTo>
                  <a:cubicBezTo>
                    <a:pt x="565" y="0"/>
                    <a:pt x="1" y="476"/>
                    <a:pt x="103" y="1118"/>
                  </a:cubicBezTo>
                  <a:cubicBezTo>
                    <a:pt x="76" y="1146"/>
                    <a:pt x="76" y="1174"/>
                    <a:pt x="103" y="1174"/>
                  </a:cubicBezTo>
                  <a:cubicBezTo>
                    <a:pt x="103" y="1285"/>
                    <a:pt x="159" y="1368"/>
                    <a:pt x="214" y="1451"/>
                  </a:cubicBezTo>
                  <a:cubicBezTo>
                    <a:pt x="270" y="1590"/>
                    <a:pt x="353" y="1673"/>
                    <a:pt x="464" y="1756"/>
                  </a:cubicBezTo>
                  <a:cubicBezTo>
                    <a:pt x="630" y="1895"/>
                    <a:pt x="852" y="1978"/>
                    <a:pt x="1074" y="1978"/>
                  </a:cubicBezTo>
                  <a:lnTo>
                    <a:pt x="1157" y="1978"/>
                  </a:lnTo>
                  <a:cubicBezTo>
                    <a:pt x="1711" y="1978"/>
                    <a:pt x="2155" y="1562"/>
                    <a:pt x="2183" y="1008"/>
                  </a:cubicBezTo>
                  <a:cubicBezTo>
                    <a:pt x="2210" y="786"/>
                    <a:pt x="2127" y="536"/>
                    <a:pt x="1989" y="370"/>
                  </a:cubicBezTo>
                  <a:cubicBezTo>
                    <a:pt x="1822" y="148"/>
                    <a:pt x="1573" y="9"/>
                    <a:pt x="1296" y="9"/>
                  </a:cubicBezTo>
                  <a:cubicBezTo>
                    <a:pt x="1249" y="3"/>
                    <a:pt x="1202" y="0"/>
                    <a:pt x="1155" y="0"/>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2" name="Google Shape;872;p14"/>
            <p:cNvSpPr/>
            <p:nvPr/>
          </p:nvSpPr>
          <p:spPr>
            <a:xfrm>
              <a:off x="4160350" y="3188800"/>
              <a:ext cx="43700" cy="40225"/>
            </a:xfrm>
            <a:custGeom>
              <a:rect b="b" l="l" r="r" t="t"/>
              <a:pathLst>
                <a:path extrusionOk="0" h="1609" w="1748">
                  <a:moveTo>
                    <a:pt x="1498" y="1"/>
                  </a:moveTo>
                  <a:lnTo>
                    <a:pt x="1" y="1387"/>
                  </a:lnTo>
                  <a:cubicBezTo>
                    <a:pt x="167" y="1526"/>
                    <a:pt x="389" y="1609"/>
                    <a:pt x="611" y="1609"/>
                  </a:cubicBezTo>
                  <a:lnTo>
                    <a:pt x="694" y="1609"/>
                  </a:lnTo>
                  <a:lnTo>
                    <a:pt x="1720" y="639"/>
                  </a:lnTo>
                  <a:cubicBezTo>
                    <a:pt x="1747" y="417"/>
                    <a:pt x="1664" y="167"/>
                    <a:pt x="1498" y="1"/>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3" name="Google Shape;873;p14"/>
            <p:cNvSpPr/>
            <p:nvPr/>
          </p:nvSpPr>
          <p:spPr>
            <a:xfrm>
              <a:off x="4150650" y="3179800"/>
              <a:ext cx="39525" cy="36075"/>
            </a:xfrm>
            <a:custGeom>
              <a:rect b="b" l="l" r="r" t="t"/>
              <a:pathLst>
                <a:path extrusionOk="0" h="1443" w="1581">
                  <a:moveTo>
                    <a:pt x="1221" y="0"/>
                  </a:moveTo>
                  <a:lnTo>
                    <a:pt x="1" y="1109"/>
                  </a:lnTo>
                  <a:cubicBezTo>
                    <a:pt x="1" y="1137"/>
                    <a:pt x="1" y="1165"/>
                    <a:pt x="1" y="1165"/>
                  </a:cubicBezTo>
                  <a:cubicBezTo>
                    <a:pt x="28" y="1276"/>
                    <a:pt x="84" y="1359"/>
                    <a:pt x="112" y="1442"/>
                  </a:cubicBezTo>
                  <a:lnTo>
                    <a:pt x="1581" y="111"/>
                  </a:lnTo>
                  <a:cubicBezTo>
                    <a:pt x="1470" y="28"/>
                    <a:pt x="1331" y="0"/>
                    <a:pt x="1221" y="0"/>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4" name="Google Shape;874;p14"/>
            <p:cNvSpPr/>
            <p:nvPr/>
          </p:nvSpPr>
          <p:spPr>
            <a:xfrm>
              <a:off x="4252675" y="3184550"/>
              <a:ext cx="56050" cy="49325"/>
            </a:xfrm>
            <a:custGeom>
              <a:rect b="b" l="l" r="r" t="t"/>
              <a:pathLst>
                <a:path extrusionOk="0" h="1973" w="2242">
                  <a:moveTo>
                    <a:pt x="1205" y="0"/>
                  </a:moveTo>
                  <a:cubicBezTo>
                    <a:pt x="620" y="0"/>
                    <a:pt x="1" y="483"/>
                    <a:pt x="106" y="1141"/>
                  </a:cubicBezTo>
                  <a:lnTo>
                    <a:pt x="106" y="1197"/>
                  </a:lnTo>
                  <a:cubicBezTo>
                    <a:pt x="134" y="1280"/>
                    <a:pt x="162" y="1391"/>
                    <a:pt x="217" y="1474"/>
                  </a:cubicBezTo>
                  <a:cubicBezTo>
                    <a:pt x="273" y="1585"/>
                    <a:pt x="383" y="1696"/>
                    <a:pt x="494" y="1779"/>
                  </a:cubicBezTo>
                  <a:cubicBezTo>
                    <a:pt x="661" y="1890"/>
                    <a:pt x="855" y="1973"/>
                    <a:pt x="1077" y="1973"/>
                  </a:cubicBezTo>
                  <a:lnTo>
                    <a:pt x="1160" y="1973"/>
                  </a:lnTo>
                  <a:cubicBezTo>
                    <a:pt x="1714" y="1973"/>
                    <a:pt x="2158" y="1557"/>
                    <a:pt x="2213" y="1030"/>
                  </a:cubicBezTo>
                  <a:cubicBezTo>
                    <a:pt x="2241" y="781"/>
                    <a:pt x="2158" y="559"/>
                    <a:pt x="1991" y="365"/>
                  </a:cubicBezTo>
                  <a:cubicBezTo>
                    <a:pt x="1825" y="171"/>
                    <a:pt x="1576" y="32"/>
                    <a:pt x="1298" y="4"/>
                  </a:cubicBezTo>
                  <a:cubicBezTo>
                    <a:pt x="1267" y="2"/>
                    <a:pt x="1236" y="0"/>
                    <a:pt x="1205" y="0"/>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5" name="Google Shape;875;p14"/>
            <p:cNvSpPr/>
            <p:nvPr/>
          </p:nvSpPr>
          <p:spPr>
            <a:xfrm>
              <a:off x="4265025" y="3194350"/>
              <a:ext cx="43000" cy="39525"/>
            </a:xfrm>
            <a:custGeom>
              <a:rect b="b" l="l" r="r" t="t"/>
              <a:pathLst>
                <a:path extrusionOk="0" h="1581" w="1720">
                  <a:moveTo>
                    <a:pt x="1497" y="1"/>
                  </a:moveTo>
                  <a:lnTo>
                    <a:pt x="0" y="1387"/>
                  </a:lnTo>
                  <a:cubicBezTo>
                    <a:pt x="167" y="1498"/>
                    <a:pt x="361" y="1581"/>
                    <a:pt x="583" y="1581"/>
                  </a:cubicBezTo>
                  <a:lnTo>
                    <a:pt x="666" y="1581"/>
                  </a:lnTo>
                  <a:lnTo>
                    <a:pt x="1719" y="638"/>
                  </a:lnTo>
                  <a:cubicBezTo>
                    <a:pt x="1719" y="389"/>
                    <a:pt x="1636" y="167"/>
                    <a:pt x="1497" y="1"/>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6" name="Google Shape;876;p14"/>
            <p:cNvSpPr/>
            <p:nvPr/>
          </p:nvSpPr>
          <p:spPr>
            <a:xfrm>
              <a:off x="4255325" y="3185350"/>
              <a:ext cx="39525" cy="36050"/>
            </a:xfrm>
            <a:custGeom>
              <a:rect b="b" l="l" r="r" t="t"/>
              <a:pathLst>
                <a:path extrusionOk="0" h="1442" w="1581">
                  <a:moveTo>
                    <a:pt x="1192" y="0"/>
                  </a:moveTo>
                  <a:lnTo>
                    <a:pt x="0" y="1109"/>
                  </a:lnTo>
                  <a:lnTo>
                    <a:pt x="0" y="1165"/>
                  </a:lnTo>
                  <a:cubicBezTo>
                    <a:pt x="28" y="1276"/>
                    <a:pt x="56" y="1359"/>
                    <a:pt x="111" y="1442"/>
                  </a:cubicBezTo>
                  <a:lnTo>
                    <a:pt x="1581" y="111"/>
                  </a:lnTo>
                  <a:cubicBezTo>
                    <a:pt x="1442" y="28"/>
                    <a:pt x="1331" y="0"/>
                    <a:pt x="1192" y="0"/>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7" name="Google Shape;877;p14"/>
            <p:cNvSpPr/>
            <p:nvPr/>
          </p:nvSpPr>
          <p:spPr>
            <a:xfrm>
              <a:off x="4069550" y="3262100"/>
              <a:ext cx="68650" cy="79950"/>
            </a:xfrm>
            <a:custGeom>
              <a:rect b="b" l="l" r="r" t="t"/>
              <a:pathLst>
                <a:path extrusionOk="0" h="3198" w="2746">
                  <a:moveTo>
                    <a:pt x="1238" y="1"/>
                  </a:moveTo>
                  <a:cubicBezTo>
                    <a:pt x="1195" y="1"/>
                    <a:pt x="1153" y="3"/>
                    <a:pt x="1110" y="8"/>
                  </a:cubicBezTo>
                  <a:cubicBezTo>
                    <a:pt x="1609" y="35"/>
                    <a:pt x="2052" y="313"/>
                    <a:pt x="2302" y="729"/>
                  </a:cubicBezTo>
                  <a:cubicBezTo>
                    <a:pt x="2551" y="1172"/>
                    <a:pt x="2579" y="1671"/>
                    <a:pt x="2413" y="2115"/>
                  </a:cubicBezTo>
                  <a:cubicBezTo>
                    <a:pt x="2246" y="2586"/>
                    <a:pt x="1858" y="2919"/>
                    <a:pt x="1359" y="3030"/>
                  </a:cubicBezTo>
                  <a:cubicBezTo>
                    <a:pt x="1253" y="3055"/>
                    <a:pt x="1144" y="3067"/>
                    <a:pt x="1035" y="3067"/>
                  </a:cubicBezTo>
                  <a:cubicBezTo>
                    <a:pt x="659" y="3067"/>
                    <a:pt x="280" y="2921"/>
                    <a:pt x="1" y="2642"/>
                  </a:cubicBezTo>
                  <a:lnTo>
                    <a:pt x="1" y="2642"/>
                  </a:lnTo>
                  <a:cubicBezTo>
                    <a:pt x="167" y="2863"/>
                    <a:pt x="389" y="3002"/>
                    <a:pt x="611" y="3113"/>
                  </a:cubicBezTo>
                  <a:cubicBezTo>
                    <a:pt x="772" y="3167"/>
                    <a:pt x="945" y="3197"/>
                    <a:pt x="1114" y="3197"/>
                  </a:cubicBezTo>
                  <a:cubicBezTo>
                    <a:pt x="1207" y="3197"/>
                    <a:pt x="1299" y="3188"/>
                    <a:pt x="1387" y="3168"/>
                  </a:cubicBezTo>
                  <a:cubicBezTo>
                    <a:pt x="1942" y="3058"/>
                    <a:pt x="2357" y="2697"/>
                    <a:pt x="2551" y="2198"/>
                  </a:cubicBezTo>
                  <a:cubicBezTo>
                    <a:pt x="2746" y="1699"/>
                    <a:pt x="2690" y="1117"/>
                    <a:pt x="2413" y="673"/>
                  </a:cubicBezTo>
                  <a:cubicBezTo>
                    <a:pt x="2274" y="451"/>
                    <a:pt x="2080" y="285"/>
                    <a:pt x="1831" y="146"/>
                  </a:cubicBezTo>
                  <a:cubicBezTo>
                    <a:pt x="1647" y="55"/>
                    <a:pt x="1444" y="1"/>
                    <a:pt x="1238" y="1"/>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8" name="Google Shape;878;p14"/>
            <p:cNvSpPr/>
            <p:nvPr/>
          </p:nvSpPr>
          <p:spPr>
            <a:xfrm>
              <a:off x="3914300" y="2926800"/>
              <a:ext cx="186675" cy="170925"/>
            </a:xfrm>
            <a:custGeom>
              <a:rect b="b" l="l" r="r" t="t"/>
              <a:pathLst>
                <a:path extrusionOk="0" h="6837" w="7467">
                  <a:moveTo>
                    <a:pt x="5050" y="1"/>
                  </a:moveTo>
                  <a:cubicBezTo>
                    <a:pt x="4381" y="1"/>
                    <a:pt x="3728" y="326"/>
                    <a:pt x="3327" y="1026"/>
                  </a:cubicBezTo>
                  <a:cubicBezTo>
                    <a:pt x="3022" y="1581"/>
                    <a:pt x="2468" y="1415"/>
                    <a:pt x="1941" y="1525"/>
                  </a:cubicBezTo>
                  <a:cubicBezTo>
                    <a:pt x="1608" y="1581"/>
                    <a:pt x="1303" y="1720"/>
                    <a:pt x="1026" y="1941"/>
                  </a:cubicBezTo>
                  <a:cubicBezTo>
                    <a:pt x="887" y="2025"/>
                    <a:pt x="777" y="2163"/>
                    <a:pt x="666" y="2302"/>
                  </a:cubicBezTo>
                  <a:cubicBezTo>
                    <a:pt x="56" y="3078"/>
                    <a:pt x="0" y="4187"/>
                    <a:pt x="582" y="5019"/>
                  </a:cubicBezTo>
                  <a:cubicBezTo>
                    <a:pt x="1247" y="6039"/>
                    <a:pt x="2500" y="6836"/>
                    <a:pt x="3752" y="6836"/>
                  </a:cubicBezTo>
                  <a:cubicBezTo>
                    <a:pt x="3962" y="6836"/>
                    <a:pt x="4173" y="6814"/>
                    <a:pt x="4381" y="6766"/>
                  </a:cubicBezTo>
                  <a:cubicBezTo>
                    <a:pt x="6460" y="6267"/>
                    <a:pt x="7375" y="4021"/>
                    <a:pt x="7431" y="2773"/>
                  </a:cubicBezTo>
                  <a:cubicBezTo>
                    <a:pt x="7466" y="1019"/>
                    <a:pt x="6233" y="1"/>
                    <a:pt x="5050"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9" name="Google Shape;879;p14"/>
            <p:cNvSpPr/>
            <p:nvPr/>
          </p:nvSpPr>
          <p:spPr>
            <a:xfrm>
              <a:off x="3939250" y="2948300"/>
              <a:ext cx="127550" cy="96350"/>
            </a:xfrm>
            <a:custGeom>
              <a:rect b="b" l="l" r="r" t="t"/>
              <a:pathLst>
                <a:path extrusionOk="0" h="3854" w="5102">
                  <a:moveTo>
                    <a:pt x="4242" y="0"/>
                  </a:moveTo>
                  <a:cubicBezTo>
                    <a:pt x="3910" y="0"/>
                    <a:pt x="3605" y="83"/>
                    <a:pt x="3355" y="250"/>
                  </a:cubicBezTo>
                  <a:cubicBezTo>
                    <a:pt x="2801" y="582"/>
                    <a:pt x="2551" y="1220"/>
                    <a:pt x="2024" y="1470"/>
                  </a:cubicBezTo>
                  <a:cubicBezTo>
                    <a:pt x="1747" y="1580"/>
                    <a:pt x="1470" y="1636"/>
                    <a:pt x="1165" y="1664"/>
                  </a:cubicBezTo>
                  <a:cubicBezTo>
                    <a:pt x="998" y="1691"/>
                    <a:pt x="860" y="1747"/>
                    <a:pt x="721" y="1802"/>
                  </a:cubicBezTo>
                  <a:cubicBezTo>
                    <a:pt x="555" y="1885"/>
                    <a:pt x="444" y="1996"/>
                    <a:pt x="333" y="2107"/>
                  </a:cubicBezTo>
                  <a:cubicBezTo>
                    <a:pt x="111" y="2329"/>
                    <a:pt x="0" y="2662"/>
                    <a:pt x="28" y="2994"/>
                  </a:cubicBezTo>
                  <a:cubicBezTo>
                    <a:pt x="83" y="3299"/>
                    <a:pt x="167" y="3577"/>
                    <a:pt x="361" y="3854"/>
                  </a:cubicBezTo>
                  <a:cubicBezTo>
                    <a:pt x="222" y="3577"/>
                    <a:pt x="139" y="3272"/>
                    <a:pt x="111" y="2994"/>
                  </a:cubicBezTo>
                  <a:cubicBezTo>
                    <a:pt x="111" y="2689"/>
                    <a:pt x="222" y="2412"/>
                    <a:pt x="416" y="2190"/>
                  </a:cubicBezTo>
                  <a:cubicBezTo>
                    <a:pt x="638" y="1996"/>
                    <a:pt x="915" y="1858"/>
                    <a:pt x="1193" y="1830"/>
                  </a:cubicBezTo>
                  <a:cubicBezTo>
                    <a:pt x="1497" y="1802"/>
                    <a:pt x="1802" y="1747"/>
                    <a:pt x="2107" y="1636"/>
                  </a:cubicBezTo>
                  <a:cubicBezTo>
                    <a:pt x="2690" y="1331"/>
                    <a:pt x="2939" y="693"/>
                    <a:pt x="3411" y="360"/>
                  </a:cubicBezTo>
                  <a:cubicBezTo>
                    <a:pt x="3670" y="187"/>
                    <a:pt x="3975" y="97"/>
                    <a:pt x="4283" y="97"/>
                  </a:cubicBezTo>
                  <a:cubicBezTo>
                    <a:pt x="4565" y="97"/>
                    <a:pt x="4849" y="173"/>
                    <a:pt x="5102" y="333"/>
                  </a:cubicBezTo>
                  <a:cubicBezTo>
                    <a:pt x="4852" y="139"/>
                    <a:pt x="4547" y="28"/>
                    <a:pt x="4242" y="0"/>
                  </a:cubicBezTo>
                  <a:close/>
                </a:path>
              </a:pathLst>
            </a:custGeom>
            <a:solidFill>
              <a:srgbClr val="3D43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0" name="Google Shape;880;p14"/>
            <p:cNvSpPr/>
            <p:nvPr/>
          </p:nvSpPr>
          <p:spPr>
            <a:xfrm>
              <a:off x="3957875" y="3001525"/>
              <a:ext cx="334125" cy="330175"/>
            </a:xfrm>
            <a:custGeom>
              <a:rect b="b" l="l" r="r" t="t"/>
              <a:pathLst>
                <a:path extrusionOk="0" h="13207" w="13365">
                  <a:moveTo>
                    <a:pt x="7691" y="0"/>
                  </a:moveTo>
                  <a:cubicBezTo>
                    <a:pt x="4670" y="0"/>
                    <a:pt x="1550" y="2418"/>
                    <a:pt x="725" y="6216"/>
                  </a:cubicBezTo>
                  <a:cubicBezTo>
                    <a:pt x="1" y="9603"/>
                    <a:pt x="2290" y="13206"/>
                    <a:pt x="3974" y="13206"/>
                  </a:cubicBezTo>
                  <a:cubicBezTo>
                    <a:pt x="4096" y="13206"/>
                    <a:pt x="4215" y="13187"/>
                    <a:pt x="4329" y="13148"/>
                  </a:cubicBezTo>
                  <a:cubicBezTo>
                    <a:pt x="4523" y="13065"/>
                    <a:pt x="4662" y="12982"/>
                    <a:pt x="4800" y="12843"/>
                  </a:cubicBezTo>
                  <a:cubicBezTo>
                    <a:pt x="4828" y="12804"/>
                    <a:pt x="4874" y="12790"/>
                    <a:pt x="4931" y="12790"/>
                  </a:cubicBezTo>
                  <a:cubicBezTo>
                    <a:pt x="5103" y="12790"/>
                    <a:pt x="5372" y="12924"/>
                    <a:pt x="5514" y="12924"/>
                  </a:cubicBezTo>
                  <a:cubicBezTo>
                    <a:pt x="5561" y="12924"/>
                    <a:pt x="5593" y="12909"/>
                    <a:pt x="5604" y="12871"/>
                  </a:cubicBezTo>
                  <a:cubicBezTo>
                    <a:pt x="5965" y="10902"/>
                    <a:pt x="4385" y="10736"/>
                    <a:pt x="4190" y="9710"/>
                  </a:cubicBezTo>
                  <a:cubicBezTo>
                    <a:pt x="4080" y="9072"/>
                    <a:pt x="4579" y="8961"/>
                    <a:pt x="5216" y="8850"/>
                  </a:cubicBezTo>
                  <a:cubicBezTo>
                    <a:pt x="7850" y="8462"/>
                    <a:pt x="7046" y="5939"/>
                    <a:pt x="9375" y="5385"/>
                  </a:cubicBezTo>
                  <a:cubicBezTo>
                    <a:pt x="10299" y="5171"/>
                    <a:pt x="10515" y="4918"/>
                    <a:pt x="10610" y="4918"/>
                  </a:cubicBezTo>
                  <a:cubicBezTo>
                    <a:pt x="10626" y="4918"/>
                    <a:pt x="10638" y="4925"/>
                    <a:pt x="10651" y="4941"/>
                  </a:cubicBezTo>
                  <a:cubicBezTo>
                    <a:pt x="10706" y="5052"/>
                    <a:pt x="10318" y="5551"/>
                    <a:pt x="10179" y="5690"/>
                  </a:cubicBezTo>
                  <a:cubicBezTo>
                    <a:pt x="10013" y="5801"/>
                    <a:pt x="9819" y="5939"/>
                    <a:pt x="9902" y="6106"/>
                  </a:cubicBezTo>
                  <a:cubicBezTo>
                    <a:pt x="9955" y="6219"/>
                    <a:pt x="10056" y="6272"/>
                    <a:pt x="10187" y="6272"/>
                  </a:cubicBezTo>
                  <a:cubicBezTo>
                    <a:pt x="11079" y="6272"/>
                    <a:pt x="13364" y="3828"/>
                    <a:pt x="11455" y="1531"/>
                  </a:cubicBezTo>
                  <a:cubicBezTo>
                    <a:pt x="10361" y="480"/>
                    <a:pt x="9036" y="0"/>
                    <a:pt x="7691"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1" name="Google Shape;881;p14"/>
            <p:cNvSpPr/>
            <p:nvPr/>
          </p:nvSpPr>
          <p:spPr>
            <a:xfrm>
              <a:off x="4001625" y="3025400"/>
              <a:ext cx="210750" cy="258400"/>
            </a:xfrm>
            <a:custGeom>
              <a:rect b="b" l="l" r="r" t="t"/>
              <a:pathLst>
                <a:path extrusionOk="0" h="10336" w="8430">
                  <a:moveTo>
                    <a:pt x="5813" y="0"/>
                  </a:moveTo>
                  <a:cubicBezTo>
                    <a:pt x="4668" y="0"/>
                    <a:pt x="3556" y="389"/>
                    <a:pt x="2635" y="1103"/>
                  </a:cubicBezTo>
                  <a:cubicBezTo>
                    <a:pt x="2080" y="1519"/>
                    <a:pt x="1609" y="1990"/>
                    <a:pt x="1193" y="2572"/>
                  </a:cubicBezTo>
                  <a:cubicBezTo>
                    <a:pt x="417" y="3709"/>
                    <a:pt x="1" y="5040"/>
                    <a:pt x="1" y="6426"/>
                  </a:cubicBezTo>
                  <a:cubicBezTo>
                    <a:pt x="1" y="7119"/>
                    <a:pt x="56" y="7784"/>
                    <a:pt x="195" y="8450"/>
                  </a:cubicBezTo>
                  <a:cubicBezTo>
                    <a:pt x="361" y="9115"/>
                    <a:pt x="611" y="9753"/>
                    <a:pt x="971" y="10335"/>
                  </a:cubicBezTo>
                  <a:cubicBezTo>
                    <a:pt x="333" y="9143"/>
                    <a:pt x="56" y="7784"/>
                    <a:pt x="139" y="6426"/>
                  </a:cubicBezTo>
                  <a:cubicBezTo>
                    <a:pt x="167" y="5761"/>
                    <a:pt x="278" y="5095"/>
                    <a:pt x="472" y="4457"/>
                  </a:cubicBezTo>
                  <a:cubicBezTo>
                    <a:pt x="666" y="3820"/>
                    <a:pt x="971" y="3210"/>
                    <a:pt x="1359" y="2655"/>
                  </a:cubicBezTo>
                  <a:cubicBezTo>
                    <a:pt x="1747" y="2128"/>
                    <a:pt x="2219" y="1629"/>
                    <a:pt x="2745" y="1214"/>
                  </a:cubicBezTo>
                  <a:cubicBezTo>
                    <a:pt x="3272" y="798"/>
                    <a:pt x="3854" y="493"/>
                    <a:pt x="4520" y="326"/>
                  </a:cubicBezTo>
                  <a:cubicBezTo>
                    <a:pt x="5005" y="182"/>
                    <a:pt x="5501" y="110"/>
                    <a:pt x="5996" y="110"/>
                  </a:cubicBezTo>
                  <a:cubicBezTo>
                    <a:pt x="6832" y="110"/>
                    <a:pt x="7663" y="314"/>
                    <a:pt x="8429" y="714"/>
                  </a:cubicBezTo>
                  <a:cubicBezTo>
                    <a:pt x="7819" y="382"/>
                    <a:pt x="7182" y="160"/>
                    <a:pt x="6516" y="49"/>
                  </a:cubicBezTo>
                  <a:cubicBezTo>
                    <a:pt x="6281" y="16"/>
                    <a:pt x="6046" y="0"/>
                    <a:pt x="5813" y="0"/>
                  </a:cubicBezTo>
                  <a:close/>
                </a:path>
              </a:pathLst>
            </a:custGeom>
            <a:solidFill>
              <a:srgbClr val="3D43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2" name="Google Shape;882;p14"/>
            <p:cNvSpPr/>
            <p:nvPr/>
          </p:nvSpPr>
          <p:spPr>
            <a:xfrm>
              <a:off x="4238000" y="3032850"/>
              <a:ext cx="27050" cy="60325"/>
            </a:xfrm>
            <a:custGeom>
              <a:rect b="b" l="l" r="r" t="t"/>
              <a:pathLst>
                <a:path extrusionOk="0" h="2413" w="1082">
                  <a:moveTo>
                    <a:pt x="0" y="1"/>
                  </a:moveTo>
                  <a:cubicBezTo>
                    <a:pt x="194" y="139"/>
                    <a:pt x="333" y="306"/>
                    <a:pt x="444" y="500"/>
                  </a:cubicBezTo>
                  <a:cubicBezTo>
                    <a:pt x="527" y="694"/>
                    <a:pt x="638" y="916"/>
                    <a:pt x="693" y="1110"/>
                  </a:cubicBezTo>
                  <a:cubicBezTo>
                    <a:pt x="860" y="1525"/>
                    <a:pt x="943" y="1969"/>
                    <a:pt x="970" y="2413"/>
                  </a:cubicBezTo>
                  <a:cubicBezTo>
                    <a:pt x="1081" y="1969"/>
                    <a:pt x="1026" y="1498"/>
                    <a:pt x="860" y="1054"/>
                  </a:cubicBezTo>
                  <a:cubicBezTo>
                    <a:pt x="804" y="832"/>
                    <a:pt x="693" y="611"/>
                    <a:pt x="555" y="444"/>
                  </a:cubicBezTo>
                  <a:cubicBezTo>
                    <a:pt x="416" y="250"/>
                    <a:pt x="222" y="84"/>
                    <a:pt x="0" y="1"/>
                  </a:cubicBezTo>
                  <a:close/>
                </a:path>
              </a:pathLst>
            </a:custGeom>
            <a:solidFill>
              <a:srgbClr val="3D43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3" name="Google Shape;883;p14"/>
            <p:cNvSpPr/>
            <p:nvPr/>
          </p:nvSpPr>
          <p:spPr>
            <a:xfrm>
              <a:off x="3998150" y="3010675"/>
              <a:ext cx="99150" cy="82500"/>
            </a:xfrm>
            <a:custGeom>
              <a:rect b="b" l="l" r="r" t="t"/>
              <a:pathLst>
                <a:path extrusionOk="0" h="3300" w="3966">
                  <a:moveTo>
                    <a:pt x="3966" y="0"/>
                  </a:moveTo>
                  <a:cubicBezTo>
                    <a:pt x="3522" y="84"/>
                    <a:pt x="3079" y="222"/>
                    <a:pt x="2690" y="444"/>
                  </a:cubicBezTo>
                  <a:cubicBezTo>
                    <a:pt x="2302" y="666"/>
                    <a:pt x="1942" y="915"/>
                    <a:pt x="1609" y="1220"/>
                  </a:cubicBezTo>
                  <a:cubicBezTo>
                    <a:pt x="1276" y="1498"/>
                    <a:pt x="999" y="1830"/>
                    <a:pt x="722" y="2191"/>
                  </a:cubicBezTo>
                  <a:cubicBezTo>
                    <a:pt x="445" y="2551"/>
                    <a:pt x="223" y="2912"/>
                    <a:pt x="1" y="3300"/>
                  </a:cubicBezTo>
                  <a:cubicBezTo>
                    <a:pt x="278" y="2967"/>
                    <a:pt x="528" y="2607"/>
                    <a:pt x="833" y="2274"/>
                  </a:cubicBezTo>
                  <a:cubicBezTo>
                    <a:pt x="1110" y="1941"/>
                    <a:pt x="1415" y="1636"/>
                    <a:pt x="1748" y="1331"/>
                  </a:cubicBezTo>
                  <a:cubicBezTo>
                    <a:pt x="2053" y="1054"/>
                    <a:pt x="2413" y="777"/>
                    <a:pt x="2774" y="555"/>
                  </a:cubicBezTo>
                  <a:cubicBezTo>
                    <a:pt x="3134" y="333"/>
                    <a:pt x="3550" y="139"/>
                    <a:pt x="3966" y="0"/>
                  </a:cubicBezTo>
                  <a:close/>
                </a:path>
              </a:pathLst>
            </a:custGeom>
            <a:solidFill>
              <a:srgbClr val="D8647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4" name="Google Shape;884;p14"/>
            <p:cNvSpPr/>
            <p:nvPr/>
          </p:nvSpPr>
          <p:spPr>
            <a:xfrm>
              <a:off x="4409875" y="3969975"/>
              <a:ext cx="1250275" cy="693925"/>
            </a:xfrm>
            <a:custGeom>
              <a:rect b="b" l="l" r="r" t="t"/>
              <a:pathLst>
                <a:path extrusionOk="0" h="27757" w="50011">
                  <a:moveTo>
                    <a:pt x="140" y="1"/>
                  </a:moveTo>
                  <a:cubicBezTo>
                    <a:pt x="84" y="1"/>
                    <a:pt x="56" y="1"/>
                    <a:pt x="29" y="28"/>
                  </a:cubicBezTo>
                  <a:cubicBezTo>
                    <a:pt x="1" y="56"/>
                    <a:pt x="1" y="111"/>
                    <a:pt x="56" y="139"/>
                  </a:cubicBezTo>
                  <a:cubicBezTo>
                    <a:pt x="3966" y="2856"/>
                    <a:pt x="7930" y="5490"/>
                    <a:pt x="11923" y="8069"/>
                  </a:cubicBezTo>
                  <a:cubicBezTo>
                    <a:pt x="15943" y="10647"/>
                    <a:pt x="19991" y="13170"/>
                    <a:pt x="24094" y="15610"/>
                  </a:cubicBezTo>
                  <a:cubicBezTo>
                    <a:pt x="28170" y="18022"/>
                    <a:pt x="32329" y="20379"/>
                    <a:pt x="36599" y="22514"/>
                  </a:cubicBezTo>
                  <a:cubicBezTo>
                    <a:pt x="38734" y="23595"/>
                    <a:pt x="40896" y="24593"/>
                    <a:pt x="43086" y="25508"/>
                  </a:cubicBezTo>
                  <a:cubicBezTo>
                    <a:pt x="45277" y="26451"/>
                    <a:pt x="47550" y="27199"/>
                    <a:pt x="49879" y="27754"/>
                  </a:cubicBezTo>
                  <a:cubicBezTo>
                    <a:pt x="49885" y="27756"/>
                    <a:pt x="49890" y="27757"/>
                    <a:pt x="49895" y="27757"/>
                  </a:cubicBezTo>
                  <a:cubicBezTo>
                    <a:pt x="49969" y="27757"/>
                    <a:pt x="50010" y="27588"/>
                    <a:pt x="49907" y="27588"/>
                  </a:cubicBezTo>
                  <a:cubicBezTo>
                    <a:pt x="47606" y="27033"/>
                    <a:pt x="45332" y="26284"/>
                    <a:pt x="43142" y="25342"/>
                  </a:cubicBezTo>
                  <a:cubicBezTo>
                    <a:pt x="40952" y="24427"/>
                    <a:pt x="38789" y="23429"/>
                    <a:pt x="36682" y="22347"/>
                  </a:cubicBezTo>
                  <a:cubicBezTo>
                    <a:pt x="32412" y="20213"/>
                    <a:pt x="28281" y="17884"/>
                    <a:pt x="24178" y="15444"/>
                  </a:cubicBezTo>
                  <a:cubicBezTo>
                    <a:pt x="20074" y="13032"/>
                    <a:pt x="16026" y="10509"/>
                    <a:pt x="12006" y="7930"/>
                  </a:cubicBezTo>
                  <a:cubicBezTo>
                    <a:pt x="8014" y="5352"/>
                    <a:pt x="4049" y="2718"/>
                    <a:pt x="140"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5" name="Google Shape;885;p14"/>
            <p:cNvSpPr/>
            <p:nvPr/>
          </p:nvSpPr>
          <p:spPr>
            <a:xfrm>
              <a:off x="3857450" y="3449100"/>
              <a:ext cx="451275" cy="526875"/>
            </a:xfrm>
            <a:custGeom>
              <a:rect b="b" l="l" r="r" t="t"/>
              <a:pathLst>
                <a:path extrusionOk="0" h="21075" w="18051">
                  <a:moveTo>
                    <a:pt x="3523" y="1"/>
                  </a:moveTo>
                  <a:cubicBezTo>
                    <a:pt x="2458" y="1"/>
                    <a:pt x="1355" y="677"/>
                    <a:pt x="832" y="1844"/>
                  </a:cubicBezTo>
                  <a:cubicBezTo>
                    <a:pt x="139" y="3313"/>
                    <a:pt x="195" y="5060"/>
                    <a:pt x="139" y="6640"/>
                  </a:cubicBezTo>
                  <a:cubicBezTo>
                    <a:pt x="56" y="10050"/>
                    <a:pt x="1" y="14154"/>
                    <a:pt x="1193" y="17619"/>
                  </a:cubicBezTo>
                  <a:cubicBezTo>
                    <a:pt x="2136" y="20392"/>
                    <a:pt x="13198" y="20891"/>
                    <a:pt x="16137" y="21002"/>
                  </a:cubicBezTo>
                  <a:cubicBezTo>
                    <a:pt x="16486" y="21002"/>
                    <a:pt x="16798" y="21074"/>
                    <a:pt x="17074" y="21074"/>
                  </a:cubicBezTo>
                  <a:cubicBezTo>
                    <a:pt x="17281" y="21074"/>
                    <a:pt x="17468" y="21034"/>
                    <a:pt x="17634" y="20891"/>
                  </a:cubicBezTo>
                  <a:cubicBezTo>
                    <a:pt x="17911" y="20614"/>
                    <a:pt x="18050" y="20253"/>
                    <a:pt x="18022" y="19865"/>
                  </a:cubicBezTo>
                  <a:cubicBezTo>
                    <a:pt x="17967" y="18867"/>
                    <a:pt x="16802" y="18479"/>
                    <a:pt x="16775" y="18479"/>
                  </a:cubicBezTo>
                  <a:cubicBezTo>
                    <a:pt x="12394" y="16982"/>
                    <a:pt x="7792" y="15651"/>
                    <a:pt x="5518" y="14625"/>
                  </a:cubicBezTo>
                  <a:cubicBezTo>
                    <a:pt x="5712" y="12379"/>
                    <a:pt x="6017" y="8747"/>
                    <a:pt x="6128" y="3729"/>
                  </a:cubicBezTo>
                  <a:cubicBezTo>
                    <a:pt x="6190" y="1112"/>
                    <a:pt x="4888" y="1"/>
                    <a:pt x="3523"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p14"/>
            <p:cNvSpPr/>
            <p:nvPr/>
          </p:nvSpPr>
          <p:spPr>
            <a:xfrm>
              <a:off x="3942700" y="3801950"/>
              <a:ext cx="52725" cy="10700"/>
            </a:xfrm>
            <a:custGeom>
              <a:rect b="b" l="l" r="r" t="t"/>
              <a:pathLst>
                <a:path extrusionOk="0" h="428" w="2109">
                  <a:moveTo>
                    <a:pt x="376" y="1"/>
                  </a:moveTo>
                  <a:cubicBezTo>
                    <a:pt x="250" y="1"/>
                    <a:pt x="119" y="20"/>
                    <a:pt x="1" y="40"/>
                  </a:cubicBezTo>
                  <a:cubicBezTo>
                    <a:pt x="361" y="95"/>
                    <a:pt x="722" y="178"/>
                    <a:pt x="1055" y="234"/>
                  </a:cubicBezTo>
                  <a:cubicBezTo>
                    <a:pt x="1415" y="317"/>
                    <a:pt x="1748" y="372"/>
                    <a:pt x="2108" y="428"/>
                  </a:cubicBezTo>
                  <a:cubicBezTo>
                    <a:pt x="1942" y="317"/>
                    <a:pt x="1775" y="262"/>
                    <a:pt x="1609" y="206"/>
                  </a:cubicBezTo>
                  <a:cubicBezTo>
                    <a:pt x="1415" y="151"/>
                    <a:pt x="1249" y="95"/>
                    <a:pt x="1082" y="67"/>
                  </a:cubicBezTo>
                  <a:cubicBezTo>
                    <a:pt x="888" y="40"/>
                    <a:pt x="722" y="12"/>
                    <a:pt x="528" y="12"/>
                  </a:cubicBezTo>
                  <a:cubicBezTo>
                    <a:pt x="479" y="4"/>
                    <a:pt x="428" y="1"/>
                    <a:pt x="376"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p14"/>
            <p:cNvSpPr/>
            <p:nvPr/>
          </p:nvSpPr>
          <p:spPr>
            <a:xfrm>
              <a:off x="4255325" y="3866800"/>
              <a:ext cx="212800" cy="139675"/>
            </a:xfrm>
            <a:custGeom>
              <a:rect b="b" l="l" r="r" t="t"/>
              <a:pathLst>
                <a:path extrusionOk="0" h="5587" w="8512">
                  <a:moveTo>
                    <a:pt x="4836" y="1"/>
                  </a:moveTo>
                  <a:cubicBezTo>
                    <a:pt x="4320" y="1"/>
                    <a:pt x="3685" y="171"/>
                    <a:pt x="3466" y="218"/>
                  </a:cubicBezTo>
                  <a:cubicBezTo>
                    <a:pt x="2385" y="496"/>
                    <a:pt x="1386" y="1022"/>
                    <a:pt x="582" y="1799"/>
                  </a:cubicBezTo>
                  <a:cubicBezTo>
                    <a:pt x="111" y="2298"/>
                    <a:pt x="0" y="3046"/>
                    <a:pt x="305" y="3656"/>
                  </a:cubicBezTo>
                  <a:cubicBezTo>
                    <a:pt x="1026" y="4710"/>
                    <a:pt x="2440" y="5292"/>
                    <a:pt x="3743" y="5486"/>
                  </a:cubicBezTo>
                  <a:cubicBezTo>
                    <a:pt x="4187" y="5556"/>
                    <a:pt x="4583" y="5586"/>
                    <a:pt x="4932" y="5586"/>
                  </a:cubicBezTo>
                  <a:cubicBezTo>
                    <a:pt x="6783" y="5586"/>
                    <a:pt x="7283" y="4743"/>
                    <a:pt x="6349" y="4627"/>
                  </a:cubicBezTo>
                  <a:cubicBezTo>
                    <a:pt x="6183" y="4599"/>
                    <a:pt x="6017" y="4571"/>
                    <a:pt x="5850" y="4543"/>
                  </a:cubicBezTo>
                  <a:cubicBezTo>
                    <a:pt x="5823" y="4543"/>
                    <a:pt x="5823" y="4516"/>
                    <a:pt x="5795" y="4488"/>
                  </a:cubicBezTo>
                  <a:lnTo>
                    <a:pt x="5795" y="4488"/>
                  </a:lnTo>
                  <a:cubicBezTo>
                    <a:pt x="5813" y="4506"/>
                    <a:pt x="5850" y="4513"/>
                    <a:pt x="5894" y="4513"/>
                  </a:cubicBezTo>
                  <a:cubicBezTo>
                    <a:pt x="5983" y="4513"/>
                    <a:pt x="6100" y="4488"/>
                    <a:pt x="6155" y="4488"/>
                  </a:cubicBezTo>
                  <a:cubicBezTo>
                    <a:pt x="6932" y="4488"/>
                    <a:pt x="8512" y="4433"/>
                    <a:pt x="8013" y="3795"/>
                  </a:cubicBezTo>
                  <a:cubicBezTo>
                    <a:pt x="7846" y="3573"/>
                    <a:pt x="7569" y="3656"/>
                    <a:pt x="6821" y="3434"/>
                  </a:cubicBezTo>
                  <a:cubicBezTo>
                    <a:pt x="6571" y="3379"/>
                    <a:pt x="7458" y="3324"/>
                    <a:pt x="7930" y="2935"/>
                  </a:cubicBezTo>
                  <a:cubicBezTo>
                    <a:pt x="8262" y="2741"/>
                    <a:pt x="8124" y="2270"/>
                    <a:pt x="7736" y="2270"/>
                  </a:cubicBezTo>
                  <a:cubicBezTo>
                    <a:pt x="7636" y="2247"/>
                    <a:pt x="7500" y="2240"/>
                    <a:pt x="7339" y="2240"/>
                  </a:cubicBezTo>
                  <a:cubicBezTo>
                    <a:pt x="6966" y="2240"/>
                    <a:pt x="6457" y="2282"/>
                    <a:pt x="5953" y="2282"/>
                  </a:cubicBezTo>
                  <a:cubicBezTo>
                    <a:pt x="5336" y="2282"/>
                    <a:pt x="4726" y="2218"/>
                    <a:pt x="4381" y="1937"/>
                  </a:cubicBezTo>
                  <a:cubicBezTo>
                    <a:pt x="3799" y="1466"/>
                    <a:pt x="5573" y="939"/>
                    <a:pt x="5573" y="440"/>
                  </a:cubicBezTo>
                  <a:cubicBezTo>
                    <a:pt x="5561" y="102"/>
                    <a:pt x="5234" y="1"/>
                    <a:pt x="4836"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8" name="Google Shape;888;p14"/>
            <p:cNvSpPr/>
            <p:nvPr/>
          </p:nvSpPr>
          <p:spPr>
            <a:xfrm>
              <a:off x="4396725" y="3947275"/>
              <a:ext cx="27750" cy="5125"/>
            </a:xfrm>
            <a:custGeom>
              <a:rect b="b" l="l" r="r" t="t"/>
              <a:pathLst>
                <a:path extrusionOk="0" h="205" w="1110">
                  <a:moveTo>
                    <a:pt x="288" y="1"/>
                  </a:moveTo>
                  <a:cubicBezTo>
                    <a:pt x="194" y="1"/>
                    <a:pt x="97" y="7"/>
                    <a:pt x="0" y="21"/>
                  </a:cubicBezTo>
                  <a:cubicBezTo>
                    <a:pt x="167" y="105"/>
                    <a:pt x="361" y="160"/>
                    <a:pt x="527" y="188"/>
                  </a:cubicBezTo>
                  <a:cubicBezTo>
                    <a:pt x="598" y="198"/>
                    <a:pt x="669" y="204"/>
                    <a:pt x="740" y="204"/>
                  </a:cubicBezTo>
                  <a:cubicBezTo>
                    <a:pt x="863" y="204"/>
                    <a:pt x="986" y="185"/>
                    <a:pt x="1109" y="132"/>
                  </a:cubicBezTo>
                  <a:cubicBezTo>
                    <a:pt x="1026" y="105"/>
                    <a:pt x="915" y="77"/>
                    <a:pt x="832" y="77"/>
                  </a:cubicBezTo>
                  <a:cubicBezTo>
                    <a:pt x="749" y="49"/>
                    <a:pt x="666" y="21"/>
                    <a:pt x="555" y="21"/>
                  </a:cubicBezTo>
                  <a:cubicBezTo>
                    <a:pt x="472" y="7"/>
                    <a:pt x="381" y="1"/>
                    <a:pt x="288"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9" name="Google Shape;889;p14"/>
            <p:cNvSpPr/>
            <p:nvPr/>
          </p:nvSpPr>
          <p:spPr>
            <a:xfrm>
              <a:off x="4376625" y="3975000"/>
              <a:ext cx="28425" cy="5675"/>
            </a:xfrm>
            <a:custGeom>
              <a:rect b="b" l="l" r="r" t="t"/>
              <a:pathLst>
                <a:path extrusionOk="0" h="227" w="1137">
                  <a:moveTo>
                    <a:pt x="291" y="1"/>
                  </a:moveTo>
                  <a:cubicBezTo>
                    <a:pt x="194" y="1"/>
                    <a:pt x="97" y="8"/>
                    <a:pt x="0" y="21"/>
                  </a:cubicBezTo>
                  <a:cubicBezTo>
                    <a:pt x="166" y="132"/>
                    <a:pt x="361" y="188"/>
                    <a:pt x="555" y="215"/>
                  </a:cubicBezTo>
                  <a:cubicBezTo>
                    <a:pt x="607" y="223"/>
                    <a:pt x="659" y="226"/>
                    <a:pt x="711" y="226"/>
                  </a:cubicBezTo>
                  <a:cubicBezTo>
                    <a:pt x="853" y="226"/>
                    <a:pt x="995" y="201"/>
                    <a:pt x="1137" y="160"/>
                  </a:cubicBezTo>
                  <a:cubicBezTo>
                    <a:pt x="943" y="77"/>
                    <a:pt x="749" y="49"/>
                    <a:pt x="582" y="21"/>
                  </a:cubicBezTo>
                  <a:cubicBezTo>
                    <a:pt x="485" y="8"/>
                    <a:pt x="388" y="1"/>
                    <a:pt x="291"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0" name="Google Shape;890;p14"/>
            <p:cNvSpPr/>
            <p:nvPr/>
          </p:nvSpPr>
          <p:spPr>
            <a:xfrm>
              <a:off x="4258100" y="3918000"/>
              <a:ext cx="9725" cy="40900"/>
            </a:xfrm>
            <a:custGeom>
              <a:rect b="b" l="l" r="r" t="t"/>
              <a:pathLst>
                <a:path extrusionOk="0" h="1636" w="389">
                  <a:moveTo>
                    <a:pt x="388" y="0"/>
                  </a:moveTo>
                  <a:lnTo>
                    <a:pt x="388" y="0"/>
                  </a:lnTo>
                  <a:cubicBezTo>
                    <a:pt x="166" y="194"/>
                    <a:pt x="0" y="471"/>
                    <a:pt x="0" y="804"/>
                  </a:cubicBezTo>
                  <a:cubicBezTo>
                    <a:pt x="0" y="1109"/>
                    <a:pt x="83" y="1414"/>
                    <a:pt x="277" y="1636"/>
                  </a:cubicBezTo>
                  <a:cubicBezTo>
                    <a:pt x="222" y="1359"/>
                    <a:pt x="166" y="1081"/>
                    <a:pt x="166" y="804"/>
                  </a:cubicBezTo>
                  <a:cubicBezTo>
                    <a:pt x="194" y="666"/>
                    <a:pt x="194" y="527"/>
                    <a:pt x="250" y="388"/>
                  </a:cubicBezTo>
                  <a:cubicBezTo>
                    <a:pt x="277" y="250"/>
                    <a:pt x="333" y="111"/>
                    <a:pt x="388" y="0"/>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1" name="Google Shape;891;p14"/>
            <p:cNvSpPr/>
            <p:nvPr/>
          </p:nvSpPr>
          <p:spPr>
            <a:xfrm>
              <a:off x="4364825" y="3921975"/>
              <a:ext cx="212825" cy="164475"/>
            </a:xfrm>
            <a:custGeom>
              <a:rect b="b" l="l" r="r" t="t"/>
              <a:pathLst>
                <a:path extrusionOk="0" h="6579" w="8513">
                  <a:moveTo>
                    <a:pt x="1609" y="0"/>
                  </a:moveTo>
                  <a:cubicBezTo>
                    <a:pt x="1601" y="0"/>
                    <a:pt x="1591" y="2"/>
                    <a:pt x="1581" y="8"/>
                  </a:cubicBezTo>
                  <a:cubicBezTo>
                    <a:pt x="1545" y="4"/>
                    <a:pt x="1508" y="2"/>
                    <a:pt x="1472" y="2"/>
                  </a:cubicBezTo>
                  <a:cubicBezTo>
                    <a:pt x="1231" y="2"/>
                    <a:pt x="994" y="78"/>
                    <a:pt x="777" y="174"/>
                  </a:cubicBezTo>
                  <a:cubicBezTo>
                    <a:pt x="528" y="312"/>
                    <a:pt x="334" y="534"/>
                    <a:pt x="223" y="784"/>
                  </a:cubicBezTo>
                  <a:cubicBezTo>
                    <a:pt x="1" y="1311"/>
                    <a:pt x="1" y="1893"/>
                    <a:pt x="223" y="2392"/>
                  </a:cubicBezTo>
                  <a:cubicBezTo>
                    <a:pt x="638" y="3390"/>
                    <a:pt x="1415" y="4222"/>
                    <a:pt x="2385" y="4693"/>
                  </a:cubicBezTo>
                  <a:cubicBezTo>
                    <a:pt x="3328" y="5192"/>
                    <a:pt x="4326" y="5580"/>
                    <a:pt x="5352" y="5858"/>
                  </a:cubicBezTo>
                  <a:cubicBezTo>
                    <a:pt x="6350" y="6135"/>
                    <a:pt x="7404" y="6384"/>
                    <a:pt x="8429" y="6578"/>
                  </a:cubicBezTo>
                  <a:cubicBezTo>
                    <a:pt x="8485" y="6578"/>
                    <a:pt x="8513" y="6551"/>
                    <a:pt x="8513" y="6523"/>
                  </a:cubicBezTo>
                  <a:cubicBezTo>
                    <a:pt x="8513" y="6468"/>
                    <a:pt x="8485" y="6440"/>
                    <a:pt x="8457" y="6440"/>
                  </a:cubicBezTo>
                  <a:cubicBezTo>
                    <a:pt x="7431" y="6246"/>
                    <a:pt x="6378" y="5996"/>
                    <a:pt x="5380" y="5691"/>
                  </a:cubicBezTo>
                  <a:cubicBezTo>
                    <a:pt x="4354" y="5414"/>
                    <a:pt x="3383" y="5026"/>
                    <a:pt x="2441" y="4555"/>
                  </a:cubicBezTo>
                  <a:cubicBezTo>
                    <a:pt x="1997" y="4305"/>
                    <a:pt x="1581" y="4000"/>
                    <a:pt x="1221" y="3612"/>
                  </a:cubicBezTo>
                  <a:cubicBezTo>
                    <a:pt x="860" y="3251"/>
                    <a:pt x="555" y="2808"/>
                    <a:pt x="361" y="2336"/>
                  </a:cubicBezTo>
                  <a:cubicBezTo>
                    <a:pt x="167" y="1865"/>
                    <a:pt x="167" y="1338"/>
                    <a:pt x="361" y="867"/>
                  </a:cubicBezTo>
                  <a:cubicBezTo>
                    <a:pt x="598" y="419"/>
                    <a:pt x="1035" y="172"/>
                    <a:pt x="1506" y="172"/>
                  </a:cubicBezTo>
                  <a:cubicBezTo>
                    <a:pt x="1531" y="172"/>
                    <a:pt x="1556" y="172"/>
                    <a:pt x="1581" y="174"/>
                  </a:cubicBezTo>
                  <a:cubicBezTo>
                    <a:pt x="1637" y="174"/>
                    <a:pt x="1664" y="118"/>
                    <a:pt x="1664" y="91"/>
                  </a:cubicBezTo>
                  <a:cubicBezTo>
                    <a:pt x="1664" y="45"/>
                    <a:pt x="1646" y="0"/>
                    <a:pt x="1609"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2" name="Google Shape;892;p14"/>
            <p:cNvSpPr/>
            <p:nvPr/>
          </p:nvSpPr>
          <p:spPr>
            <a:xfrm>
              <a:off x="5712975" y="4848525"/>
              <a:ext cx="319575" cy="565175"/>
            </a:xfrm>
            <a:custGeom>
              <a:rect b="b" l="l" r="r" t="t"/>
              <a:pathLst>
                <a:path extrusionOk="0" h="22607" w="12783">
                  <a:moveTo>
                    <a:pt x="6090" y="0"/>
                  </a:moveTo>
                  <a:cubicBezTo>
                    <a:pt x="5232" y="0"/>
                    <a:pt x="4064" y="913"/>
                    <a:pt x="2524" y="1761"/>
                  </a:cubicBezTo>
                  <a:cubicBezTo>
                    <a:pt x="1886" y="2122"/>
                    <a:pt x="1360" y="2649"/>
                    <a:pt x="1027" y="3314"/>
                  </a:cubicBezTo>
                  <a:cubicBezTo>
                    <a:pt x="1" y="5172"/>
                    <a:pt x="944" y="7417"/>
                    <a:pt x="1470" y="9275"/>
                  </a:cubicBezTo>
                  <a:cubicBezTo>
                    <a:pt x="2274" y="11881"/>
                    <a:pt x="3300" y="14432"/>
                    <a:pt x="4576" y="16872"/>
                  </a:cubicBezTo>
                  <a:cubicBezTo>
                    <a:pt x="5574" y="18813"/>
                    <a:pt x="6711" y="20615"/>
                    <a:pt x="7792" y="21668"/>
                  </a:cubicBezTo>
                  <a:cubicBezTo>
                    <a:pt x="8425" y="22258"/>
                    <a:pt x="9092" y="22606"/>
                    <a:pt x="10024" y="22606"/>
                  </a:cubicBezTo>
                  <a:cubicBezTo>
                    <a:pt x="10276" y="22606"/>
                    <a:pt x="10547" y="22581"/>
                    <a:pt x="10842" y="22528"/>
                  </a:cubicBezTo>
                  <a:cubicBezTo>
                    <a:pt x="12089" y="22278"/>
                    <a:pt x="12782" y="21280"/>
                    <a:pt x="12755" y="20698"/>
                  </a:cubicBezTo>
                  <a:cubicBezTo>
                    <a:pt x="12644" y="18341"/>
                    <a:pt x="9372" y="19395"/>
                    <a:pt x="8014" y="14321"/>
                  </a:cubicBezTo>
                  <a:cubicBezTo>
                    <a:pt x="7487" y="12269"/>
                    <a:pt x="7847" y="10107"/>
                    <a:pt x="7958" y="8055"/>
                  </a:cubicBezTo>
                  <a:cubicBezTo>
                    <a:pt x="7986" y="7556"/>
                    <a:pt x="8014" y="7085"/>
                    <a:pt x="7986" y="6613"/>
                  </a:cubicBezTo>
                  <a:cubicBezTo>
                    <a:pt x="7783" y="1511"/>
                    <a:pt x="7194" y="0"/>
                    <a:pt x="60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3" name="Google Shape;893;p14"/>
            <p:cNvSpPr/>
            <p:nvPr/>
          </p:nvSpPr>
          <p:spPr>
            <a:xfrm>
              <a:off x="5965300" y="5357650"/>
              <a:ext cx="40900" cy="35375"/>
            </a:xfrm>
            <a:custGeom>
              <a:rect b="b" l="l" r="r" t="t"/>
              <a:pathLst>
                <a:path extrusionOk="0" h="1415" w="1636">
                  <a:moveTo>
                    <a:pt x="0" y="0"/>
                  </a:moveTo>
                  <a:lnTo>
                    <a:pt x="0" y="0"/>
                  </a:lnTo>
                  <a:cubicBezTo>
                    <a:pt x="277" y="250"/>
                    <a:pt x="555" y="472"/>
                    <a:pt x="832" y="721"/>
                  </a:cubicBezTo>
                  <a:cubicBezTo>
                    <a:pt x="970" y="832"/>
                    <a:pt x="1109" y="943"/>
                    <a:pt x="1248" y="1054"/>
                  </a:cubicBezTo>
                  <a:lnTo>
                    <a:pt x="1636" y="1414"/>
                  </a:lnTo>
                  <a:cubicBezTo>
                    <a:pt x="1470" y="1082"/>
                    <a:pt x="1220" y="804"/>
                    <a:pt x="943" y="555"/>
                  </a:cubicBezTo>
                  <a:cubicBezTo>
                    <a:pt x="665" y="333"/>
                    <a:pt x="360" y="139"/>
                    <a:pt x="0"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4" name="Google Shape;894;p14"/>
            <p:cNvSpPr/>
            <p:nvPr/>
          </p:nvSpPr>
          <p:spPr>
            <a:xfrm>
              <a:off x="5712975" y="4848525"/>
              <a:ext cx="200350" cy="421800"/>
            </a:xfrm>
            <a:custGeom>
              <a:rect b="b" l="l" r="r" t="t"/>
              <a:pathLst>
                <a:path extrusionOk="0" h="16872" w="8014">
                  <a:moveTo>
                    <a:pt x="6090" y="0"/>
                  </a:moveTo>
                  <a:cubicBezTo>
                    <a:pt x="5232" y="0"/>
                    <a:pt x="4064" y="913"/>
                    <a:pt x="2524" y="1761"/>
                  </a:cubicBezTo>
                  <a:cubicBezTo>
                    <a:pt x="1886" y="2122"/>
                    <a:pt x="1360" y="2649"/>
                    <a:pt x="1027" y="3314"/>
                  </a:cubicBezTo>
                  <a:cubicBezTo>
                    <a:pt x="1" y="5172"/>
                    <a:pt x="944" y="7417"/>
                    <a:pt x="1470" y="9275"/>
                  </a:cubicBezTo>
                  <a:cubicBezTo>
                    <a:pt x="2274" y="11881"/>
                    <a:pt x="3300" y="14432"/>
                    <a:pt x="4576" y="16872"/>
                  </a:cubicBezTo>
                  <a:cubicBezTo>
                    <a:pt x="4576" y="16678"/>
                    <a:pt x="4603" y="16484"/>
                    <a:pt x="4631" y="16290"/>
                  </a:cubicBezTo>
                  <a:cubicBezTo>
                    <a:pt x="4770" y="15097"/>
                    <a:pt x="4714" y="13822"/>
                    <a:pt x="4992" y="12657"/>
                  </a:cubicBezTo>
                  <a:cubicBezTo>
                    <a:pt x="5380" y="11049"/>
                    <a:pt x="6683" y="10190"/>
                    <a:pt x="7542" y="8831"/>
                  </a:cubicBezTo>
                  <a:cubicBezTo>
                    <a:pt x="7709" y="8582"/>
                    <a:pt x="7847" y="8305"/>
                    <a:pt x="7958" y="8055"/>
                  </a:cubicBezTo>
                  <a:cubicBezTo>
                    <a:pt x="7986" y="7556"/>
                    <a:pt x="8014" y="7085"/>
                    <a:pt x="7986" y="6613"/>
                  </a:cubicBezTo>
                  <a:cubicBezTo>
                    <a:pt x="7783" y="1511"/>
                    <a:pt x="7194" y="0"/>
                    <a:pt x="60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5" name="Google Shape;895;p14"/>
            <p:cNvSpPr/>
            <p:nvPr/>
          </p:nvSpPr>
          <p:spPr>
            <a:xfrm>
              <a:off x="5094150" y="4767100"/>
              <a:ext cx="286150" cy="669475"/>
            </a:xfrm>
            <a:custGeom>
              <a:rect b="b" l="l" r="r" t="t"/>
              <a:pathLst>
                <a:path extrusionOk="0" h="26779" w="11446">
                  <a:moveTo>
                    <a:pt x="6299" y="0"/>
                  </a:moveTo>
                  <a:cubicBezTo>
                    <a:pt x="3352" y="0"/>
                    <a:pt x="1" y="2640"/>
                    <a:pt x="605" y="5989"/>
                  </a:cubicBezTo>
                  <a:cubicBezTo>
                    <a:pt x="938" y="7708"/>
                    <a:pt x="1991" y="9177"/>
                    <a:pt x="2795" y="10674"/>
                  </a:cubicBezTo>
                  <a:cubicBezTo>
                    <a:pt x="3017" y="11063"/>
                    <a:pt x="3183" y="11451"/>
                    <a:pt x="3350" y="11839"/>
                  </a:cubicBezTo>
                  <a:cubicBezTo>
                    <a:pt x="5069" y="16330"/>
                    <a:pt x="2435" y="19962"/>
                    <a:pt x="4126" y="24177"/>
                  </a:cubicBezTo>
                  <a:cubicBezTo>
                    <a:pt x="4320" y="24842"/>
                    <a:pt x="4653" y="25452"/>
                    <a:pt x="5097" y="25979"/>
                  </a:cubicBezTo>
                  <a:cubicBezTo>
                    <a:pt x="5597" y="26569"/>
                    <a:pt x="6248" y="26778"/>
                    <a:pt x="6937" y="26778"/>
                  </a:cubicBezTo>
                  <a:cubicBezTo>
                    <a:pt x="7316" y="26778"/>
                    <a:pt x="7707" y="26715"/>
                    <a:pt x="8091" y="26617"/>
                  </a:cubicBezTo>
                  <a:cubicBezTo>
                    <a:pt x="9089" y="26367"/>
                    <a:pt x="9782" y="25702"/>
                    <a:pt x="9560" y="24620"/>
                  </a:cubicBezTo>
                  <a:cubicBezTo>
                    <a:pt x="9200" y="22707"/>
                    <a:pt x="6178" y="23678"/>
                    <a:pt x="7786" y="17828"/>
                  </a:cubicBezTo>
                  <a:cubicBezTo>
                    <a:pt x="8507" y="15221"/>
                    <a:pt x="11446" y="10896"/>
                    <a:pt x="11446" y="6044"/>
                  </a:cubicBezTo>
                  <a:cubicBezTo>
                    <a:pt x="11418" y="3050"/>
                    <a:pt x="10004" y="693"/>
                    <a:pt x="7176" y="83"/>
                  </a:cubicBezTo>
                  <a:cubicBezTo>
                    <a:pt x="6891" y="27"/>
                    <a:pt x="6597" y="0"/>
                    <a:pt x="6299"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6" name="Google Shape;896;p14"/>
            <p:cNvSpPr/>
            <p:nvPr/>
          </p:nvSpPr>
          <p:spPr>
            <a:xfrm>
              <a:off x="5342150" y="4788575"/>
              <a:ext cx="39550" cy="130325"/>
            </a:xfrm>
            <a:custGeom>
              <a:rect b="b" l="l" r="r" t="t"/>
              <a:pathLst>
                <a:path extrusionOk="0" h="5213" w="1582">
                  <a:moveTo>
                    <a:pt x="1" y="0"/>
                  </a:moveTo>
                  <a:cubicBezTo>
                    <a:pt x="195" y="416"/>
                    <a:pt x="389" y="832"/>
                    <a:pt x="555" y="1248"/>
                  </a:cubicBezTo>
                  <a:cubicBezTo>
                    <a:pt x="722" y="1664"/>
                    <a:pt x="860" y="2108"/>
                    <a:pt x="999" y="2551"/>
                  </a:cubicBezTo>
                  <a:cubicBezTo>
                    <a:pt x="1110" y="2995"/>
                    <a:pt x="1248" y="3438"/>
                    <a:pt x="1332" y="3882"/>
                  </a:cubicBezTo>
                  <a:cubicBezTo>
                    <a:pt x="1443" y="4326"/>
                    <a:pt x="1526" y="4769"/>
                    <a:pt x="1581" y="5213"/>
                  </a:cubicBezTo>
                  <a:cubicBezTo>
                    <a:pt x="1581" y="4298"/>
                    <a:pt x="1443" y="3383"/>
                    <a:pt x="1165" y="2496"/>
                  </a:cubicBezTo>
                  <a:cubicBezTo>
                    <a:pt x="1027" y="2052"/>
                    <a:pt x="860" y="1609"/>
                    <a:pt x="694" y="1193"/>
                  </a:cubicBezTo>
                  <a:cubicBezTo>
                    <a:pt x="500" y="777"/>
                    <a:pt x="278" y="361"/>
                    <a:pt x="1"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7" name="Google Shape;897;p14"/>
            <p:cNvSpPr/>
            <p:nvPr/>
          </p:nvSpPr>
          <p:spPr>
            <a:xfrm>
              <a:off x="5278400" y="5383300"/>
              <a:ext cx="29125" cy="39525"/>
            </a:xfrm>
            <a:custGeom>
              <a:rect b="b" l="l" r="r" t="t"/>
              <a:pathLst>
                <a:path extrusionOk="0" h="1581" w="1165">
                  <a:moveTo>
                    <a:pt x="0" y="0"/>
                  </a:moveTo>
                  <a:lnTo>
                    <a:pt x="0" y="0"/>
                  </a:lnTo>
                  <a:cubicBezTo>
                    <a:pt x="250" y="194"/>
                    <a:pt x="499" y="444"/>
                    <a:pt x="693" y="693"/>
                  </a:cubicBezTo>
                  <a:cubicBezTo>
                    <a:pt x="804" y="832"/>
                    <a:pt x="887" y="970"/>
                    <a:pt x="943" y="1109"/>
                  </a:cubicBezTo>
                  <a:cubicBezTo>
                    <a:pt x="998" y="1275"/>
                    <a:pt x="1054" y="1414"/>
                    <a:pt x="1109" y="1580"/>
                  </a:cubicBezTo>
                  <a:cubicBezTo>
                    <a:pt x="1165" y="1248"/>
                    <a:pt x="1054" y="887"/>
                    <a:pt x="860" y="582"/>
                  </a:cubicBezTo>
                  <a:cubicBezTo>
                    <a:pt x="638" y="305"/>
                    <a:pt x="333" y="111"/>
                    <a:pt x="0"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8" name="Google Shape;898;p14"/>
            <p:cNvSpPr/>
            <p:nvPr/>
          </p:nvSpPr>
          <p:spPr>
            <a:xfrm>
              <a:off x="5096100" y="4847500"/>
              <a:ext cx="36750" cy="131725"/>
            </a:xfrm>
            <a:custGeom>
              <a:rect b="b" l="l" r="r" t="t"/>
              <a:pathLst>
                <a:path extrusionOk="0" h="5269" w="1470">
                  <a:moveTo>
                    <a:pt x="139" y="0"/>
                  </a:moveTo>
                  <a:lnTo>
                    <a:pt x="139" y="0"/>
                  </a:lnTo>
                  <a:cubicBezTo>
                    <a:pt x="28" y="444"/>
                    <a:pt x="0" y="915"/>
                    <a:pt x="28" y="1386"/>
                  </a:cubicBezTo>
                  <a:cubicBezTo>
                    <a:pt x="56" y="1858"/>
                    <a:pt x="111" y="2301"/>
                    <a:pt x="222" y="2773"/>
                  </a:cubicBezTo>
                  <a:cubicBezTo>
                    <a:pt x="361" y="3216"/>
                    <a:pt x="527" y="3660"/>
                    <a:pt x="721" y="4076"/>
                  </a:cubicBezTo>
                  <a:cubicBezTo>
                    <a:pt x="832" y="4270"/>
                    <a:pt x="943" y="4492"/>
                    <a:pt x="1082" y="4686"/>
                  </a:cubicBezTo>
                  <a:cubicBezTo>
                    <a:pt x="1192" y="4880"/>
                    <a:pt x="1331" y="5074"/>
                    <a:pt x="1470" y="5268"/>
                  </a:cubicBezTo>
                  <a:cubicBezTo>
                    <a:pt x="1248" y="4852"/>
                    <a:pt x="1026" y="4436"/>
                    <a:pt x="860" y="4020"/>
                  </a:cubicBezTo>
                  <a:cubicBezTo>
                    <a:pt x="693" y="3604"/>
                    <a:pt x="527" y="3161"/>
                    <a:pt x="416" y="2717"/>
                  </a:cubicBezTo>
                  <a:cubicBezTo>
                    <a:pt x="305" y="2274"/>
                    <a:pt x="222" y="1830"/>
                    <a:pt x="167" y="1386"/>
                  </a:cubicBezTo>
                  <a:cubicBezTo>
                    <a:pt x="111" y="915"/>
                    <a:pt x="111" y="472"/>
                    <a:pt x="139"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9" name="Google Shape;899;p14"/>
            <p:cNvSpPr/>
            <p:nvPr/>
          </p:nvSpPr>
          <p:spPr>
            <a:xfrm>
              <a:off x="4636550" y="4503075"/>
              <a:ext cx="1548500" cy="617575"/>
            </a:xfrm>
            <a:custGeom>
              <a:rect b="b" l="l" r="r" t="t"/>
              <a:pathLst>
                <a:path extrusionOk="0" h="24703" w="61940">
                  <a:moveTo>
                    <a:pt x="52046" y="1"/>
                  </a:moveTo>
                  <a:cubicBezTo>
                    <a:pt x="47954" y="1"/>
                    <a:pt x="45769" y="3459"/>
                    <a:pt x="41616" y="5681"/>
                  </a:cubicBezTo>
                  <a:cubicBezTo>
                    <a:pt x="41422" y="5764"/>
                    <a:pt x="41256" y="5875"/>
                    <a:pt x="41062" y="5959"/>
                  </a:cubicBezTo>
                  <a:cubicBezTo>
                    <a:pt x="40479" y="6236"/>
                    <a:pt x="39897" y="6485"/>
                    <a:pt x="39315" y="6679"/>
                  </a:cubicBezTo>
                  <a:cubicBezTo>
                    <a:pt x="37689" y="7213"/>
                    <a:pt x="35993" y="7490"/>
                    <a:pt x="34270" y="7490"/>
                  </a:cubicBezTo>
                  <a:cubicBezTo>
                    <a:pt x="34113" y="7490"/>
                    <a:pt x="33955" y="7488"/>
                    <a:pt x="33798" y="7483"/>
                  </a:cubicBezTo>
                  <a:lnTo>
                    <a:pt x="33104" y="7483"/>
                  </a:lnTo>
                  <a:cubicBezTo>
                    <a:pt x="27204" y="7375"/>
                    <a:pt x="24957" y="6012"/>
                    <a:pt x="20740" y="6012"/>
                  </a:cubicBezTo>
                  <a:cubicBezTo>
                    <a:pt x="20657" y="6012"/>
                    <a:pt x="20574" y="6013"/>
                    <a:pt x="20489" y="6014"/>
                  </a:cubicBezTo>
                  <a:cubicBezTo>
                    <a:pt x="20416" y="6013"/>
                    <a:pt x="20344" y="6012"/>
                    <a:pt x="20271" y="6012"/>
                  </a:cubicBezTo>
                  <a:cubicBezTo>
                    <a:pt x="18599" y="6012"/>
                    <a:pt x="16955" y="6317"/>
                    <a:pt x="15388" y="6901"/>
                  </a:cubicBezTo>
                  <a:cubicBezTo>
                    <a:pt x="6072" y="10616"/>
                    <a:pt x="11035" y="18546"/>
                    <a:pt x="2218" y="21124"/>
                  </a:cubicBezTo>
                  <a:cubicBezTo>
                    <a:pt x="1137" y="21429"/>
                    <a:pt x="777" y="21485"/>
                    <a:pt x="444" y="21707"/>
                  </a:cubicBezTo>
                  <a:cubicBezTo>
                    <a:pt x="0" y="21956"/>
                    <a:pt x="222" y="22566"/>
                    <a:pt x="832" y="23093"/>
                  </a:cubicBezTo>
                  <a:cubicBezTo>
                    <a:pt x="1491" y="23655"/>
                    <a:pt x="2326" y="23960"/>
                    <a:pt x="3185" y="23960"/>
                  </a:cubicBezTo>
                  <a:cubicBezTo>
                    <a:pt x="3555" y="23960"/>
                    <a:pt x="3930" y="23903"/>
                    <a:pt x="4298" y="23786"/>
                  </a:cubicBezTo>
                  <a:cubicBezTo>
                    <a:pt x="5573" y="23370"/>
                    <a:pt x="5989" y="22649"/>
                    <a:pt x="6488" y="22317"/>
                  </a:cubicBezTo>
                  <a:cubicBezTo>
                    <a:pt x="6534" y="22284"/>
                    <a:pt x="6573" y="22270"/>
                    <a:pt x="6610" y="22270"/>
                  </a:cubicBezTo>
                  <a:cubicBezTo>
                    <a:pt x="6791" y="22270"/>
                    <a:pt x="6918" y="22631"/>
                    <a:pt x="7680" y="22954"/>
                  </a:cubicBezTo>
                  <a:cubicBezTo>
                    <a:pt x="7947" y="23076"/>
                    <a:pt x="8226" y="23133"/>
                    <a:pt x="8501" y="23133"/>
                  </a:cubicBezTo>
                  <a:cubicBezTo>
                    <a:pt x="9165" y="23133"/>
                    <a:pt x="9803" y="22795"/>
                    <a:pt x="10175" y="22206"/>
                  </a:cubicBezTo>
                  <a:cubicBezTo>
                    <a:pt x="11201" y="20487"/>
                    <a:pt x="10397" y="18296"/>
                    <a:pt x="11700" y="16439"/>
                  </a:cubicBezTo>
                  <a:cubicBezTo>
                    <a:pt x="11756" y="16356"/>
                    <a:pt x="11811" y="16245"/>
                    <a:pt x="11894" y="16162"/>
                  </a:cubicBezTo>
                  <a:cubicBezTo>
                    <a:pt x="12449" y="15441"/>
                    <a:pt x="13142" y="14858"/>
                    <a:pt x="13974" y="14470"/>
                  </a:cubicBezTo>
                  <a:cubicBezTo>
                    <a:pt x="14270" y="14322"/>
                    <a:pt x="14590" y="14249"/>
                    <a:pt x="14910" y="14249"/>
                  </a:cubicBezTo>
                  <a:cubicBezTo>
                    <a:pt x="15071" y="14249"/>
                    <a:pt x="15231" y="14267"/>
                    <a:pt x="15388" y="14304"/>
                  </a:cubicBezTo>
                  <a:cubicBezTo>
                    <a:pt x="17301" y="14720"/>
                    <a:pt x="18659" y="16577"/>
                    <a:pt x="21321" y="18601"/>
                  </a:cubicBezTo>
                  <a:cubicBezTo>
                    <a:pt x="22458" y="19433"/>
                    <a:pt x="23706" y="20182"/>
                    <a:pt x="24981" y="20819"/>
                  </a:cubicBezTo>
                  <a:cubicBezTo>
                    <a:pt x="28530" y="22538"/>
                    <a:pt x="32134" y="23675"/>
                    <a:pt x="35960" y="23842"/>
                  </a:cubicBezTo>
                  <a:lnTo>
                    <a:pt x="37291" y="23842"/>
                  </a:lnTo>
                  <a:cubicBezTo>
                    <a:pt x="37707" y="23842"/>
                    <a:pt x="38151" y="23814"/>
                    <a:pt x="38594" y="23786"/>
                  </a:cubicBezTo>
                  <a:lnTo>
                    <a:pt x="38844" y="23786"/>
                  </a:lnTo>
                  <a:cubicBezTo>
                    <a:pt x="38879" y="23783"/>
                    <a:pt x="38916" y="23782"/>
                    <a:pt x="38955" y="23782"/>
                  </a:cubicBezTo>
                  <a:cubicBezTo>
                    <a:pt x="39923" y="23782"/>
                    <a:pt x="41785" y="24702"/>
                    <a:pt x="43357" y="24702"/>
                  </a:cubicBezTo>
                  <a:cubicBezTo>
                    <a:pt x="44011" y="24702"/>
                    <a:pt x="44614" y="24543"/>
                    <a:pt x="45082" y="24091"/>
                  </a:cubicBezTo>
                  <a:cubicBezTo>
                    <a:pt x="46052" y="23176"/>
                    <a:pt x="46940" y="22150"/>
                    <a:pt x="47744" y="21069"/>
                  </a:cubicBezTo>
                  <a:cubicBezTo>
                    <a:pt x="48991" y="19322"/>
                    <a:pt x="49185" y="18491"/>
                    <a:pt x="49241" y="18158"/>
                  </a:cubicBezTo>
                  <a:cubicBezTo>
                    <a:pt x="49324" y="17659"/>
                    <a:pt x="49379" y="17160"/>
                    <a:pt x="49379" y="16688"/>
                  </a:cubicBezTo>
                  <a:cubicBezTo>
                    <a:pt x="49546" y="15884"/>
                    <a:pt x="49878" y="15163"/>
                    <a:pt x="50405" y="14553"/>
                  </a:cubicBezTo>
                  <a:cubicBezTo>
                    <a:pt x="50710" y="14138"/>
                    <a:pt x="51265" y="13528"/>
                    <a:pt x="51875" y="12779"/>
                  </a:cubicBezTo>
                  <a:cubicBezTo>
                    <a:pt x="52786" y="11640"/>
                    <a:pt x="52955" y="11290"/>
                    <a:pt x="53167" y="11290"/>
                  </a:cubicBezTo>
                  <a:cubicBezTo>
                    <a:pt x="53238" y="11290"/>
                    <a:pt x="53315" y="11330"/>
                    <a:pt x="53427" y="11393"/>
                  </a:cubicBezTo>
                  <a:cubicBezTo>
                    <a:pt x="54193" y="11797"/>
                    <a:pt x="55040" y="12005"/>
                    <a:pt x="55882" y="12005"/>
                  </a:cubicBezTo>
                  <a:cubicBezTo>
                    <a:pt x="56137" y="12005"/>
                    <a:pt x="56392" y="11986"/>
                    <a:pt x="56643" y="11947"/>
                  </a:cubicBezTo>
                  <a:cubicBezTo>
                    <a:pt x="57226" y="11892"/>
                    <a:pt x="57697" y="11337"/>
                    <a:pt x="57253" y="10838"/>
                  </a:cubicBezTo>
                  <a:cubicBezTo>
                    <a:pt x="56754" y="10284"/>
                    <a:pt x="55950" y="10256"/>
                    <a:pt x="54897" y="9424"/>
                  </a:cubicBezTo>
                  <a:cubicBezTo>
                    <a:pt x="54758" y="9341"/>
                    <a:pt x="54148" y="8814"/>
                    <a:pt x="54287" y="8703"/>
                  </a:cubicBezTo>
                  <a:cubicBezTo>
                    <a:pt x="54301" y="8690"/>
                    <a:pt x="54315" y="8683"/>
                    <a:pt x="54332" y="8683"/>
                  </a:cubicBezTo>
                  <a:cubicBezTo>
                    <a:pt x="54349" y="8683"/>
                    <a:pt x="54370" y="8690"/>
                    <a:pt x="54398" y="8703"/>
                  </a:cubicBezTo>
                  <a:cubicBezTo>
                    <a:pt x="55033" y="9021"/>
                    <a:pt x="56832" y="9567"/>
                    <a:pt x="58176" y="9567"/>
                  </a:cubicBezTo>
                  <a:cubicBezTo>
                    <a:pt x="58239" y="9567"/>
                    <a:pt x="58301" y="9565"/>
                    <a:pt x="58362" y="9563"/>
                  </a:cubicBezTo>
                  <a:cubicBezTo>
                    <a:pt x="59194" y="9535"/>
                    <a:pt x="59998" y="9202"/>
                    <a:pt x="60608" y="8648"/>
                  </a:cubicBezTo>
                  <a:cubicBezTo>
                    <a:pt x="61246" y="8093"/>
                    <a:pt x="61939" y="7289"/>
                    <a:pt x="61301" y="6707"/>
                  </a:cubicBezTo>
                  <a:cubicBezTo>
                    <a:pt x="60885" y="6291"/>
                    <a:pt x="60719" y="6180"/>
                    <a:pt x="59139" y="5265"/>
                  </a:cubicBezTo>
                  <a:cubicBezTo>
                    <a:pt x="57642" y="4378"/>
                    <a:pt x="58030" y="3796"/>
                    <a:pt x="56782" y="2216"/>
                  </a:cubicBezTo>
                  <a:cubicBezTo>
                    <a:pt x="55756" y="913"/>
                    <a:pt x="54259" y="136"/>
                    <a:pt x="52651" y="25"/>
                  </a:cubicBezTo>
                  <a:cubicBezTo>
                    <a:pt x="52445" y="9"/>
                    <a:pt x="52243" y="1"/>
                    <a:pt x="5204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0" name="Google Shape;900;p14"/>
            <p:cNvSpPr/>
            <p:nvPr/>
          </p:nvSpPr>
          <p:spPr>
            <a:xfrm>
              <a:off x="5169575" y="4906225"/>
              <a:ext cx="464425" cy="193750"/>
            </a:xfrm>
            <a:custGeom>
              <a:rect b="b" l="l" r="r" t="t"/>
              <a:pathLst>
                <a:path extrusionOk="0" h="7750" w="18577">
                  <a:moveTo>
                    <a:pt x="17943" y="0"/>
                  </a:moveTo>
                  <a:cubicBezTo>
                    <a:pt x="16406" y="0"/>
                    <a:pt x="14590" y="1089"/>
                    <a:pt x="13558" y="2254"/>
                  </a:cubicBezTo>
                  <a:cubicBezTo>
                    <a:pt x="12303" y="3710"/>
                    <a:pt x="11491" y="4311"/>
                    <a:pt x="10474" y="4311"/>
                  </a:cubicBezTo>
                  <a:cubicBezTo>
                    <a:pt x="9536" y="4311"/>
                    <a:pt x="8423" y="3799"/>
                    <a:pt x="6627" y="2974"/>
                  </a:cubicBezTo>
                  <a:cubicBezTo>
                    <a:pt x="5358" y="2378"/>
                    <a:pt x="3622" y="1729"/>
                    <a:pt x="2104" y="1729"/>
                  </a:cubicBezTo>
                  <a:cubicBezTo>
                    <a:pt x="1433" y="1729"/>
                    <a:pt x="804" y="1856"/>
                    <a:pt x="277" y="2170"/>
                  </a:cubicBezTo>
                  <a:cubicBezTo>
                    <a:pt x="83" y="2281"/>
                    <a:pt x="0" y="2365"/>
                    <a:pt x="56" y="2475"/>
                  </a:cubicBezTo>
                  <a:cubicBezTo>
                    <a:pt x="1192" y="3307"/>
                    <a:pt x="2412" y="4056"/>
                    <a:pt x="3688" y="4693"/>
                  </a:cubicBezTo>
                  <a:cubicBezTo>
                    <a:pt x="7539" y="6558"/>
                    <a:pt x="11456" y="7750"/>
                    <a:pt x="15611" y="7750"/>
                  </a:cubicBezTo>
                  <a:cubicBezTo>
                    <a:pt x="16152" y="7750"/>
                    <a:pt x="16696" y="7729"/>
                    <a:pt x="17245" y="7688"/>
                  </a:cubicBezTo>
                  <a:lnTo>
                    <a:pt x="17523" y="7688"/>
                  </a:lnTo>
                  <a:cubicBezTo>
                    <a:pt x="17356" y="6523"/>
                    <a:pt x="17245" y="4333"/>
                    <a:pt x="18410" y="673"/>
                  </a:cubicBezTo>
                  <a:cubicBezTo>
                    <a:pt x="18549" y="313"/>
                    <a:pt x="18576" y="63"/>
                    <a:pt x="18160" y="8"/>
                  </a:cubicBezTo>
                  <a:cubicBezTo>
                    <a:pt x="18089" y="3"/>
                    <a:pt x="18016" y="0"/>
                    <a:pt x="17943"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1" name="Google Shape;901;p14"/>
            <p:cNvSpPr/>
            <p:nvPr/>
          </p:nvSpPr>
          <p:spPr>
            <a:xfrm>
              <a:off x="4658025" y="4907500"/>
              <a:ext cx="277275" cy="194950"/>
            </a:xfrm>
            <a:custGeom>
              <a:rect b="b" l="l" r="r" t="t"/>
              <a:pathLst>
                <a:path extrusionOk="0" h="7798" w="11091">
                  <a:moveTo>
                    <a:pt x="11019" y="1"/>
                  </a:moveTo>
                  <a:cubicBezTo>
                    <a:pt x="10961" y="1"/>
                    <a:pt x="10908" y="20"/>
                    <a:pt x="10869" y="40"/>
                  </a:cubicBezTo>
                  <a:cubicBezTo>
                    <a:pt x="10231" y="234"/>
                    <a:pt x="9705" y="595"/>
                    <a:pt x="9289" y="1094"/>
                  </a:cubicBezTo>
                  <a:cubicBezTo>
                    <a:pt x="8568" y="1981"/>
                    <a:pt x="8568" y="3284"/>
                    <a:pt x="7792" y="4088"/>
                  </a:cubicBezTo>
                  <a:cubicBezTo>
                    <a:pt x="7384" y="4496"/>
                    <a:pt x="6909" y="4509"/>
                    <a:pt x="6403" y="4509"/>
                  </a:cubicBezTo>
                  <a:cubicBezTo>
                    <a:pt x="6367" y="4509"/>
                    <a:pt x="6331" y="4509"/>
                    <a:pt x="6294" y="4509"/>
                  </a:cubicBezTo>
                  <a:cubicBezTo>
                    <a:pt x="6112" y="4509"/>
                    <a:pt x="5927" y="4511"/>
                    <a:pt x="5740" y="4532"/>
                  </a:cubicBezTo>
                  <a:cubicBezTo>
                    <a:pt x="4686" y="4615"/>
                    <a:pt x="3688" y="5003"/>
                    <a:pt x="2829" y="5585"/>
                  </a:cubicBezTo>
                  <a:cubicBezTo>
                    <a:pt x="1914" y="6223"/>
                    <a:pt x="1137" y="6888"/>
                    <a:pt x="1" y="6916"/>
                  </a:cubicBezTo>
                  <a:cubicBezTo>
                    <a:pt x="682" y="7500"/>
                    <a:pt x="1528" y="7797"/>
                    <a:pt x="2385" y="7797"/>
                  </a:cubicBezTo>
                  <a:cubicBezTo>
                    <a:pt x="2747" y="7797"/>
                    <a:pt x="3112" y="7744"/>
                    <a:pt x="3466" y="7637"/>
                  </a:cubicBezTo>
                  <a:cubicBezTo>
                    <a:pt x="4769" y="7221"/>
                    <a:pt x="5185" y="6500"/>
                    <a:pt x="5657" y="6167"/>
                  </a:cubicBezTo>
                  <a:cubicBezTo>
                    <a:pt x="5703" y="6135"/>
                    <a:pt x="5743" y="6120"/>
                    <a:pt x="5780" y="6120"/>
                  </a:cubicBezTo>
                  <a:cubicBezTo>
                    <a:pt x="5967" y="6120"/>
                    <a:pt x="6110" y="6482"/>
                    <a:pt x="6849" y="6805"/>
                  </a:cubicBezTo>
                  <a:cubicBezTo>
                    <a:pt x="7113" y="6917"/>
                    <a:pt x="7388" y="6971"/>
                    <a:pt x="7659" y="6971"/>
                  </a:cubicBezTo>
                  <a:cubicBezTo>
                    <a:pt x="8328" y="6971"/>
                    <a:pt x="8969" y="6640"/>
                    <a:pt x="9344" y="6029"/>
                  </a:cubicBezTo>
                  <a:cubicBezTo>
                    <a:pt x="10370" y="4337"/>
                    <a:pt x="9566" y="2147"/>
                    <a:pt x="10869" y="290"/>
                  </a:cubicBezTo>
                  <a:cubicBezTo>
                    <a:pt x="10925" y="206"/>
                    <a:pt x="11008" y="95"/>
                    <a:pt x="11091" y="12"/>
                  </a:cubicBezTo>
                  <a:cubicBezTo>
                    <a:pt x="11067" y="4"/>
                    <a:pt x="11042" y="1"/>
                    <a:pt x="11019"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2" name="Google Shape;902;p14"/>
            <p:cNvSpPr/>
            <p:nvPr/>
          </p:nvSpPr>
          <p:spPr>
            <a:xfrm>
              <a:off x="6128175" y="4650650"/>
              <a:ext cx="52000" cy="68625"/>
            </a:xfrm>
            <a:custGeom>
              <a:rect b="b" l="l" r="r" t="t"/>
              <a:pathLst>
                <a:path extrusionOk="0" h="2745" w="2080">
                  <a:moveTo>
                    <a:pt x="555" y="0"/>
                  </a:moveTo>
                  <a:cubicBezTo>
                    <a:pt x="333" y="194"/>
                    <a:pt x="167" y="471"/>
                    <a:pt x="111" y="776"/>
                  </a:cubicBezTo>
                  <a:cubicBezTo>
                    <a:pt x="1" y="1525"/>
                    <a:pt x="333" y="2301"/>
                    <a:pt x="943" y="2745"/>
                  </a:cubicBezTo>
                  <a:cubicBezTo>
                    <a:pt x="1137" y="2551"/>
                    <a:pt x="1331" y="2385"/>
                    <a:pt x="1498" y="2190"/>
                  </a:cubicBezTo>
                  <a:cubicBezTo>
                    <a:pt x="1886" y="1747"/>
                    <a:pt x="2080" y="1220"/>
                    <a:pt x="1664" y="804"/>
                  </a:cubicBezTo>
                  <a:cubicBezTo>
                    <a:pt x="1331" y="499"/>
                    <a:pt x="943" y="222"/>
                    <a:pt x="555"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3" name="Google Shape;903;p14"/>
            <p:cNvSpPr/>
            <p:nvPr/>
          </p:nvSpPr>
          <p:spPr>
            <a:xfrm>
              <a:off x="6008950" y="4607525"/>
              <a:ext cx="28525" cy="25475"/>
            </a:xfrm>
            <a:custGeom>
              <a:rect b="b" l="l" r="r" t="t"/>
              <a:pathLst>
                <a:path extrusionOk="0" h="1019" w="1141">
                  <a:moveTo>
                    <a:pt x="522" y="1"/>
                  </a:moveTo>
                  <a:cubicBezTo>
                    <a:pt x="428" y="1"/>
                    <a:pt x="334" y="29"/>
                    <a:pt x="250" y="89"/>
                  </a:cubicBezTo>
                  <a:cubicBezTo>
                    <a:pt x="1" y="339"/>
                    <a:pt x="28" y="727"/>
                    <a:pt x="333" y="949"/>
                  </a:cubicBezTo>
                  <a:cubicBezTo>
                    <a:pt x="408" y="997"/>
                    <a:pt x="481" y="1018"/>
                    <a:pt x="549" y="1018"/>
                  </a:cubicBezTo>
                  <a:cubicBezTo>
                    <a:pt x="910" y="1018"/>
                    <a:pt x="1140" y="425"/>
                    <a:pt x="860" y="145"/>
                  </a:cubicBezTo>
                  <a:cubicBezTo>
                    <a:pt x="766" y="50"/>
                    <a:pt x="645" y="1"/>
                    <a:pt x="522"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4" name="Google Shape;904;p14"/>
            <p:cNvSpPr/>
            <p:nvPr/>
          </p:nvSpPr>
          <p:spPr>
            <a:xfrm>
              <a:off x="5825275" y="4553600"/>
              <a:ext cx="141425" cy="176600"/>
            </a:xfrm>
            <a:custGeom>
              <a:rect b="b" l="l" r="r" t="t"/>
              <a:pathLst>
                <a:path extrusionOk="0" h="7064" w="5657">
                  <a:moveTo>
                    <a:pt x="2052" y="1"/>
                  </a:moveTo>
                  <a:cubicBezTo>
                    <a:pt x="1387" y="306"/>
                    <a:pt x="805" y="777"/>
                    <a:pt x="361" y="1359"/>
                  </a:cubicBezTo>
                  <a:cubicBezTo>
                    <a:pt x="139" y="1636"/>
                    <a:pt x="28" y="1997"/>
                    <a:pt x="0" y="2385"/>
                  </a:cubicBezTo>
                  <a:cubicBezTo>
                    <a:pt x="0" y="2745"/>
                    <a:pt x="195" y="3106"/>
                    <a:pt x="527" y="3328"/>
                  </a:cubicBezTo>
                  <a:cubicBezTo>
                    <a:pt x="832" y="3522"/>
                    <a:pt x="1193" y="3633"/>
                    <a:pt x="1359" y="3938"/>
                  </a:cubicBezTo>
                  <a:cubicBezTo>
                    <a:pt x="1525" y="4215"/>
                    <a:pt x="1609" y="4548"/>
                    <a:pt x="1581" y="4908"/>
                  </a:cubicBezTo>
                  <a:cubicBezTo>
                    <a:pt x="1553" y="5268"/>
                    <a:pt x="1581" y="5629"/>
                    <a:pt x="1692" y="5989"/>
                  </a:cubicBezTo>
                  <a:cubicBezTo>
                    <a:pt x="1830" y="6350"/>
                    <a:pt x="2108" y="6627"/>
                    <a:pt x="2440" y="6821"/>
                  </a:cubicBezTo>
                  <a:cubicBezTo>
                    <a:pt x="2654" y="6977"/>
                    <a:pt x="2909" y="7064"/>
                    <a:pt x="3176" y="7064"/>
                  </a:cubicBezTo>
                  <a:cubicBezTo>
                    <a:pt x="3290" y="7064"/>
                    <a:pt x="3406" y="7048"/>
                    <a:pt x="3522" y="7015"/>
                  </a:cubicBezTo>
                  <a:cubicBezTo>
                    <a:pt x="3882" y="6904"/>
                    <a:pt x="4187" y="6627"/>
                    <a:pt x="4326" y="6267"/>
                  </a:cubicBezTo>
                  <a:cubicBezTo>
                    <a:pt x="4437" y="5906"/>
                    <a:pt x="4464" y="5518"/>
                    <a:pt x="4381" y="5157"/>
                  </a:cubicBezTo>
                  <a:cubicBezTo>
                    <a:pt x="4353" y="4991"/>
                    <a:pt x="4326" y="4825"/>
                    <a:pt x="4270" y="4631"/>
                  </a:cubicBezTo>
                  <a:cubicBezTo>
                    <a:pt x="4243" y="4464"/>
                    <a:pt x="4215" y="4298"/>
                    <a:pt x="4215" y="4132"/>
                  </a:cubicBezTo>
                  <a:cubicBezTo>
                    <a:pt x="4215" y="3965"/>
                    <a:pt x="4298" y="3827"/>
                    <a:pt x="4437" y="3716"/>
                  </a:cubicBezTo>
                  <a:cubicBezTo>
                    <a:pt x="4575" y="3605"/>
                    <a:pt x="4714" y="3522"/>
                    <a:pt x="4880" y="3438"/>
                  </a:cubicBezTo>
                  <a:cubicBezTo>
                    <a:pt x="5213" y="3272"/>
                    <a:pt x="5462" y="2967"/>
                    <a:pt x="5573" y="2607"/>
                  </a:cubicBezTo>
                  <a:cubicBezTo>
                    <a:pt x="5657" y="2246"/>
                    <a:pt x="5629" y="1858"/>
                    <a:pt x="5462" y="1525"/>
                  </a:cubicBezTo>
                  <a:cubicBezTo>
                    <a:pt x="5324" y="1193"/>
                    <a:pt x="5157" y="888"/>
                    <a:pt x="4908" y="610"/>
                  </a:cubicBezTo>
                  <a:lnTo>
                    <a:pt x="4908" y="610"/>
                  </a:lnTo>
                  <a:cubicBezTo>
                    <a:pt x="5130" y="888"/>
                    <a:pt x="5296" y="1220"/>
                    <a:pt x="5435" y="1553"/>
                  </a:cubicBezTo>
                  <a:cubicBezTo>
                    <a:pt x="5573" y="1886"/>
                    <a:pt x="5573" y="2246"/>
                    <a:pt x="5490" y="2579"/>
                  </a:cubicBezTo>
                  <a:cubicBezTo>
                    <a:pt x="5379" y="2912"/>
                    <a:pt x="5130" y="3189"/>
                    <a:pt x="4825" y="3355"/>
                  </a:cubicBezTo>
                  <a:cubicBezTo>
                    <a:pt x="4658" y="3411"/>
                    <a:pt x="4492" y="3522"/>
                    <a:pt x="4353" y="3633"/>
                  </a:cubicBezTo>
                  <a:cubicBezTo>
                    <a:pt x="4187" y="3743"/>
                    <a:pt x="4104" y="3938"/>
                    <a:pt x="4076" y="4132"/>
                  </a:cubicBezTo>
                  <a:cubicBezTo>
                    <a:pt x="4076" y="4326"/>
                    <a:pt x="4104" y="4492"/>
                    <a:pt x="4132" y="4686"/>
                  </a:cubicBezTo>
                  <a:cubicBezTo>
                    <a:pt x="4187" y="4853"/>
                    <a:pt x="4215" y="5019"/>
                    <a:pt x="4243" y="5213"/>
                  </a:cubicBezTo>
                  <a:cubicBezTo>
                    <a:pt x="4326" y="5546"/>
                    <a:pt x="4298" y="5878"/>
                    <a:pt x="4187" y="6211"/>
                  </a:cubicBezTo>
                  <a:cubicBezTo>
                    <a:pt x="4076" y="6544"/>
                    <a:pt x="3799" y="6766"/>
                    <a:pt x="3494" y="6876"/>
                  </a:cubicBezTo>
                  <a:cubicBezTo>
                    <a:pt x="3413" y="6890"/>
                    <a:pt x="3331" y="6897"/>
                    <a:pt x="3248" y="6897"/>
                  </a:cubicBezTo>
                  <a:cubicBezTo>
                    <a:pt x="2991" y="6897"/>
                    <a:pt x="2733" y="6829"/>
                    <a:pt x="2524" y="6682"/>
                  </a:cubicBezTo>
                  <a:cubicBezTo>
                    <a:pt x="2246" y="6516"/>
                    <a:pt x="1997" y="6267"/>
                    <a:pt x="1858" y="5934"/>
                  </a:cubicBezTo>
                  <a:cubicBezTo>
                    <a:pt x="1775" y="5601"/>
                    <a:pt x="1719" y="5241"/>
                    <a:pt x="1775" y="4908"/>
                  </a:cubicBezTo>
                  <a:cubicBezTo>
                    <a:pt x="1803" y="4520"/>
                    <a:pt x="1692" y="4159"/>
                    <a:pt x="1498" y="3827"/>
                  </a:cubicBezTo>
                  <a:cubicBezTo>
                    <a:pt x="1387" y="3660"/>
                    <a:pt x="1248" y="3549"/>
                    <a:pt x="1082" y="3466"/>
                  </a:cubicBezTo>
                  <a:cubicBezTo>
                    <a:pt x="915" y="3355"/>
                    <a:pt x="749" y="3300"/>
                    <a:pt x="610" y="3217"/>
                  </a:cubicBezTo>
                  <a:cubicBezTo>
                    <a:pt x="305" y="3023"/>
                    <a:pt x="139" y="2718"/>
                    <a:pt x="139" y="2357"/>
                  </a:cubicBezTo>
                  <a:cubicBezTo>
                    <a:pt x="139" y="2024"/>
                    <a:pt x="250" y="1664"/>
                    <a:pt x="472" y="1387"/>
                  </a:cubicBezTo>
                  <a:cubicBezTo>
                    <a:pt x="888" y="805"/>
                    <a:pt x="1414" y="333"/>
                    <a:pt x="2052" y="1"/>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5" name="Google Shape;905;p14"/>
            <p:cNvSpPr/>
            <p:nvPr/>
          </p:nvSpPr>
          <p:spPr>
            <a:xfrm>
              <a:off x="5011525" y="4694125"/>
              <a:ext cx="207975" cy="43175"/>
            </a:xfrm>
            <a:custGeom>
              <a:rect b="b" l="l" r="r" t="t"/>
              <a:pathLst>
                <a:path extrusionOk="0" h="1727" w="8319">
                  <a:moveTo>
                    <a:pt x="5106" y="1"/>
                  </a:moveTo>
                  <a:cubicBezTo>
                    <a:pt x="4742" y="1"/>
                    <a:pt x="4381" y="22"/>
                    <a:pt x="4021" y="63"/>
                  </a:cubicBezTo>
                  <a:cubicBezTo>
                    <a:pt x="3272" y="146"/>
                    <a:pt x="2579" y="313"/>
                    <a:pt x="1886" y="590"/>
                  </a:cubicBezTo>
                  <a:cubicBezTo>
                    <a:pt x="1193" y="867"/>
                    <a:pt x="555" y="1255"/>
                    <a:pt x="1" y="1727"/>
                  </a:cubicBezTo>
                  <a:cubicBezTo>
                    <a:pt x="583" y="1311"/>
                    <a:pt x="1248" y="978"/>
                    <a:pt x="1914" y="729"/>
                  </a:cubicBezTo>
                  <a:cubicBezTo>
                    <a:pt x="2607" y="479"/>
                    <a:pt x="3300" y="313"/>
                    <a:pt x="4021" y="257"/>
                  </a:cubicBezTo>
                  <a:cubicBezTo>
                    <a:pt x="4486" y="204"/>
                    <a:pt x="4952" y="173"/>
                    <a:pt x="5410" y="173"/>
                  </a:cubicBezTo>
                  <a:cubicBezTo>
                    <a:pt x="5661" y="173"/>
                    <a:pt x="5910" y="182"/>
                    <a:pt x="6156" y="202"/>
                  </a:cubicBezTo>
                  <a:cubicBezTo>
                    <a:pt x="6877" y="257"/>
                    <a:pt x="7598" y="341"/>
                    <a:pt x="8318" y="451"/>
                  </a:cubicBezTo>
                  <a:cubicBezTo>
                    <a:pt x="7625" y="285"/>
                    <a:pt x="6904" y="146"/>
                    <a:pt x="6211" y="63"/>
                  </a:cubicBezTo>
                  <a:cubicBezTo>
                    <a:pt x="5837" y="22"/>
                    <a:pt x="5470" y="1"/>
                    <a:pt x="510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6" name="Google Shape;906;p14"/>
            <p:cNvSpPr/>
            <p:nvPr/>
          </p:nvSpPr>
          <p:spPr>
            <a:xfrm>
              <a:off x="5600000" y="4872075"/>
              <a:ext cx="264300" cy="561475"/>
            </a:xfrm>
            <a:custGeom>
              <a:rect b="b" l="l" r="r" t="t"/>
              <a:pathLst>
                <a:path extrusionOk="0" h="22459" w="10572">
                  <a:moveTo>
                    <a:pt x="4668" y="0"/>
                  </a:moveTo>
                  <a:cubicBezTo>
                    <a:pt x="4385" y="0"/>
                    <a:pt x="4095" y="23"/>
                    <a:pt x="3799" y="71"/>
                  </a:cubicBezTo>
                  <a:cubicBezTo>
                    <a:pt x="3051" y="182"/>
                    <a:pt x="2357" y="487"/>
                    <a:pt x="1775" y="986"/>
                  </a:cubicBezTo>
                  <a:cubicBezTo>
                    <a:pt x="1" y="2511"/>
                    <a:pt x="361" y="6059"/>
                    <a:pt x="195" y="7584"/>
                  </a:cubicBezTo>
                  <a:cubicBezTo>
                    <a:pt x="139" y="8222"/>
                    <a:pt x="167" y="10690"/>
                    <a:pt x="223" y="11494"/>
                  </a:cubicBezTo>
                  <a:cubicBezTo>
                    <a:pt x="333" y="12991"/>
                    <a:pt x="472" y="14460"/>
                    <a:pt x="694" y="15902"/>
                  </a:cubicBezTo>
                  <a:cubicBezTo>
                    <a:pt x="943" y="17482"/>
                    <a:pt x="1248" y="19118"/>
                    <a:pt x="1941" y="20588"/>
                  </a:cubicBezTo>
                  <a:cubicBezTo>
                    <a:pt x="2413" y="21586"/>
                    <a:pt x="3134" y="22196"/>
                    <a:pt x="4492" y="22418"/>
                  </a:cubicBezTo>
                  <a:cubicBezTo>
                    <a:pt x="4655" y="22446"/>
                    <a:pt x="4813" y="22459"/>
                    <a:pt x="4965" y="22459"/>
                  </a:cubicBezTo>
                  <a:cubicBezTo>
                    <a:pt x="6008" y="22459"/>
                    <a:pt x="6787" y="21851"/>
                    <a:pt x="6932" y="21392"/>
                  </a:cubicBezTo>
                  <a:cubicBezTo>
                    <a:pt x="7653" y="19118"/>
                    <a:pt x="4187" y="18980"/>
                    <a:pt x="4659" y="13767"/>
                  </a:cubicBezTo>
                  <a:cubicBezTo>
                    <a:pt x="4908" y="11133"/>
                    <a:pt x="6183" y="9886"/>
                    <a:pt x="7570" y="7889"/>
                  </a:cubicBezTo>
                  <a:cubicBezTo>
                    <a:pt x="10572" y="3553"/>
                    <a:pt x="8183" y="0"/>
                    <a:pt x="466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7" name="Google Shape;907;p14"/>
            <p:cNvSpPr/>
            <p:nvPr/>
          </p:nvSpPr>
          <p:spPr>
            <a:xfrm>
              <a:off x="5600700" y="4923050"/>
              <a:ext cx="21500" cy="176075"/>
            </a:xfrm>
            <a:custGeom>
              <a:rect b="b" l="l" r="r" t="t"/>
              <a:pathLst>
                <a:path extrusionOk="0" h="7043" w="860">
                  <a:moveTo>
                    <a:pt x="860" y="0"/>
                  </a:moveTo>
                  <a:cubicBezTo>
                    <a:pt x="499" y="1137"/>
                    <a:pt x="278" y="2301"/>
                    <a:pt x="139" y="3466"/>
                  </a:cubicBezTo>
                  <a:cubicBezTo>
                    <a:pt x="56" y="4076"/>
                    <a:pt x="28" y="4658"/>
                    <a:pt x="28" y="5268"/>
                  </a:cubicBezTo>
                  <a:cubicBezTo>
                    <a:pt x="0" y="5850"/>
                    <a:pt x="56" y="6433"/>
                    <a:pt x="139" y="7043"/>
                  </a:cubicBezTo>
                  <a:cubicBezTo>
                    <a:pt x="111" y="6433"/>
                    <a:pt x="111" y="5850"/>
                    <a:pt x="139" y="5268"/>
                  </a:cubicBezTo>
                  <a:cubicBezTo>
                    <a:pt x="167" y="4658"/>
                    <a:pt x="222" y="4076"/>
                    <a:pt x="305" y="3494"/>
                  </a:cubicBezTo>
                  <a:cubicBezTo>
                    <a:pt x="416" y="2329"/>
                    <a:pt x="666" y="1165"/>
                    <a:pt x="8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8" name="Google Shape;908;p14"/>
            <p:cNvSpPr/>
            <p:nvPr/>
          </p:nvSpPr>
          <p:spPr>
            <a:xfrm>
              <a:off x="5763575" y="4920975"/>
              <a:ext cx="110250" cy="185775"/>
            </a:xfrm>
            <a:custGeom>
              <a:rect b="b" l="l" r="r" t="t"/>
              <a:pathLst>
                <a:path extrusionOk="0" h="7431" w="4410">
                  <a:moveTo>
                    <a:pt x="4298" y="0"/>
                  </a:moveTo>
                  <a:lnTo>
                    <a:pt x="4298" y="0"/>
                  </a:lnTo>
                  <a:cubicBezTo>
                    <a:pt x="4326" y="721"/>
                    <a:pt x="4187" y="1470"/>
                    <a:pt x="3882" y="2135"/>
                  </a:cubicBezTo>
                  <a:cubicBezTo>
                    <a:pt x="3578" y="2800"/>
                    <a:pt x="3217" y="3438"/>
                    <a:pt x="2801" y="4020"/>
                  </a:cubicBezTo>
                  <a:cubicBezTo>
                    <a:pt x="2385" y="4630"/>
                    <a:pt x="1914" y="5212"/>
                    <a:pt x="1443" y="5767"/>
                  </a:cubicBezTo>
                  <a:cubicBezTo>
                    <a:pt x="971" y="6322"/>
                    <a:pt x="500" y="6876"/>
                    <a:pt x="1" y="7431"/>
                  </a:cubicBezTo>
                  <a:cubicBezTo>
                    <a:pt x="528" y="6931"/>
                    <a:pt x="1054" y="6405"/>
                    <a:pt x="1554" y="5850"/>
                  </a:cubicBezTo>
                  <a:cubicBezTo>
                    <a:pt x="2053" y="5296"/>
                    <a:pt x="2524" y="4741"/>
                    <a:pt x="2940" y="4131"/>
                  </a:cubicBezTo>
                  <a:cubicBezTo>
                    <a:pt x="3356" y="3521"/>
                    <a:pt x="3716" y="2856"/>
                    <a:pt x="3993" y="2163"/>
                  </a:cubicBezTo>
                  <a:cubicBezTo>
                    <a:pt x="4298" y="1497"/>
                    <a:pt x="4409" y="721"/>
                    <a:pt x="42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9" name="Google Shape;909;p14"/>
            <p:cNvSpPr/>
            <p:nvPr/>
          </p:nvSpPr>
          <p:spPr>
            <a:xfrm>
              <a:off x="5713675" y="5376350"/>
              <a:ext cx="26375" cy="47175"/>
            </a:xfrm>
            <a:custGeom>
              <a:rect b="b" l="l" r="r" t="t"/>
              <a:pathLst>
                <a:path extrusionOk="0" h="1887" w="1055">
                  <a:moveTo>
                    <a:pt x="1" y="1"/>
                  </a:moveTo>
                  <a:lnTo>
                    <a:pt x="1" y="1"/>
                  </a:lnTo>
                  <a:cubicBezTo>
                    <a:pt x="167" y="306"/>
                    <a:pt x="361" y="611"/>
                    <a:pt x="527" y="916"/>
                  </a:cubicBezTo>
                  <a:cubicBezTo>
                    <a:pt x="638" y="1054"/>
                    <a:pt x="722" y="1221"/>
                    <a:pt x="805" y="1387"/>
                  </a:cubicBezTo>
                  <a:lnTo>
                    <a:pt x="1054" y="1886"/>
                  </a:lnTo>
                  <a:cubicBezTo>
                    <a:pt x="999" y="1498"/>
                    <a:pt x="888" y="1165"/>
                    <a:pt x="694" y="833"/>
                  </a:cubicBezTo>
                  <a:cubicBezTo>
                    <a:pt x="500" y="528"/>
                    <a:pt x="278" y="223"/>
                    <a:pt x="1" y="1"/>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0" name="Google Shape;910;p14"/>
            <p:cNvSpPr/>
            <p:nvPr/>
          </p:nvSpPr>
          <p:spPr>
            <a:xfrm>
              <a:off x="4838950" y="4773925"/>
              <a:ext cx="356275" cy="648475"/>
            </a:xfrm>
            <a:custGeom>
              <a:rect b="b" l="l" r="r" t="t"/>
              <a:pathLst>
                <a:path extrusionOk="0" h="25939" w="14251">
                  <a:moveTo>
                    <a:pt x="8512" y="1"/>
                  </a:moveTo>
                  <a:cubicBezTo>
                    <a:pt x="6102" y="1"/>
                    <a:pt x="3529" y="1388"/>
                    <a:pt x="3078" y="3997"/>
                  </a:cubicBezTo>
                  <a:cubicBezTo>
                    <a:pt x="2773" y="5716"/>
                    <a:pt x="3272" y="7462"/>
                    <a:pt x="3521" y="9154"/>
                  </a:cubicBezTo>
                  <a:cubicBezTo>
                    <a:pt x="3577" y="9597"/>
                    <a:pt x="3632" y="10013"/>
                    <a:pt x="3632" y="10457"/>
                  </a:cubicBezTo>
                  <a:cubicBezTo>
                    <a:pt x="3688" y="15226"/>
                    <a:pt x="0" y="17749"/>
                    <a:pt x="111" y="22296"/>
                  </a:cubicBezTo>
                  <a:cubicBezTo>
                    <a:pt x="83" y="22989"/>
                    <a:pt x="166" y="23654"/>
                    <a:pt x="388" y="24320"/>
                  </a:cubicBezTo>
                  <a:cubicBezTo>
                    <a:pt x="804" y="25429"/>
                    <a:pt x="1885" y="25817"/>
                    <a:pt x="2994" y="25928"/>
                  </a:cubicBezTo>
                  <a:cubicBezTo>
                    <a:pt x="3083" y="25935"/>
                    <a:pt x="3171" y="25939"/>
                    <a:pt x="3257" y="25939"/>
                  </a:cubicBezTo>
                  <a:cubicBezTo>
                    <a:pt x="4168" y="25939"/>
                    <a:pt x="4922" y="25529"/>
                    <a:pt x="5074" y="24541"/>
                  </a:cubicBezTo>
                  <a:cubicBezTo>
                    <a:pt x="5407" y="22628"/>
                    <a:pt x="2218" y="22490"/>
                    <a:pt x="5739" y="17555"/>
                  </a:cubicBezTo>
                  <a:cubicBezTo>
                    <a:pt x="7320" y="15364"/>
                    <a:pt x="11562" y="12314"/>
                    <a:pt x="13225" y="7767"/>
                  </a:cubicBezTo>
                  <a:cubicBezTo>
                    <a:pt x="14251" y="4939"/>
                    <a:pt x="13724" y="2250"/>
                    <a:pt x="11257" y="725"/>
                  </a:cubicBezTo>
                  <a:cubicBezTo>
                    <a:pt x="10478" y="238"/>
                    <a:pt x="9509" y="1"/>
                    <a:pt x="8512"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1" name="Google Shape;911;p14"/>
            <p:cNvSpPr/>
            <p:nvPr/>
          </p:nvSpPr>
          <p:spPr>
            <a:xfrm>
              <a:off x="5170250" y="4832925"/>
              <a:ext cx="14600" cy="136575"/>
            </a:xfrm>
            <a:custGeom>
              <a:rect b="b" l="l" r="r" t="t"/>
              <a:pathLst>
                <a:path extrusionOk="0" h="5463" w="584">
                  <a:moveTo>
                    <a:pt x="334" y="1"/>
                  </a:moveTo>
                  <a:cubicBezTo>
                    <a:pt x="389" y="472"/>
                    <a:pt x="417" y="916"/>
                    <a:pt x="417" y="1387"/>
                  </a:cubicBezTo>
                  <a:cubicBezTo>
                    <a:pt x="444" y="1831"/>
                    <a:pt x="417" y="2274"/>
                    <a:pt x="361" y="2746"/>
                  </a:cubicBezTo>
                  <a:cubicBezTo>
                    <a:pt x="361" y="3189"/>
                    <a:pt x="306" y="3661"/>
                    <a:pt x="250" y="4104"/>
                  </a:cubicBezTo>
                  <a:cubicBezTo>
                    <a:pt x="195" y="4548"/>
                    <a:pt x="112" y="5019"/>
                    <a:pt x="1" y="5463"/>
                  </a:cubicBezTo>
                  <a:cubicBezTo>
                    <a:pt x="334" y="4576"/>
                    <a:pt x="500" y="3661"/>
                    <a:pt x="555" y="2746"/>
                  </a:cubicBezTo>
                  <a:cubicBezTo>
                    <a:pt x="583" y="2274"/>
                    <a:pt x="583" y="1831"/>
                    <a:pt x="555" y="1359"/>
                  </a:cubicBezTo>
                  <a:cubicBezTo>
                    <a:pt x="528" y="916"/>
                    <a:pt x="444" y="445"/>
                    <a:pt x="33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2" name="Google Shape;912;p14"/>
            <p:cNvSpPr/>
            <p:nvPr/>
          </p:nvSpPr>
          <p:spPr>
            <a:xfrm>
              <a:off x="4913800" y="5369425"/>
              <a:ext cx="17350" cy="47150"/>
            </a:xfrm>
            <a:custGeom>
              <a:rect b="b" l="l" r="r" t="t"/>
              <a:pathLst>
                <a:path extrusionOk="0" h="1886" w="694">
                  <a:moveTo>
                    <a:pt x="0" y="1"/>
                  </a:moveTo>
                  <a:lnTo>
                    <a:pt x="0" y="1"/>
                  </a:lnTo>
                  <a:cubicBezTo>
                    <a:pt x="194" y="278"/>
                    <a:pt x="305" y="611"/>
                    <a:pt x="416" y="915"/>
                  </a:cubicBezTo>
                  <a:cubicBezTo>
                    <a:pt x="472" y="1082"/>
                    <a:pt x="499" y="1220"/>
                    <a:pt x="499" y="1387"/>
                  </a:cubicBezTo>
                  <a:cubicBezTo>
                    <a:pt x="499" y="1553"/>
                    <a:pt x="499" y="1720"/>
                    <a:pt x="499" y="1886"/>
                  </a:cubicBezTo>
                  <a:cubicBezTo>
                    <a:pt x="666" y="1581"/>
                    <a:pt x="694" y="1193"/>
                    <a:pt x="610" y="860"/>
                  </a:cubicBezTo>
                  <a:cubicBezTo>
                    <a:pt x="499" y="527"/>
                    <a:pt x="278" y="222"/>
                    <a:pt x="0" y="1"/>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3" name="Google Shape;913;p14"/>
            <p:cNvSpPr/>
            <p:nvPr/>
          </p:nvSpPr>
          <p:spPr>
            <a:xfrm>
              <a:off x="4908250" y="4805200"/>
              <a:ext cx="22900" cy="134500"/>
            </a:xfrm>
            <a:custGeom>
              <a:rect b="b" l="l" r="r" t="t"/>
              <a:pathLst>
                <a:path extrusionOk="0" h="5380" w="916">
                  <a:moveTo>
                    <a:pt x="916" y="1"/>
                  </a:moveTo>
                  <a:cubicBezTo>
                    <a:pt x="638" y="389"/>
                    <a:pt x="472" y="805"/>
                    <a:pt x="333" y="1249"/>
                  </a:cubicBezTo>
                  <a:cubicBezTo>
                    <a:pt x="195" y="1692"/>
                    <a:pt x="112" y="2164"/>
                    <a:pt x="56" y="2635"/>
                  </a:cubicBezTo>
                  <a:cubicBezTo>
                    <a:pt x="1" y="3078"/>
                    <a:pt x="1" y="3550"/>
                    <a:pt x="56" y="4021"/>
                  </a:cubicBezTo>
                  <a:cubicBezTo>
                    <a:pt x="84" y="4243"/>
                    <a:pt x="112" y="4465"/>
                    <a:pt x="167" y="4714"/>
                  </a:cubicBezTo>
                  <a:cubicBezTo>
                    <a:pt x="195" y="4936"/>
                    <a:pt x="278" y="5158"/>
                    <a:pt x="333" y="5380"/>
                  </a:cubicBezTo>
                  <a:cubicBezTo>
                    <a:pt x="250" y="4908"/>
                    <a:pt x="222" y="4465"/>
                    <a:pt x="195" y="3993"/>
                  </a:cubicBezTo>
                  <a:cubicBezTo>
                    <a:pt x="167" y="3522"/>
                    <a:pt x="167" y="3078"/>
                    <a:pt x="222" y="2635"/>
                  </a:cubicBezTo>
                  <a:cubicBezTo>
                    <a:pt x="250" y="2164"/>
                    <a:pt x="333" y="1720"/>
                    <a:pt x="444" y="1276"/>
                  </a:cubicBezTo>
                  <a:cubicBezTo>
                    <a:pt x="555" y="833"/>
                    <a:pt x="721" y="417"/>
                    <a:pt x="91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4" name="Google Shape;914;p14"/>
            <p:cNvSpPr/>
            <p:nvPr/>
          </p:nvSpPr>
          <p:spPr>
            <a:xfrm>
              <a:off x="5464850" y="4647175"/>
              <a:ext cx="431850" cy="453325"/>
            </a:xfrm>
            <a:custGeom>
              <a:rect b="b" l="l" r="r" t="t"/>
              <a:pathLst>
                <a:path extrusionOk="0" h="18133" w="17274">
                  <a:moveTo>
                    <a:pt x="8512" y="0"/>
                  </a:moveTo>
                  <a:cubicBezTo>
                    <a:pt x="8318" y="84"/>
                    <a:pt x="8152" y="195"/>
                    <a:pt x="7957" y="278"/>
                  </a:cubicBezTo>
                  <a:cubicBezTo>
                    <a:pt x="7375" y="555"/>
                    <a:pt x="6793" y="777"/>
                    <a:pt x="6211" y="971"/>
                  </a:cubicBezTo>
                  <a:cubicBezTo>
                    <a:pt x="6377" y="1442"/>
                    <a:pt x="7347" y="2607"/>
                    <a:pt x="8401" y="6627"/>
                  </a:cubicBezTo>
                  <a:cubicBezTo>
                    <a:pt x="8451" y="6801"/>
                    <a:pt x="8456" y="6908"/>
                    <a:pt x="8155" y="6908"/>
                  </a:cubicBezTo>
                  <a:cubicBezTo>
                    <a:pt x="8121" y="6908"/>
                    <a:pt x="8083" y="6907"/>
                    <a:pt x="8041" y="6904"/>
                  </a:cubicBezTo>
                  <a:cubicBezTo>
                    <a:pt x="7892" y="6897"/>
                    <a:pt x="7743" y="6894"/>
                    <a:pt x="7594" y="6894"/>
                  </a:cubicBezTo>
                  <a:cubicBezTo>
                    <a:pt x="6551" y="6894"/>
                    <a:pt x="5514" y="7064"/>
                    <a:pt x="4519" y="7403"/>
                  </a:cubicBezTo>
                  <a:cubicBezTo>
                    <a:pt x="4501" y="7410"/>
                    <a:pt x="4484" y="7413"/>
                    <a:pt x="4467" y="7413"/>
                  </a:cubicBezTo>
                  <a:cubicBezTo>
                    <a:pt x="4211" y="7413"/>
                    <a:pt x="4183" y="6645"/>
                    <a:pt x="4131" y="6488"/>
                  </a:cubicBezTo>
                  <a:cubicBezTo>
                    <a:pt x="3965" y="5795"/>
                    <a:pt x="3272" y="2551"/>
                    <a:pt x="2579" y="1719"/>
                  </a:cubicBezTo>
                  <a:cubicBezTo>
                    <a:pt x="2163" y="1775"/>
                    <a:pt x="1359" y="1775"/>
                    <a:pt x="721" y="1775"/>
                  </a:cubicBezTo>
                  <a:lnTo>
                    <a:pt x="0" y="1775"/>
                  </a:lnTo>
                  <a:cubicBezTo>
                    <a:pt x="167" y="2246"/>
                    <a:pt x="499" y="2329"/>
                    <a:pt x="1470" y="6156"/>
                  </a:cubicBezTo>
                  <a:cubicBezTo>
                    <a:pt x="2301" y="9594"/>
                    <a:pt x="2745" y="13115"/>
                    <a:pt x="2828" y="16636"/>
                  </a:cubicBezTo>
                  <a:lnTo>
                    <a:pt x="2800" y="16636"/>
                  </a:lnTo>
                  <a:cubicBezTo>
                    <a:pt x="2800" y="17052"/>
                    <a:pt x="2828" y="17967"/>
                    <a:pt x="2828" y="18133"/>
                  </a:cubicBezTo>
                  <a:lnTo>
                    <a:pt x="4131" y="18133"/>
                  </a:lnTo>
                  <a:cubicBezTo>
                    <a:pt x="4575" y="18133"/>
                    <a:pt x="5019" y="18133"/>
                    <a:pt x="5434" y="18078"/>
                  </a:cubicBezTo>
                  <a:cubicBezTo>
                    <a:pt x="5434" y="17440"/>
                    <a:pt x="5434" y="16747"/>
                    <a:pt x="5379" y="16081"/>
                  </a:cubicBezTo>
                  <a:cubicBezTo>
                    <a:pt x="4963" y="11617"/>
                    <a:pt x="5296" y="14390"/>
                    <a:pt x="4741" y="10120"/>
                  </a:cubicBezTo>
                  <a:cubicBezTo>
                    <a:pt x="4714" y="9926"/>
                    <a:pt x="4769" y="9843"/>
                    <a:pt x="4991" y="9788"/>
                  </a:cubicBezTo>
                  <a:cubicBezTo>
                    <a:pt x="6155" y="9594"/>
                    <a:pt x="7334" y="9496"/>
                    <a:pt x="8515" y="9496"/>
                  </a:cubicBezTo>
                  <a:cubicBezTo>
                    <a:pt x="9697" y="9496"/>
                    <a:pt x="10882" y="9594"/>
                    <a:pt x="12061" y="9788"/>
                  </a:cubicBezTo>
                  <a:cubicBezTo>
                    <a:pt x="13503" y="10037"/>
                    <a:pt x="14889" y="10425"/>
                    <a:pt x="16275" y="10952"/>
                  </a:cubicBezTo>
                  <a:cubicBezTo>
                    <a:pt x="16497" y="10203"/>
                    <a:pt x="16830" y="9483"/>
                    <a:pt x="17273" y="8817"/>
                  </a:cubicBezTo>
                  <a:cubicBezTo>
                    <a:pt x="15887" y="8069"/>
                    <a:pt x="12865" y="7403"/>
                    <a:pt x="11007" y="7154"/>
                  </a:cubicBezTo>
                  <a:cubicBezTo>
                    <a:pt x="10730" y="7098"/>
                    <a:pt x="10841" y="6960"/>
                    <a:pt x="10675" y="5934"/>
                  </a:cubicBezTo>
                  <a:cubicBezTo>
                    <a:pt x="10286" y="3300"/>
                    <a:pt x="9011" y="583"/>
                    <a:pt x="851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5" name="Google Shape;915;p14"/>
            <p:cNvSpPr/>
            <p:nvPr/>
          </p:nvSpPr>
          <p:spPr>
            <a:xfrm>
              <a:off x="5502975" y="4713025"/>
              <a:ext cx="65875" cy="363225"/>
            </a:xfrm>
            <a:custGeom>
              <a:rect b="b" l="l" r="r" t="t"/>
              <a:pathLst>
                <a:path extrusionOk="0" h="14529" w="2635">
                  <a:moveTo>
                    <a:pt x="0" y="0"/>
                  </a:moveTo>
                  <a:cubicBezTo>
                    <a:pt x="416" y="1165"/>
                    <a:pt x="776" y="2357"/>
                    <a:pt x="1054" y="3549"/>
                  </a:cubicBezTo>
                  <a:cubicBezTo>
                    <a:pt x="1359" y="4741"/>
                    <a:pt x="1636" y="5961"/>
                    <a:pt x="1858" y="7181"/>
                  </a:cubicBezTo>
                  <a:cubicBezTo>
                    <a:pt x="2080" y="8374"/>
                    <a:pt x="2218" y="9593"/>
                    <a:pt x="2357" y="10841"/>
                  </a:cubicBezTo>
                  <a:cubicBezTo>
                    <a:pt x="2495" y="12061"/>
                    <a:pt x="2551" y="13281"/>
                    <a:pt x="2606" y="14529"/>
                  </a:cubicBezTo>
                  <a:cubicBezTo>
                    <a:pt x="2606" y="13891"/>
                    <a:pt x="2634" y="13281"/>
                    <a:pt x="2606" y="12671"/>
                  </a:cubicBezTo>
                  <a:cubicBezTo>
                    <a:pt x="2579" y="12061"/>
                    <a:pt x="2551" y="11423"/>
                    <a:pt x="2495" y="10813"/>
                  </a:cubicBezTo>
                  <a:cubicBezTo>
                    <a:pt x="2412" y="9566"/>
                    <a:pt x="2246" y="8346"/>
                    <a:pt x="2024" y="7126"/>
                  </a:cubicBezTo>
                  <a:cubicBezTo>
                    <a:pt x="1802" y="5906"/>
                    <a:pt x="1553" y="4714"/>
                    <a:pt x="1192" y="3522"/>
                  </a:cubicBezTo>
                  <a:cubicBezTo>
                    <a:pt x="887" y="2329"/>
                    <a:pt x="471" y="1165"/>
                    <a:pt x="0"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6" name="Google Shape;916;p14"/>
            <p:cNvSpPr/>
            <p:nvPr/>
          </p:nvSpPr>
          <p:spPr>
            <a:xfrm>
              <a:off x="5579900" y="4851925"/>
              <a:ext cx="299475" cy="33025"/>
            </a:xfrm>
            <a:custGeom>
              <a:rect b="b" l="l" r="r" t="t"/>
              <a:pathLst>
                <a:path extrusionOk="0" h="1321" w="11979">
                  <a:moveTo>
                    <a:pt x="4129" y="1"/>
                  </a:moveTo>
                  <a:cubicBezTo>
                    <a:pt x="3757" y="1"/>
                    <a:pt x="3388" y="7"/>
                    <a:pt x="3023" y="17"/>
                  </a:cubicBezTo>
                  <a:cubicBezTo>
                    <a:pt x="1997" y="73"/>
                    <a:pt x="999" y="211"/>
                    <a:pt x="1" y="405"/>
                  </a:cubicBezTo>
                  <a:cubicBezTo>
                    <a:pt x="999" y="267"/>
                    <a:pt x="2025" y="184"/>
                    <a:pt x="3023" y="156"/>
                  </a:cubicBezTo>
                  <a:cubicBezTo>
                    <a:pt x="3272" y="149"/>
                    <a:pt x="3524" y="145"/>
                    <a:pt x="3776" y="145"/>
                  </a:cubicBezTo>
                  <a:cubicBezTo>
                    <a:pt x="4532" y="145"/>
                    <a:pt x="5296" y="177"/>
                    <a:pt x="6045" y="239"/>
                  </a:cubicBezTo>
                  <a:cubicBezTo>
                    <a:pt x="6544" y="267"/>
                    <a:pt x="7043" y="322"/>
                    <a:pt x="7542" y="378"/>
                  </a:cubicBezTo>
                  <a:cubicBezTo>
                    <a:pt x="8041" y="461"/>
                    <a:pt x="8540" y="516"/>
                    <a:pt x="9039" y="627"/>
                  </a:cubicBezTo>
                  <a:cubicBezTo>
                    <a:pt x="10037" y="794"/>
                    <a:pt x="11008" y="1015"/>
                    <a:pt x="11978" y="1320"/>
                  </a:cubicBezTo>
                  <a:cubicBezTo>
                    <a:pt x="11035" y="960"/>
                    <a:pt x="10065" y="683"/>
                    <a:pt x="9067" y="489"/>
                  </a:cubicBezTo>
                  <a:cubicBezTo>
                    <a:pt x="8069" y="267"/>
                    <a:pt x="7071" y="128"/>
                    <a:pt x="6073" y="73"/>
                  </a:cubicBezTo>
                  <a:cubicBezTo>
                    <a:pt x="5422" y="20"/>
                    <a:pt x="4772" y="1"/>
                    <a:pt x="4129"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7" name="Google Shape;917;p14"/>
            <p:cNvSpPr/>
            <p:nvPr/>
          </p:nvSpPr>
          <p:spPr>
            <a:xfrm>
              <a:off x="5652000" y="4667975"/>
              <a:ext cx="51300" cy="145575"/>
            </a:xfrm>
            <a:custGeom>
              <a:rect b="b" l="l" r="r" t="t"/>
              <a:pathLst>
                <a:path extrusionOk="0" h="5823" w="2052">
                  <a:moveTo>
                    <a:pt x="0" y="0"/>
                  </a:moveTo>
                  <a:lnTo>
                    <a:pt x="0" y="0"/>
                  </a:lnTo>
                  <a:cubicBezTo>
                    <a:pt x="250" y="444"/>
                    <a:pt x="499" y="915"/>
                    <a:pt x="693" y="1387"/>
                  </a:cubicBezTo>
                  <a:cubicBezTo>
                    <a:pt x="887" y="1858"/>
                    <a:pt x="1081" y="2357"/>
                    <a:pt x="1248" y="2828"/>
                  </a:cubicBezTo>
                  <a:cubicBezTo>
                    <a:pt x="1580" y="3826"/>
                    <a:pt x="1830" y="4824"/>
                    <a:pt x="2052" y="5823"/>
                  </a:cubicBezTo>
                  <a:cubicBezTo>
                    <a:pt x="2052" y="5573"/>
                    <a:pt x="2024" y="5324"/>
                    <a:pt x="1969" y="5046"/>
                  </a:cubicBezTo>
                  <a:cubicBezTo>
                    <a:pt x="1913" y="4797"/>
                    <a:pt x="1885" y="4547"/>
                    <a:pt x="1830" y="4298"/>
                  </a:cubicBezTo>
                  <a:cubicBezTo>
                    <a:pt x="1719" y="3771"/>
                    <a:pt x="1580" y="3272"/>
                    <a:pt x="1414" y="2773"/>
                  </a:cubicBezTo>
                  <a:cubicBezTo>
                    <a:pt x="1248" y="2274"/>
                    <a:pt x="1054" y="1802"/>
                    <a:pt x="832" y="1331"/>
                  </a:cubicBezTo>
                  <a:cubicBezTo>
                    <a:pt x="582" y="860"/>
                    <a:pt x="333" y="416"/>
                    <a:pt x="0"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0">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0">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0">
                                            <p:txEl>
                                              <p:pRg end="7" st="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21" name="Shape 921"/>
        <p:cNvGrpSpPr/>
        <p:nvPr/>
      </p:nvGrpSpPr>
      <p:grpSpPr>
        <a:xfrm>
          <a:off x="0" y="0"/>
          <a:ext cx="0" cy="0"/>
          <a:chOff x="0" y="0"/>
          <a:chExt cx="0" cy="0"/>
        </a:xfrm>
      </p:grpSpPr>
      <p:sp>
        <p:nvSpPr>
          <p:cNvPr id="922" name="Google Shape;922;p15"/>
          <p:cNvSpPr txBox="1"/>
          <p:nvPr>
            <p:ph type="title"/>
          </p:nvPr>
        </p:nvSpPr>
        <p:spPr>
          <a:xfrm>
            <a:off x="1511700" y="253650"/>
            <a:ext cx="61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identity first language</a:t>
            </a:r>
            <a:endParaRPr/>
          </a:p>
        </p:txBody>
      </p:sp>
      <p:sp>
        <p:nvSpPr>
          <p:cNvPr id="923" name="Google Shape;923;p15"/>
          <p:cNvSpPr/>
          <p:nvPr/>
        </p:nvSpPr>
        <p:spPr>
          <a:xfrm>
            <a:off x="5651088" y="4424700"/>
            <a:ext cx="2736600" cy="1788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4" name="Google Shape;924;p15"/>
          <p:cNvSpPr txBox="1"/>
          <p:nvPr/>
        </p:nvSpPr>
        <p:spPr>
          <a:xfrm>
            <a:off x="540000" y="971350"/>
            <a:ext cx="5111100" cy="17547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00000"/>
              </a:lnSpc>
              <a:spcBef>
                <a:spcPts val="0"/>
              </a:spcBef>
              <a:spcAft>
                <a:spcPts val="0"/>
              </a:spcAft>
              <a:buClr>
                <a:schemeClr val="accent5"/>
              </a:buClr>
              <a:buSzPts val="1700"/>
              <a:buFont typeface="Roboto"/>
              <a:buChar char="●"/>
            </a:pPr>
            <a:r>
              <a:rPr b="0" i="0" lang="en" sz="1700" u="none" cap="none" strike="noStrike">
                <a:solidFill>
                  <a:schemeClr val="accent5"/>
                </a:solidFill>
                <a:latin typeface="Roboto"/>
                <a:ea typeface="Roboto"/>
                <a:cs typeface="Roboto"/>
                <a:sym typeface="Roboto"/>
              </a:rPr>
              <a:t>Identity First Language is the more modern of the two types presented here, taking off in the 2000s and largely being used by disability justice advocates in response to the popularity of person first language.</a:t>
            </a:r>
            <a:endParaRPr b="0" i="0" sz="1700" u="none" cap="none" strike="noStrike">
              <a:solidFill>
                <a:schemeClr val="accent5"/>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1700"/>
              <a:buFont typeface="Arial"/>
              <a:buNone/>
            </a:pPr>
            <a:r>
              <a:t/>
            </a:r>
            <a:endParaRPr b="0" i="0" sz="1700" u="none" cap="none" strike="noStrike">
              <a:solidFill>
                <a:schemeClr val="dk2"/>
              </a:solidFill>
              <a:latin typeface="Roboto"/>
              <a:ea typeface="Roboto"/>
              <a:cs typeface="Roboto"/>
              <a:sym typeface="Roboto"/>
            </a:endParaRPr>
          </a:p>
        </p:txBody>
      </p:sp>
      <p:grpSp>
        <p:nvGrpSpPr>
          <p:cNvPr id="925" name="Google Shape;925;p15"/>
          <p:cNvGrpSpPr/>
          <p:nvPr/>
        </p:nvGrpSpPr>
        <p:grpSpPr>
          <a:xfrm flipH="1">
            <a:off x="5864267" y="2185840"/>
            <a:ext cx="2310260" cy="2300104"/>
            <a:chOff x="3659900" y="2926800"/>
            <a:chExt cx="2525150" cy="2514050"/>
          </a:xfrm>
        </p:grpSpPr>
        <p:sp>
          <p:nvSpPr>
            <p:cNvPr id="926" name="Google Shape;926;p15"/>
            <p:cNvSpPr/>
            <p:nvPr/>
          </p:nvSpPr>
          <p:spPr>
            <a:xfrm>
              <a:off x="3664075" y="4653900"/>
              <a:ext cx="428500" cy="727775"/>
            </a:xfrm>
            <a:custGeom>
              <a:rect b="b" l="l" r="r" t="t"/>
              <a:pathLst>
                <a:path extrusionOk="0" h="29111" w="17140">
                  <a:moveTo>
                    <a:pt x="12326" y="1"/>
                  </a:moveTo>
                  <a:cubicBezTo>
                    <a:pt x="11579" y="1"/>
                    <a:pt x="10870" y="188"/>
                    <a:pt x="10397" y="508"/>
                  </a:cubicBezTo>
                  <a:cubicBezTo>
                    <a:pt x="9372" y="1201"/>
                    <a:pt x="8817" y="2754"/>
                    <a:pt x="8318" y="3835"/>
                  </a:cubicBezTo>
                  <a:cubicBezTo>
                    <a:pt x="6044" y="8881"/>
                    <a:pt x="5906" y="13012"/>
                    <a:pt x="2634" y="20165"/>
                  </a:cubicBezTo>
                  <a:cubicBezTo>
                    <a:pt x="2246" y="20831"/>
                    <a:pt x="1802" y="21441"/>
                    <a:pt x="1303" y="21967"/>
                  </a:cubicBezTo>
                  <a:cubicBezTo>
                    <a:pt x="804" y="22466"/>
                    <a:pt x="0" y="23298"/>
                    <a:pt x="111" y="24047"/>
                  </a:cubicBezTo>
                  <a:cubicBezTo>
                    <a:pt x="250" y="24962"/>
                    <a:pt x="1470" y="25350"/>
                    <a:pt x="2385" y="25683"/>
                  </a:cubicBezTo>
                  <a:cubicBezTo>
                    <a:pt x="3549" y="26071"/>
                    <a:pt x="4520" y="27318"/>
                    <a:pt x="5684" y="27984"/>
                  </a:cubicBezTo>
                  <a:cubicBezTo>
                    <a:pt x="6347" y="28377"/>
                    <a:pt x="7365" y="29111"/>
                    <a:pt x="8242" y="29111"/>
                  </a:cubicBezTo>
                  <a:cubicBezTo>
                    <a:pt x="8539" y="29111"/>
                    <a:pt x="8821" y="29026"/>
                    <a:pt x="9067" y="28816"/>
                  </a:cubicBezTo>
                  <a:cubicBezTo>
                    <a:pt x="9372" y="28566"/>
                    <a:pt x="8928" y="28206"/>
                    <a:pt x="8762" y="28012"/>
                  </a:cubicBezTo>
                  <a:cubicBezTo>
                    <a:pt x="7847" y="27097"/>
                    <a:pt x="7264" y="25904"/>
                    <a:pt x="6682" y="24795"/>
                  </a:cubicBezTo>
                  <a:cubicBezTo>
                    <a:pt x="5462" y="22494"/>
                    <a:pt x="5850" y="21912"/>
                    <a:pt x="7126" y="19666"/>
                  </a:cubicBezTo>
                  <a:cubicBezTo>
                    <a:pt x="9649" y="15313"/>
                    <a:pt x="12477" y="11099"/>
                    <a:pt x="14750" y="6497"/>
                  </a:cubicBezTo>
                  <a:cubicBezTo>
                    <a:pt x="17140" y="1676"/>
                    <a:pt x="14562" y="1"/>
                    <a:pt x="12326"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7" name="Google Shape;927;p15"/>
            <p:cNvSpPr/>
            <p:nvPr/>
          </p:nvSpPr>
          <p:spPr>
            <a:xfrm>
              <a:off x="3659900" y="5161650"/>
              <a:ext cx="238475" cy="238675"/>
            </a:xfrm>
            <a:custGeom>
              <a:rect b="b" l="l" r="r" t="t"/>
              <a:pathLst>
                <a:path extrusionOk="0" h="9547" w="9539">
                  <a:moveTo>
                    <a:pt x="2666" y="0"/>
                  </a:moveTo>
                  <a:cubicBezTo>
                    <a:pt x="2611" y="0"/>
                    <a:pt x="2554" y="7"/>
                    <a:pt x="2496" y="22"/>
                  </a:cubicBezTo>
                  <a:cubicBezTo>
                    <a:pt x="2219" y="22"/>
                    <a:pt x="1969" y="188"/>
                    <a:pt x="1831" y="437"/>
                  </a:cubicBezTo>
                  <a:cubicBezTo>
                    <a:pt x="1276" y="1297"/>
                    <a:pt x="750" y="2212"/>
                    <a:pt x="334" y="3155"/>
                  </a:cubicBezTo>
                  <a:cubicBezTo>
                    <a:pt x="278" y="3238"/>
                    <a:pt x="250" y="3349"/>
                    <a:pt x="223" y="3432"/>
                  </a:cubicBezTo>
                  <a:cubicBezTo>
                    <a:pt x="1" y="4014"/>
                    <a:pt x="1" y="4624"/>
                    <a:pt x="555" y="4984"/>
                  </a:cubicBezTo>
                  <a:cubicBezTo>
                    <a:pt x="1831" y="5899"/>
                    <a:pt x="6932" y="8811"/>
                    <a:pt x="7043" y="8866"/>
                  </a:cubicBezTo>
                  <a:cubicBezTo>
                    <a:pt x="7542" y="9171"/>
                    <a:pt x="8097" y="9393"/>
                    <a:pt x="8651" y="9531"/>
                  </a:cubicBezTo>
                  <a:cubicBezTo>
                    <a:pt x="8701" y="9541"/>
                    <a:pt x="8751" y="9546"/>
                    <a:pt x="8799" y="9546"/>
                  </a:cubicBezTo>
                  <a:cubicBezTo>
                    <a:pt x="9155" y="9546"/>
                    <a:pt x="9459" y="9288"/>
                    <a:pt x="9483" y="8922"/>
                  </a:cubicBezTo>
                  <a:cubicBezTo>
                    <a:pt x="9539" y="8783"/>
                    <a:pt x="9539" y="8644"/>
                    <a:pt x="9483" y="8506"/>
                  </a:cubicBezTo>
                  <a:cubicBezTo>
                    <a:pt x="9317" y="8007"/>
                    <a:pt x="9095" y="7507"/>
                    <a:pt x="8790" y="7064"/>
                  </a:cubicBezTo>
                  <a:cubicBezTo>
                    <a:pt x="8485" y="6509"/>
                    <a:pt x="8152" y="5983"/>
                    <a:pt x="7875" y="5428"/>
                  </a:cubicBezTo>
                  <a:cubicBezTo>
                    <a:pt x="7625" y="4818"/>
                    <a:pt x="7293" y="4264"/>
                    <a:pt x="6932" y="3737"/>
                  </a:cubicBezTo>
                  <a:cubicBezTo>
                    <a:pt x="6627" y="3349"/>
                    <a:pt x="5934" y="3432"/>
                    <a:pt x="5518" y="3293"/>
                  </a:cubicBezTo>
                  <a:cubicBezTo>
                    <a:pt x="5130" y="3182"/>
                    <a:pt x="4742" y="2988"/>
                    <a:pt x="4437" y="2711"/>
                  </a:cubicBezTo>
                  <a:cubicBezTo>
                    <a:pt x="3883" y="2156"/>
                    <a:pt x="3633" y="1297"/>
                    <a:pt x="3356" y="576"/>
                  </a:cubicBezTo>
                  <a:cubicBezTo>
                    <a:pt x="3328" y="521"/>
                    <a:pt x="3300" y="465"/>
                    <a:pt x="3273" y="410"/>
                  </a:cubicBezTo>
                  <a:cubicBezTo>
                    <a:pt x="3158" y="158"/>
                    <a:pt x="2930" y="0"/>
                    <a:pt x="2666"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8" name="Google Shape;928;p15"/>
            <p:cNvSpPr/>
            <p:nvPr/>
          </p:nvSpPr>
          <p:spPr>
            <a:xfrm>
              <a:off x="3659900" y="5247425"/>
              <a:ext cx="237775" cy="152900"/>
            </a:xfrm>
            <a:custGeom>
              <a:rect b="b" l="l" r="r" t="t"/>
              <a:pathLst>
                <a:path extrusionOk="0" h="6116" w="9511">
                  <a:moveTo>
                    <a:pt x="223" y="1"/>
                  </a:moveTo>
                  <a:cubicBezTo>
                    <a:pt x="1" y="583"/>
                    <a:pt x="1" y="1193"/>
                    <a:pt x="555" y="1553"/>
                  </a:cubicBezTo>
                  <a:cubicBezTo>
                    <a:pt x="1831" y="2468"/>
                    <a:pt x="6932" y="5380"/>
                    <a:pt x="7043" y="5435"/>
                  </a:cubicBezTo>
                  <a:cubicBezTo>
                    <a:pt x="7542" y="5740"/>
                    <a:pt x="8097" y="5962"/>
                    <a:pt x="8651" y="6100"/>
                  </a:cubicBezTo>
                  <a:cubicBezTo>
                    <a:pt x="8701" y="6110"/>
                    <a:pt x="8751" y="6115"/>
                    <a:pt x="8799" y="6115"/>
                  </a:cubicBezTo>
                  <a:cubicBezTo>
                    <a:pt x="9155" y="6115"/>
                    <a:pt x="9462" y="5857"/>
                    <a:pt x="9511" y="5491"/>
                  </a:cubicBezTo>
                  <a:cubicBezTo>
                    <a:pt x="9234" y="5324"/>
                    <a:pt x="8929" y="5158"/>
                    <a:pt x="8651" y="4991"/>
                  </a:cubicBezTo>
                  <a:lnTo>
                    <a:pt x="4853" y="2746"/>
                  </a:lnTo>
                  <a:lnTo>
                    <a:pt x="361" y="84"/>
                  </a:lnTo>
                  <a:lnTo>
                    <a:pt x="223"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9" name="Google Shape;929;p15"/>
            <p:cNvSpPr/>
            <p:nvPr/>
          </p:nvSpPr>
          <p:spPr>
            <a:xfrm>
              <a:off x="3830425" y="5212075"/>
              <a:ext cx="38150" cy="56875"/>
            </a:xfrm>
            <a:custGeom>
              <a:rect b="b" l="l" r="r" t="t"/>
              <a:pathLst>
                <a:path extrusionOk="0" h="2275" w="1526">
                  <a:moveTo>
                    <a:pt x="1137" y="1"/>
                  </a:moveTo>
                  <a:cubicBezTo>
                    <a:pt x="860" y="1"/>
                    <a:pt x="638" y="112"/>
                    <a:pt x="472" y="306"/>
                  </a:cubicBezTo>
                  <a:cubicBezTo>
                    <a:pt x="305" y="500"/>
                    <a:pt x="194" y="722"/>
                    <a:pt x="139" y="944"/>
                  </a:cubicBezTo>
                  <a:cubicBezTo>
                    <a:pt x="0" y="1387"/>
                    <a:pt x="56" y="1886"/>
                    <a:pt x="305" y="2274"/>
                  </a:cubicBezTo>
                  <a:cubicBezTo>
                    <a:pt x="139" y="1858"/>
                    <a:pt x="111" y="1415"/>
                    <a:pt x="278" y="971"/>
                  </a:cubicBezTo>
                  <a:cubicBezTo>
                    <a:pt x="333" y="777"/>
                    <a:pt x="444" y="583"/>
                    <a:pt x="583" y="417"/>
                  </a:cubicBezTo>
                  <a:cubicBezTo>
                    <a:pt x="721" y="278"/>
                    <a:pt x="915" y="167"/>
                    <a:pt x="1109" y="167"/>
                  </a:cubicBezTo>
                  <a:cubicBezTo>
                    <a:pt x="1304" y="195"/>
                    <a:pt x="1387" y="389"/>
                    <a:pt x="1331" y="583"/>
                  </a:cubicBezTo>
                  <a:cubicBezTo>
                    <a:pt x="1276" y="805"/>
                    <a:pt x="1193" y="999"/>
                    <a:pt x="1082" y="1193"/>
                  </a:cubicBezTo>
                  <a:cubicBezTo>
                    <a:pt x="860" y="1581"/>
                    <a:pt x="555" y="1914"/>
                    <a:pt x="305" y="2274"/>
                  </a:cubicBezTo>
                  <a:cubicBezTo>
                    <a:pt x="638" y="1969"/>
                    <a:pt x="943" y="1637"/>
                    <a:pt x="1220" y="1276"/>
                  </a:cubicBezTo>
                  <a:cubicBezTo>
                    <a:pt x="1359" y="1082"/>
                    <a:pt x="1442" y="860"/>
                    <a:pt x="1498" y="611"/>
                  </a:cubicBezTo>
                  <a:cubicBezTo>
                    <a:pt x="1525" y="500"/>
                    <a:pt x="1525" y="361"/>
                    <a:pt x="1470" y="250"/>
                  </a:cubicBezTo>
                  <a:cubicBezTo>
                    <a:pt x="1414" y="112"/>
                    <a:pt x="1276" y="1"/>
                    <a:pt x="1137"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0" name="Google Shape;930;p15"/>
            <p:cNvSpPr/>
            <p:nvPr/>
          </p:nvSpPr>
          <p:spPr>
            <a:xfrm>
              <a:off x="3837350" y="5250200"/>
              <a:ext cx="60325" cy="29225"/>
            </a:xfrm>
            <a:custGeom>
              <a:rect b="b" l="l" r="r" t="t"/>
              <a:pathLst>
                <a:path extrusionOk="0" h="1169" w="2413">
                  <a:moveTo>
                    <a:pt x="1886" y="1"/>
                  </a:moveTo>
                  <a:cubicBezTo>
                    <a:pt x="1636" y="1"/>
                    <a:pt x="1415" y="28"/>
                    <a:pt x="1193" y="139"/>
                  </a:cubicBezTo>
                  <a:cubicBezTo>
                    <a:pt x="777" y="306"/>
                    <a:pt x="389" y="500"/>
                    <a:pt x="1" y="749"/>
                  </a:cubicBezTo>
                  <a:cubicBezTo>
                    <a:pt x="417" y="583"/>
                    <a:pt x="805" y="389"/>
                    <a:pt x="1221" y="250"/>
                  </a:cubicBezTo>
                  <a:cubicBezTo>
                    <a:pt x="1415" y="195"/>
                    <a:pt x="1636" y="167"/>
                    <a:pt x="1858" y="167"/>
                  </a:cubicBezTo>
                  <a:cubicBezTo>
                    <a:pt x="2052" y="167"/>
                    <a:pt x="2246" y="278"/>
                    <a:pt x="2219" y="444"/>
                  </a:cubicBezTo>
                  <a:cubicBezTo>
                    <a:pt x="2191" y="638"/>
                    <a:pt x="2052" y="805"/>
                    <a:pt x="1886" y="860"/>
                  </a:cubicBezTo>
                  <a:cubicBezTo>
                    <a:pt x="1664" y="943"/>
                    <a:pt x="1470" y="999"/>
                    <a:pt x="1248" y="1027"/>
                  </a:cubicBezTo>
                  <a:cubicBezTo>
                    <a:pt x="1167" y="1037"/>
                    <a:pt x="1083" y="1043"/>
                    <a:pt x="998" y="1043"/>
                  </a:cubicBezTo>
                  <a:cubicBezTo>
                    <a:pt x="652" y="1043"/>
                    <a:pt x="290" y="950"/>
                    <a:pt x="1" y="749"/>
                  </a:cubicBezTo>
                  <a:lnTo>
                    <a:pt x="1" y="749"/>
                  </a:lnTo>
                  <a:cubicBezTo>
                    <a:pt x="331" y="1029"/>
                    <a:pt x="731" y="1169"/>
                    <a:pt x="1159" y="1169"/>
                  </a:cubicBezTo>
                  <a:cubicBezTo>
                    <a:pt x="1198" y="1169"/>
                    <a:pt x="1237" y="1168"/>
                    <a:pt x="1276" y="1165"/>
                  </a:cubicBezTo>
                  <a:cubicBezTo>
                    <a:pt x="1498" y="1165"/>
                    <a:pt x="1720" y="1110"/>
                    <a:pt x="1941" y="1027"/>
                  </a:cubicBezTo>
                  <a:cubicBezTo>
                    <a:pt x="2191" y="943"/>
                    <a:pt x="2357" y="722"/>
                    <a:pt x="2413" y="472"/>
                  </a:cubicBezTo>
                  <a:cubicBezTo>
                    <a:pt x="2413" y="333"/>
                    <a:pt x="2357" y="195"/>
                    <a:pt x="2219" y="112"/>
                  </a:cubicBezTo>
                  <a:cubicBezTo>
                    <a:pt x="2136" y="56"/>
                    <a:pt x="1997" y="1"/>
                    <a:pt x="18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1" name="Google Shape;931;p15"/>
            <p:cNvSpPr/>
            <p:nvPr/>
          </p:nvSpPr>
          <p:spPr>
            <a:xfrm>
              <a:off x="3718125" y="5177425"/>
              <a:ext cx="99850" cy="91525"/>
            </a:xfrm>
            <a:custGeom>
              <a:rect b="b" l="l" r="r" t="t"/>
              <a:pathLst>
                <a:path extrusionOk="0" h="3661" w="3994">
                  <a:moveTo>
                    <a:pt x="112" y="1"/>
                  </a:moveTo>
                  <a:lnTo>
                    <a:pt x="112" y="1"/>
                  </a:lnTo>
                  <a:cubicBezTo>
                    <a:pt x="1" y="500"/>
                    <a:pt x="56" y="1026"/>
                    <a:pt x="278" y="1498"/>
                  </a:cubicBezTo>
                  <a:cubicBezTo>
                    <a:pt x="472" y="1941"/>
                    <a:pt x="777" y="2357"/>
                    <a:pt x="1193" y="2690"/>
                  </a:cubicBezTo>
                  <a:cubicBezTo>
                    <a:pt x="1581" y="2995"/>
                    <a:pt x="2025" y="3217"/>
                    <a:pt x="2524" y="3383"/>
                  </a:cubicBezTo>
                  <a:cubicBezTo>
                    <a:pt x="2746" y="3439"/>
                    <a:pt x="2995" y="3549"/>
                    <a:pt x="3245" y="3577"/>
                  </a:cubicBezTo>
                  <a:cubicBezTo>
                    <a:pt x="3494" y="3605"/>
                    <a:pt x="3744" y="3633"/>
                    <a:pt x="3993" y="3660"/>
                  </a:cubicBezTo>
                  <a:cubicBezTo>
                    <a:pt x="3744" y="3605"/>
                    <a:pt x="3494" y="3549"/>
                    <a:pt x="3272" y="3494"/>
                  </a:cubicBezTo>
                  <a:cubicBezTo>
                    <a:pt x="3023" y="3411"/>
                    <a:pt x="2801" y="3328"/>
                    <a:pt x="2579" y="3244"/>
                  </a:cubicBezTo>
                  <a:cubicBezTo>
                    <a:pt x="2108" y="3078"/>
                    <a:pt x="1692" y="2829"/>
                    <a:pt x="1304" y="2524"/>
                  </a:cubicBezTo>
                  <a:cubicBezTo>
                    <a:pt x="916" y="2246"/>
                    <a:pt x="611" y="1858"/>
                    <a:pt x="389" y="1415"/>
                  </a:cubicBezTo>
                  <a:cubicBezTo>
                    <a:pt x="195" y="971"/>
                    <a:pt x="84" y="472"/>
                    <a:pt x="1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2" name="Google Shape;932;p15"/>
            <p:cNvSpPr/>
            <p:nvPr/>
          </p:nvSpPr>
          <p:spPr>
            <a:xfrm>
              <a:off x="4270575" y="4706250"/>
              <a:ext cx="353525" cy="702425"/>
            </a:xfrm>
            <a:custGeom>
              <a:rect b="b" l="l" r="r" t="t"/>
              <a:pathLst>
                <a:path extrusionOk="0" h="28097" w="14141">
                  <a:moveTo>
                    <a:pt x="4125" y="1"/>
                  </a:moveTo>
                  <a:cubicBezTo>
                    <a:pt x="3217" y="1"/>
                    <a:pt x="2318" y="358"/>
                    <a:pt x="1636" y="1020"/>
                  </a:cubicBezTo>
                  <a:cubicBezTo>
                    <a:pt x="0" y="2739"/>
                    <a:pt x="1386" y="9338"/>
                    <a:pt x="2800" y="15299"/>
                  </a:cubicBezTo>
                  <a:cubicBezTo>
                    <a:pt x="3383" y="17794"/>
                    <a:pt x="3826" y="20317"/>
                    <a:pt x="4104" y="22868"/>
                  </a:cubicBezTo>
                  <a:cubicBezTo>
                    <a:pt x="4104" y="23616"/>
                    <a:pt x="4020" y="24393"/>
                    <a:pt x="3854" y="25114"/>
                  </a:cubicBezTo>
                  <a:cubicBezTo>
                    <a:pt x="3660" y="25779"/>
                    <a:pt x="3383" y="26888"/>
                    <a:pt x="3854" y="27498"/>
                  </a:cubicBezTo>
                  <a:cubicBezTo>
                    <a:pt x="4154" y="27853"/>
                    <a:pt x="4603" y="27966"/>
                    <a:pt x="5096" y="27966"/>
                  </a:cubicBezTo>
                  <a:cubicBezTo>
                    <a:pt x="5605" y="27966"/>
                    <a:pt x="6162" y="27846"/>
                    <a:pt x="6654" y="27747"/>
                  </a:cubicBezTo>
                  <a:cubicBezTo>
                    <a:pt x="6870" y="27703"/>
                    <a:pt x="7092" y="27685"/>
                    <a:pt x="7319" y="27685"/>
                  </a:cubicBezTo>
                  <a:cubicBezTo>
                    <a:pt x="8380" y="27685"/>
                    <a:pt x="9556" y="28080"/>
                    <a:pt x="10674" y="28080"/>
                  </a:cubicBezTo>
                  <a:cubicBezTo>
                    <a:pt x="10953" y="28080"/>
                    <a:pt x="11294" y="28096"/>
                    <a:pt x="11652" y="28096"/>
                  </a:cubicBezTo>
                  <a:cubicBezTo>
                    <a:pt x="12615" y="28096"/>
                    <a:pt x="13698" y="27979"/>
                    <a:pt x="14002" y="27110"/>
                  </a:cubicBezTo>
                  <a:cubicBezTo>
                    <a:pt x="14140" y="26722"/>
                    <a:pt x="13586" y="26611"/>
                    <a:pt x="13336" y="26555"/>
                  </a:cubicBezTo>
                  <a:cubicBezTo>
                    <a:pt x="12088" y="26195"/>
                    <a:pt x="11007" y="25502"/>
                    <a:pt x="9898" y="24809"/>
                  </a:cubicBezTo>
                  <a:cubicBezTo>
                    <a:pt x="7708" y="23450"/>
                    <a:pt x="7763" y="22757"/>
                    <a:pt x="7708" y="20206"/>
                  </a:cubicBezTo>
                  <a:cubicBezTo>
                    <a:pt x="7652" y="8589"/>
                    <a:pt x="8789" y="1436"/>
                    <a:pt x="5157" y="161"/>
                  </a:cubicBezTo>
                  <a:cubicBezTo>
                    <a:pt x="4820" y="53"/>
                    <a:pt x="4472" y="1"/>
                    <a:pt x="4125"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3" name="Google Shape;933;p15"/>
            <p:cNvSpPr/>
            <p:nvPr/>
          </p:nvSpPr>
          <p:spPr>
            <a:xfrm>
              <a:off x="4357900" y="5280225"/>
              <a:ext cx="279350" cy="139400"/>
            </a:xfrm>
            <a:custGeom>
              <a:rect b="b" l="l" r="r" t="t"/>
              <a:pathLst>
                <a:path extrusionOk="0" h="5576" w="11174">
                  <a:moveTo>
                    <a:pt x="880" y="1"/>
                  </a:moveTo>
                  <a:cubicBezTo>
                    <a:pt x="716" y="1"/>
                    <a:pt x="554" y="64"/>
                    <a:pt x="416" y="186"/>
                  </a:cubicBezTo>
                  <a:cubicBezTo>
                    <a:pt x="195" y="352"/>
                    <a:pt x="56" y="602"/>
                    <a:pt x="56" y="879"/>
                  </a:cubicBezTo>
                  <a:cubicBezTo>
                    <a:pt x="1" y="1933"/>
                    <a:pt x="28" y="2959"/>
                    <a:pt x="111" y="4012"/>
                  </a:cubicBezTo>
                  <a:cubicBezTo>
                    <a:pt x="139" y="4095"/>
                    <a:pt x="139" y="4206"/>
                    <a:pt x="167" y="4289"/>
                  </a:cubicBezTo>
                  <a:cubicBezTo>
                    <a:pt x="278" y="4927"/>
                    <a:pt x="583" y="5454"/>
                    <a:pt x="1248" y="5482"/>
                  </a:cubicBezTo>
                  <a:cubicBezTo>
                    <a:pt x="2126" y="5559"/>
                    <a:pt x="4322" y="5576"/>
                    <a:pt x="6124" y="5576"/>
                  </a:cubicBezTo>
                  <a:cubicBezTo>
                    <a:pt x="7566" y="5576"/>
                    <a:pt x="8756" y="5565"/>
                    <a:pt x="8817" y="5565"/>
                  </a:cubicBezTo>
                  <a:cubicBezTo>
                    <a:pt x="9399" y="5565"/>
                    <a:pt x="9982" y="5482"/>
                    <a:pt x="10536" y="5288"/>
                  </a:cubicBezTo>
                  <a:cubicBezTo>
                    <a:pt x="10952" y="5177"/>
                    <a:pt x="11174" y="4705"/>
                    <a:pt x="10980" y="4317"/>
                  </a:cubicBezTo>
                  <a:cubicBezTo>
                    <a:pt x="10924" y="4179"/>
                    <a:pt x="10841" y="4068"/>
                    <a:pt x="10730" y="3984"/>
                  </a:cubicBezTo>
                  <a:cubicBezTo>
                    <a:pt x="10342" y="3624"/>
                    <a:pt x="9871" y="3319"/>
                    <a:pt x="9399" y="3097"/>
                  </a:cubicBezTo>
                  <a:cubicBezTo>
                    <a:pt x="8873" y="2764"/>
                    <a:pt x="8318" y="2487"/>
                    <a:pt x="7791" y="2127"/>
                  </a:cubicBezTo>
                  <a:cubicBezTo>
                    <a:pt x="7265" y="1739"/>
                    <a:pt x="6710" y="1434"/>
                    <a:pt x="6100" y="1156"/>
                  </a:cubicBezTo>
                  <a:cubicBezTo>
                    <a:pt x="6027" y="1129"/>
                    <a:pt x="5952" y="1118"/>
                    <a:pt x="5874" y="1118"/>
                  </a:cubicBezTo>
                  <a:cubicBezTo>
                    <a:pt x="5478" y="1118"/>
                    <a:pt x="5034" y="1420"/>
                    <a:pt x="4686" y="1489"/>
                  </a:cubicBezTo>
                  <a:cubicBezTo>
                    <a:pt x="4434" y="1556"/>
                    <a:pt x="4182" y="1593"/>
                    <a:pt x="3937" y="1593"/>
                  </a:cubicBezTo>
                  <a:cubicBezTo>
                    <a:pt x="3777" y="1593"/>
                    <a:pt x="3619" y="1577"/>
                    <a:pt x="3466" y="1545"/>
                  </a:cubicBezTo>
                  <a:cubicBezTo>
                    <a:pt x="2690" y="1350"/>
                    <a:pt x="2052" y="741"/>
                    <a:pt x="1442" y="241"/>
                  </a:cubicBezTo>
                  <a:cubicBezTo>
                    <a:pt x="1387" y="214"/>
                    <a:pt x="1331" y="158"/>
                    <a:pt x="1276" y="131"/>
                  </a:cubicBezTo>
                  <a:cubicBezTo>
                    <a:pt x="1151" y="43"/>
                    <a:pt x="1015" y="1"/>
                    <a:pt x="880"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4" name="Google Shape;934;p15"/>
            <p:cNvSpPr/>
            <p:nvPr/>
          </p:nvSpPr>
          <p:spPr>
            <a:xfrm>
              <a:off x="4362050" y="5387450"/>
              <a:ext cx="274525" cy="32175"/>
            </a:xfrm>
            <a:custGeom>
              <a:rect b="b" l="l" r="r" t="t"/>
              <a:pathLst>
                <a:path extrusionOk="0" h="1287" w="10981">
                  <a:moveTo>
                    <a:pt x="1" y="0"/>
                  </a:moveTo>
                  <a:cubicBezTo>
                    <a:pt x="112" y="638"/>
                    <a:pt x="417" y="1165"/>
                    <a:pt x="1082" y="1193"/>
                  </a:cubicBezTo>
                  <a:cubicBezTo>
                    <a:pt x="1960" y="1270"/>
                    <a:pt x="4156" y="1287"/>
                    <a:pt x="5958" y="1287"/>
                  </a:cubicBezTo>
                  <a:cubicBezTo>
                    <a:pt x="7400" y="1287"/>
                    <a:pt x="8590" y="1276"/>
                    <a:pt x="8651" y="1276"/>
                  </a:cubicBezTo>
                  <a:cubicBezTo>
                    <a:pt x="9233" y="1276"/>
                    <a:pt x="9816" y="1193"/>
                    <a:pt x="10370" y="999"/>
                  </a:cubicBezTo>
                  <a:cubicBezTo>
                    <a:pt x="10786" y="888"/>
                    <a:pt x="10980" y="444"/>
                    <a:pt x="10814" y="56"/>
                  </a:cubicBezTo>
                  <a:lnTo>
                    <a:pt x="9788" y="56"/>
                  </a:lnTo>
                  <a:lnTo>
                    <a:pt x="5380" y="28"/>
                  </a:lnTo>
                  <a:lnTo>
                    <a:pt x="167" y="0"/>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5" name="Google Shape;935;p15"/>
            <p:cNvSpPr/>
            <p:nvPr/>
          </p:nvSpPr>
          <p:spPr>
            <a:xfrm>
              <a:off x="4500000" y="5258950"/>
              <a:ext cx="29125" cy="60600"/>
            </a:xfrm>
            <a:custGeom>
              <a:rect b="b" l="l" r="r" t="t"/>
              <a:pathLst>
                <a:path extrusionOk="0" h="2424" w="1165">
                  <a:moveTo>
                    <a:pt x="640" y="0"/>
                  </a:moveTo>
                  <a:cubicBezTo>
                    <a:pt x="574" y="0"/>
                    <a:pt x="506" y="14"/>
                    <a:pt x="444" y="39"/>
                  </a:cubicBezTo>
                  <a:cubicBezTo>
                    <a:pt x="222" y="178"/>
                    <a:pt x="83" y="399"/>
                    <a:pt x="28" y="649"/>
                  </a:cubicBezTo>
                  <a:cubicBezTo>
                    <a:pt x="0" y="871"/>
                    <a:pt x="0" y="1120"/>
                    <a:pt x="83" y="1342"/>
                  </a:cubicBezTo>
                  <a:cubicBezTo>
                    <a:pt x="194" y="1813"/>
                    <a:pt x="472" y="2201"/>
                    <a:pt x="887" y="2423"/>
                  </a:cubicBezTo>
                  <a:cubicBezTo>
                    <a:pt x="527" y="2146"/>
                    <a:pt x="278" y="1758"/>
                    <a:pt x="194" y="1314"/>
                  </a:cubicBezTo>
                  <a:cubicBezTo>
                    <a:pt x="167" y="1092"/>
                    <a:pt x="167" y="871"/>
                    <a:pt x="194" y="677"/>
                  </a:cubicBezTo>
                  <a:cubicBezTo>
                    <a:pt x="222" y="455"/>
                    <a:pt x="361" y="288"/>
                    <a:pt x="527" y="178"/>
                  </a:cubicBezTo>
                  <a:cubicBezTo>
                    <a:pt x="561" y="161"/>
                    <a:pt x="595" y="153"/>
                    <a:pt x="627" y="153"/>
                  </a:cubicBezTo>
                  <a:cubicBezTo>
                    <a:pt x="756" y="153"/>
                    <a:pt x="871" y="272"/>
                    <a:pt x="915" y="427"/>
                  </a:cubicBezTo>
                  <a:cubicBezTo>
                    <a:pt x="998" y="649"/>
                    <a:pt x="1026" y="871"/>
                    <a:pt x="1026" y="1065"/>
                  </a:cubicBezTo>
                  <a:cubicBezTo>
                    <a:pt x="1026" y="1508"/>
                    <a:pt x="915" y="1980"/>
                    <a:pt x="887" y="2423"/>
                  </a:cubicBezTo>
                  <a:cubicBezTo>
                    <a:pt x="998" y="1980"/>
                    <a:pt x="1109" y="1536"/>
                    <a:pt x="1165" y="1092"/>
                  </a:cubicBezTo>
                  <a:cubicBezTo>
                    <a:pt x="1165" y="843"/>
                    <a:pt x="1137" y="621"/>
                    <a:pt x="1082" y="399"/>
                  </a:cubicBezTo>
                  <a:cubicBezTo>
                    <a:pt x="1026" y="261"/>
                    <a:pt x="971" y="150"/>
                    <a:pt x="860" y="67"/>
                  </a:cubicBezTo>
                  <a:cubicBezTo>
                    <a:pt x="799" y="21"/>
                    <a:pt x="721" y="0"/>
                    <a:pt x="64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6" name="Google Shape;936;p15"/>
            <p:cNvSpPr/>
            <p:nvPr/>
          </p:nvSpPr>
          <p:spPr>
            <a:xfrm>
              <a:off x="4521475" y="5277250"/>
              <a:ext cx="50625" cy="42975"/>
            </a:xfrm>
            <a:custGeom>
              <a:rect b="b" l="l" r="r" t="t"/>
              <a:pathLst>
                <a:path extrusionOk="0" h="1719" w="2025">
                  <a:moveTo>
                    <a:pt x="1581" y="0"/>
                  </a:moveTo>
                  <a:cubicBezTo>
                    <a:pt x="1470" y="0"/>
                    <a:pt x="1332" y="28"/>
                    <a:pt x="1248" y="111"/>
                  </a:cubicBezTo>
                  <a:cubicBezTo>
                    <a:pt x="1027" y="194"/>
                    <a:pt x="860" y="360"/>
                    <a:pt x="722" y="555"/>
                  </a:cubicBezTo>
                  <a:cubicBezTo>
                    <a:pt x="444" y="915"/>
                    <a:pt x="195" y="1275"/>
                    <a:pt x="1" y="1691"/>
                  </a:cubicBezTo>
                  <a:cubicBezTo>
                    <a:pt x="278" y="1331"/>
                    <a:pt x="528" y="970"/>
                    <a:pt x="805" y="638"/>
                  </a:cubicBezTo>
                  <a:cubicBezTo>
                    <a:pt x="943" y="471"/>
                    <a:pt x="1110" y="333"/>
                    <a:pt x="1304" y="250"/>
                  </a:cubicBezTo>
                  <a:cubicBezTo>
                    <a:pt x="1391" y="200"/>
                    <a:pt x="1484" y="172"/>
                    <a:pt x="1565" y="172"/>
                  </a:cubicBezTo>
                  <a:cubicBezTo>
                    <a:pt x="1664" y="172"/>
                    <a:pt x="1745" y="213"/>
                    <a:pt x="1775" y="305"/>
                  </a:cubicBezTo>
                  <a:cubicBezTo>
                    <a:pt x="1858" y="499"/>
                    <a:pt x="1803" y="693"/>
                    <a:pt x="1664" y="832"/>
                  </a:cubicBezTo>
                  <a:cubicBezTo>
                    <a:pt x="1553" y="1026"/>
                    <a:pt x="1387" y="1165"/>
                    <a:pt x="1221" y="1303"/>
                  </a:cubicBezTo>
                  <a:cubicBezTo>
                    <a:pt x="916" y="1557"/>
                    <a:pt x="518" y="1695"/>
                    <a:pt x="112" y="1695"/>
                  </a:cubicBezTo>
                  <a:cubicBezTo>
                    <a:pt x="75" y="1695"/>
                    <a:pt x="38" y="1694"/>
                    <a:pt x="1" y="1691"/>
                  </a:cubicBezTo>
                  <a:lnTo>
                    <a:pt x="1" y="1691"/>
                  </a:lnTo>
                  <a:cubicBezTo>
                    <a:pt x="97" y="1709"/>
                    <a:pt x="195" y="1718"/>
                    <a:pt x="293" y="1718"/>
                  </a:cubicBezTo>
                  <a:cubicBezTo>
                    <a:pt x="646" y="1718"/>
                    <a:pt x="1000" y="1603"/>
                    <a:pt x="1304" y="1386"/>
                  </a:cubicBezTo>
                  <a:cubicBezTo>
                    <a:pt x="1498" y="1275"/>
                    <a:pt x="1664" y="1109"/>
                    <a:pt x="1803" y="915"/>
                  </a:cubicBezTo>
                  <a:cubicBezTo>
                    <a:pt x="1969" y="721"/>
                    <a:pt x="2025" y="471"/>
                    <a:pt x="1942" y="222"/>
                  </a:cubicBezTo>
                  <a:cubicBezTo>
                    <a:pt x="1858" y="83"/>
                    <a:pt x="1747" y="0"/>
                    <a:pt x="158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7" name="Google Shape;937;p15"/>
            <p:cNvSpPr/>
            <p:nvPr/>
          </p:nvSpPr>
          <p:spPr>
            <a:xfrm>
              <a:off x="4374525" y="5299425"/>
              <a:ext cx="130350" cy="44900"/>
            </a:xfrm>
            <a:custGeom>
              <a:rect b="b" l="l" r="r" t="t"/>
              <a:pathLst>
                <a:path extrusionOk="0" h="1796" w="5214">
                  <a:moveTo>
                    <a:pt x="1" y="0"/>
                  </a:moveTo>
                  <a:cubicBezTo>
                    <a:pt x="167" y="472"/>
                    <a:pt x="472" y="887"/>
                    <a:pt x="888" y="1192"/>
                  </a:cubicBezTo>
                  <a:cubicBezTo>
                    <a:pt x="1304" y="1470"/>
                    <a:pt x="1775" y="1692"/>
                    <a:pt x="2274" y="1747"/>
                  </a:cubicBezTo>
                  <a:cubicBezTo>
                    <a:pt x="2471" y="1780"/>
                    <a:pt x="2668" y="1795"/>
                    <a:pt x="2865" y="1795"/>
                  </a:cubicBezTo>
                  <a:cubicBezTo>
                    <a:pt x="3167" y="1795"/>
                    <a:pt x="3469" y="1759"/>
                    <a:pt x="3772" y="1692"/>
                  </a:cubicBezTo>
                  <a:cubicBezTo>
                    <a:pt x="4021" y="1636"/>
                    <a:pt x="4271" y="1581"/>
                    <a:pt x="4520" y="1497"/>
                  </a:cubicBezTo>
                  <a:cubicBezTo>
                    <a:pt x="4742" y="1387"/>
                    <a:pt x="4964" y="1303"/>
                    <a:pt x="5213" y="1192"/>
                  </a:cubicBezTo>
                  <a:lnTo>
                    <a:pt x="5213" y="1192"/>
                  </a:lnTo>
                  <a:cubicBezTo>
                    <a:pt x="4964" y="1276"/>
                    <a:pt x="4714" y="1359"/>
                    <a:pt x="4492" y="1414"/>
                  </a:cubicBezTo>
                  <a:cubicBezTo>
                    <a:pt x="4243" y="1470"/>
                    <a:pt x="3993" y="1525"/>
                    <a:pt x="3772" y="1553"/>
                  </a:cubicBezTo>
                  <a:cubicBezTo>
                    <a:pt x="3497" y="1599"/>
                    <a:pt x="3231" y="1619"/>
                    <a:pt x="2963" y="1619"/>
                  </a:cubicBezTo>
                  <a:cubicBezTo>
                    <a:pt x="2745" y="1619"/>
                    <a:pt x="2526" y="1606"/>
                    <a:pt x="2302" y="1581"/>
                  </a:cubicBezTo>
                  <a:cubicBezTo>
                    <a:pt x="1831" y="1525"/>
                    <a:pt x="1360" y="1331"/>
                    <a:pt x="971" y="1082"/>
                  </a:cubicBezTo>
                  <a:cubicBezTo>
                    <a:pt x="555" y="804"/>
                    <a:pt x="223" y="416"/>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8" name="Google Shape;938;p15"/>
            <p:cNvSpPr/>
            <p:nvPr/>
          </p:nvSpPr>
          <p:spPr>
            <a:xfrm>
              <a:off x="4155500" y="4050300"/>
              <a:ext cx="333425" cy="1062475"/>
            </a:xfrm>
            <a:custGeom>
              <a:rect b="b" l="l" r="r" t="t"/>
              <a:pathLst>
                <a:path extrusionOk="0" h="42499" w="13337">
                  <a:moveTo>
                    <a:pt x="5581" y="1"/>
                  </a:moveTo>
                  <a:cubicBezTo>
                    <a:pt x="5216" y="1"/>
                    <a:pt x="4859" y="45"/>
                    <a:pt x="4520" y="142"/>
                  </a:cubicBezTo>
                  <a:cubicBezTo>
                    <a:pt x="2635" y="669"/>
                    <a:pt x="1" y="1834"/>
                    <a:pt x="195" y="4218"/>
                  </a:cubicBezTo>
                  <a:cubicBezTo>
                    <a:pt x="417" y="6907"/>
                    <a:pt x="1553" y="11177"/>
                    <a:pt x="2773" y="14948"/>
                  </a:cubicBezTo>
                  <a:cubicBezTo>
                    <a:pt x="3245" y="16390"/>
                    <a:pt x="3716" y="17776"/>
                    <a:pt x="4160" y="18940"/>
                  </a:cubicBezTo>
                  <a:cubicBezTo>
                    <a:pt x="4769" y="20465"/>
                    <a:pt x="5269" y="21990"/>
                    <a:pt x="5684" y="23570"/>
                  </a:cubicBezTo>
                  <a:cubicBezTo>
                    <a:pt x="5684" y="23626"/>
                    <a:pt x="5712" y="23709"/>
                    <a:pt x="5712" y="23792"/>
                  </a:cubicBezTo>
                  <a:cubicBezTo>
                    <a:pt x="4880" y="28949"/>
                    <a:pt x="5518" y="34467"/>
                    <a:pt x="6544" y="39540"/>
                  </a:cubicBezTo>
                  <a:cubicBezTo>
                    <a:pt x="6978" y="41585"/>
                    <a:pt x="6989" y="42499"/>
                    <a:pt x="8747" y="42499"/>
                  </a:cubicBezTo>
                  <a:cubicBezTo>
                    <a:pt x="8896" y="42499"/>
                    <a:pt x="9058" y="42492"/>
                    <a:pt x="9233" y="42479"/>
                  </a:cubicBezTo>
                  <a:cubicBezTo>
                    <a:pt x="10287" y="42424"/>
                    <a:pt x="11507" y="42424"/>
                    <a:pt x="12477" y="42008"/>
                  </a:cubicBezTo>
                  <a:cubicBezTo>
                    <a:pt x="13337" y="41620"/>
                    <a:pt x="13253" y="14920"/>
                    <a:pt x="12533" y="10290"/>
                  </a:cubicBezTo>
                  <a:cubicBezTo>
                    <a:pt x="12311" y="8820"/>
                    <a:pt x="12505" y="5965"/>
                    <a:pt x="10980" y="2915"/>
                  </a:cubicBezTo>
                  <a:cubicBezTo>
                    <a:pt x="10337" y="1652"/>
                    <a:pt x="7810" y="1"/>
                    <a:pt x="558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9" name="Google Shape;939;p15"/>
            <p:cNvSpPr/>
            <p:nvPr/>
          </p:nvSpPr>
          <p:spPr>
            <a:xfrm>
              <a:off x="4355825" y="5062375"/>
              <a:ext cx="95675" cy="10250"/>
            </a:xfrm>
            <a:custGeom>
              <a:rect b="b" l="l" r="r" t="t"/>
              <a:pathLst>
                <a:path extrusionOk="0" h="410" w="3827">
                  <a:moveTo>
                    <a:pt x="3826" y="0"/>
                  </a:moveTo>
                  <a:lnTo>
                    <a:pt x="3826" y="0"/>
                  </a:lnTo>
                  <a:cubicBezTo>
                    <a:pt x="3189" y="111"/>
                    <a:pt x="2551" y="166"/>
                    <a:pt x="1913" y="222"/>
                  </a:cubicBezTo>
                  <a:cubicBezTo>
                    <a:pt x="1581" y="250"/>
                    <a:pt x="1276" y="250"/>
                    <a:pt x="943" y="250"/>
                  </a:cubicBezTo>
                  <a:lnTo>
                    <a:pt x="0" y="250"/>
                  </a:lnTo>
                  <a:cubicBezTo>
                    <a:pt x="305" y="333"/>
                    <a:pt x="638" y="361"/>
                    <a:pt x="943" y="388"/>
                  </a:cubicBezTo>
                  <a:cubicBezTo>
                    <a:pt x="1109" y="402"/>
                    <a:pt x="1276" y="409"/>
                    <a:pt x="1439" y="409"/>
                  </a:cubicBezTo>
                  <a:cubicBezTo>
                    <a:pt x="1602" y="409"/>
                    <a:pt x="1761" y="402"/>
                    <a:pt x="1913" y="388"/>
                  </a:cubicBezTo>
                  <a:cubicBezTo>
                    <a:pt x="2579" y="361"/>
                    <a:pt x="3217" y="222"/>
                    <a:pt x="3826" y="0"/>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0" name="Google Shape;940;p15"/>
            <p:cNvSpPr/>
            <p:nvPr/>
          </p:nvSpPr>
          <p:spPr>
            <a:xfrm>
              <a:off x="4409875" y="4602125"/>
              <a:ext cx="52025" cy="11375"/>
            </a:xfrm>
            <a:custGeom>
              <a:rect b="b" l="l" r="r" t="t"/>
              <a:pathLst>
                <a:path extrusionOk="0" h="455" w="2081">
                  <a:moveTo>
                    <a:pt x="2080" y="0"/>
                  </a:moveTo>
                  <a:lnTo>
                    <a:pt x="2080" y="0"/>
                  </a:lnTo>
                  <a:cubicBezTo>
                    <a:pt x="1775" y="167"/>
                    <a:pt x="1415" y="278"/>
                    <a:pt x="1027" y="278"/>
                  </a:cubicBezTo>
                  <a:cubicBezTo>
                    <a:pt x="982" y="281"/>
                    <a:pt x="937" y="283"/>
                    <a:pt x="892" y="283"/>
                  </a:cubicBezTo>
                  <a:cubicBezTo>
                    <a:pt x="577" y="283"/>
                    <a:pt x="268" y="198"/>
                    <a:pt x="1" y="28"/>
                  </a:cubicBezTo>
                  <a:lnTo>
                    <a:pt x="1" y="28"/>
                  </a:lnTo>
                  <a:cubicBezTo>
                    <a:pt x="112" y="194"/>
                    <a:pt x="278" y="305"/>
                    <a:pt x="472" y="361"/>
                  </a:cubicBezTo>
                  <a:cubicBezTo>
                    <a:pt x="597" y="423"/>
                    <a:pt x="737" y="454"/>
                    <a:pt x="893" y="454"/>
                  </a:cubicBezTo>
                  <a:cubicBezTo>
                    <a:pt x="945" y="454"/>
                    <a:pt x="999" y="451"/>
                    <a:pt x="1055" y="444"/>
                  </a:cubicBezTo>
                  <a:cubicBezTo>
                    <a:pt x="1249" y="444"/>
                    <a:pt x="1443" y="416"/>
                    <a:pt x="1609" y="333"/>
                  </a:cubicBezTo>
                  <a:cubicBezTo>
                    <a:pt x="1803" y="278"/>
                    <a:pt x="1969" y="139"/>
                    <a:pt x="2080" y="0"/>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1" name="Google Shape;941;p15"/>
            <p:cNvSpPr/>
            <p:nvPr/>
          </p:nvSpPr>
          <p:spPr>
            <a:xfrm>
              <a:off x="3779825" y="4032325"/>
              <a:ext cx="521275" cy="1028000"/>
            </a:xfrm>
            <a:custGeom>
              <a:rect b="b" l="l" r="r" t="t"/>
              <a:pathLst>
                <a:path extrusionOk="0" h="41120" w="20851">
                  <a:moveTo>
                    <a:pt x="15683" y="1"/>
                  </a:moveTo>
                  <a:cubicBezTo>
                    <a:pt x="12885" y="1"/>
                    <a:pt x="9593" y="3745"/>
                    <a:pt x="7597" y="17053"/>
                  </a:cubicBezTo>
                  <a:cubicBezTo>
                    <a:pt x="6960" y="21212"/>
                    <a:pt x="7126" y="21434"/>
                    <a:pt x="6876" y="21794"/>
                  </a:cubicBezTo>
                  <a:cubicBezTo>
                    <a:pt x="3577" y="26480"/>
                    <a:pt x="1165" y="33245"/>
                    <a:pt x="167" y="38180"/>
                  </a:cubicBezTo>
                  <a:cubicBezTo>
                    <a:pt x="84" y="38540"/>
                    <a:pt x="0" y="38707"/>
                    <a:pt x="222" y="38984"/>
                  </a:cubicBezTo>
                  <a:cubicBezTo>
                    <a:pt x="1082" y="39982"/>
                    <a:pt x="3522" y="41008"/>
                    <a:pt x="4742" y="41119"/>
                  </a:cubicBezTo>
                  <a:cubicBezTo>
                    <a:pt x="4745" y="41119"/>
                    <a:pt x="4748" y="41119"/>
                    <a:pt x="4751" y="41119"/>
                  </a:cubicBezTo>
                  <a:cubicBezTo>
                    <a:pt x="5531" y="41119"/>
                    <a:pt x="10442" y="31076"/>
                    <a:pt x="14445" y="22820"/>
                  </a:cubicBezTo>
                  <a:cubicBezTo>
                    <a:pt x="16636" y="18301"/>
                    <a:pt x="18438" y="14308"/>
                    <a:pt x="18937" y="12728"/>
                  </a:cubicBezTo>
                  <a:cubicBezTo>
                    <a:pt x="19408" y="11314"/>
                    <a:pt x="20850" y="8846"/>
                    <a:pt x="20822" y="5408"/>
                  </a:cubicBezTo>
                  <a:cubicBezTo>
                    <a:pt x="20822" y="4188"/>
                    <a:pt x="19491" y="1749"/>
                    <a:pt x="17662" y="612"/>
                  </a:cubicBezTo>
                  <a:cubicBezTo>
                    <a:pt x="17052" y="235"/>
                    <a:pt x="16383" y="1"/>
                    <a:pt x="1568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2" name="Google Shape;942;p15"/>
            <p:cNvSpPr/>
            <p:nvPr/>
          </p:nvSpPr>
          <p:spPr>
            <a:xfrm>
              <a:off x="3815175" y="4982650"/>
              <a:ext cx="88750" cy="37450"/>
            </a:xfrm>
            <a:custGeom>
              <a:rect b="b" l="l" r="r" t="t"/>
              <a:pathLst>
                <a:path extrusionOk="0" h="1498" w="3550">
                  <a:moveTo>
                    <a:pt x="0" y="1"/>
                  </a:moveTo>
                  <a:lnTo>
                    <a:pt x="0" y="1"/>
                  </a:lnTo>
                  <a:cubicBezTo>
                    <a:pt x="250" y="195"/>
                    <a:pt x="527" y="389"/>
                    <a:pt x="804" y="555"/>
                  </a:cubicBezTo>
                  <a:cubicBezTo>
                    <a:pt x="1082" y="722"/>
                    <a:pt x="1359" y="860"/>
                    <a:pt x="1664" y="999"/>
                  </a:cubicBezTo>
                  <a:cubicBezTo>
                    <a:pt x="2246" y="1248"/>
                    <a:pt x="2884" y="1415"/>
                    <a:pt x="3549" y="1498"/>
                  </a:cubicBezTo>
                  <a:cubicBezTo>
                    <a:pt x="2912" y="1304"/>
                    <a:pt x="2329" y="1082"/>
                    <a:pt x="1747" y="832"/>
                  </a:cubicBezTo>
                  <a:cubicBezTo>
                    <a:pt x="1442" y="694"/>
                    <a:pt x="1165" y="583"/>
                    <a:pt x="860" y="444"/>
                  </a:cubicBezTo>
                  <a:cubicBezTo>
                    <a:pt x="583" y="306"/>
                    <a:pt x="305" y="139"/>
                    <a:pt x="0" y="1"/>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3" name="Google Shape;943;p15"/>
            <p:cNvSpPr/>
            <p:nvPr/>
          </p:nvSpPr>
          <p:spPr>
            <a:xfrm>
              <a:off x="4069550" y="4589650"/>
              <a:ext cx="47175" cy="25150"/>
            </a:xfrm>
            <a:custGeom>
              <a:rect b="b" l="l" r="r" t="t"/>
              <a:pathLst>
                <a:path extrusionOk="0" h="1006" w="1887">
                  <a:moveTo>
                    <a:pt x="1" y="0"/>
                  </a:moveTo>
                  <a:lnTo>
                    <a:pt x="1" y="0"/>
                  </a:lnTo>
                  <a:cubicBezTo>
                    <a:pt x="56" y="194"/>
                    <a:pt x="139" y="361"/>
                    <a:pt x="278" y="499"/>
                  </a:cubicBezTo>
                  <a:cubicBezTo>
                    <a:pt x="417" y="638"/>
                    <a:pt x="583" y="777"/>
                    <a:pt x="777" y="860"/>
                  </a:cubicBezTo>
                  <a:cubicBezTo>
                    <a:pt x="943" y="943"/>
                    <a:pt x="1137" y="971"/>
                    <a:pt x="1332" y="998"/>
                  </a:cubicBezTo>
                  <a:cubicBezTo>
                    <a:pt x="1366" y="1003"/>
                    <a:pt x="1400" y="1006"/>
                    <a:pt x="1435" y="1006"/>
                  </a:cubicBezTo>
                  <a:cubicBezTo>
                    <a:pt x="1594" y="1006"/>
                    <a:pt x="1749" y="956"/>
                    <a:pt x="1886" y="887"/>
                  </a:cubicBezTo>
                  <a:lnTo>
                    <a:pt x="1886" y="887"/>
                  </a:lnTo>
                  <a:cubicBezTo>
                    <a:pt x="1828" y="892"/>
                    <a:pt x="1769" y="894"/>
                    <a:pt x="1711" y="894"/>
                  </a:cubicBezTo>
                  <a:cubicBezTo>
                    <a:pt x="1409" y="894"/>
                    <a:pt x="1111" y="833"/>
                    <a:pt x="832" y="693"/>
                  </a:cubicBezTo>
                  <a:cubicBezTo>
                    <a:pt x="500" y="527"/>
                    <a:pt x="223" y="305"/>
                    <a:pt x="1" y="0"/>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p15"/>
            <p:cNvSpPr/>
            <p:nvPr/>
          </p:nvSpPr>
          <p:spPr>
            <a:xfrm>
              <a:off x="4224825" y="4337350"/>
              <a:ext cx="42300" cy="84575"/>
            </a:xfrm>
            <a:custGeom>
              <a:rect b="b" l="l" r="r" t="t"/>
              <a:pathLst>
                <a:path extrusionOk="0" h="3383" w="1692">
                  <a:moveTo>
                    <a:pt x="1691" y="0"/>
                  </a:moveTo>
                  <a:lnTo>
                    <a:pt x="1691" y="0"/>
                  </a:lnTo>
                  <a:cubicBezTo>
                    <a:pt x="1331" y="527"/>
                    <a:pt x="1026" y="1081"/>
                    <a:pt x="749" y="1664"/>
                  </a:cubicBezTo>
                  <a:cubicBezTo>
                    <a:pt x="610" y="1941"/>
                    <a:pt x="472" y="2218"/>
                    <a:pt x="361" y="2495"/>
                  </a:cubicBezTo>
                  <a:cubicBezTo>
                    <a:pt x="222" y="2800"/>
                    <a:pt x="111" y="3078"/>
                    <a:pt x="0" y="3383"/>
                  </a:cubicBezTo>
                  <a:cubicBezTo>
                    <a:pt x="167" y="3105"/>
                    <a:pt x="333" y="2856"/>
                    <a:pt x="472" y="2579"/>
                  </a:cubicBezTo>
                  <a:cubicBezTo>
                    <a:pt x="638" y="2301"/>
                    <a:pt x="777" y="2024"/>
                    <a:pt x="915" y="1747"/>
                  </a:cubicBezTo>
                  <a:cubicBezTo>
                    <a:pt x="1192" y="1165"/>
                    <a:pt x="1442" y="582"/>
                    <a:pt x="1691" y="0"/>
                  </a:cubicBezTo>
                  <a:close/>
                </a:path>
              </a:pathLst>
            </a:custGeom>
            <a:solidFill>
              <a:srgbClr val="5C628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5" name="Google Shape;945;p15"/>
            <p:cNvSpPr/>
            <p:nvPr/>
          </p:nvSpPr>
          <p:spPr>
            <a:xfrm>
              <a:off x="4974100" y="3918675"/>
              <a:ext cx="605125" cy="1522175"/>
            </a:xfrm>
            <a:custGeom>
              <a:rect b="b" l="l" r="r" t="t"/>
              <a:pathLst>
                <a:path extrusionOk="0" fill="none" h="60887" w="24205">
                  <a:moveTo>
                    <a:pt x="1" y="1"/>
                  </a:moveTo>
                  <a:lnTo>
                    <a:pt x="24205" y="60886"/>
                  </a:lnTo>
                </a:path>
              </a:pathLst>
            </a:custGeom>
            <a:no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6" name="Google Shape;946;p15"/>
            <p:cNvSpPr/>
            <p:nvPr/>
          </p:nvSpPr>
          <p:spPr>
            <a:xfrm>
              <a:off x="4926275" y="3798775"/>
              <a:ext cx="123400" cy="309850"/>
            </a:xfrm>
            <a:custGeom>
              <a:rect b="b" l="l" r="r" t="t"/>
              <a:pathLst>
                <a:path extrusionOk="0" fill="none" h="12394" w="4936">
                  <a:moveTo>
                    <a:pt x="4936" y="12394"/>
                  </a:moveTo>
                  <a:lnTo>
                    <a:pt x="0" y="0"/>
                  </a:lnTo>
                </a:path>
              </a:pathLst>
            </a:custGeom>
            <a:noFill/>
            <a:ln cap="rnd" cmpd="sng" w="27025">
              <a:solidFill>
                <a:schemeClr val="accent5"/>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7" name="Google Shape;947;p15"/>
            <p:cNvSpPr/>
            <p:nvPr/>
          </p:nvSpPr>
          <p:spPr>
            <a:xfrm>
              <a:off x="4265025" y="3438925"/>
              <a:ext cx="572550" cy="456425"/>
            </a:xfrm>
            <a:custGeom>
              <a:rect b="b" l="l" r="r" t="t"/>
              <a:pathLst>
                <a:path extrusionOk="0" h="18257" w="22902">
                  <a:moveTo>
                    <a:pt x="2850" y="0"/>
                  </a:moveTo>
                  <a:cubicBezTo>
                    <a:pt x="1499" y="0"/>
                    <a:pt x="246" y="1195"/>
                    <a:pt x="139" y="2805"/>
                  </a:cubicBezTo>
                  <a:cubicBezTo>
                    <a:pt x="0" y="4413"/>
                    <a:pt x="638" y="6021"/>
                    <a:pt x="1137" y="7546"/>
                  </a:cubicBezTo>
                  <a:cubicBezTo>
                    <a:pt x="2246" y="10790"/>
                    <a:pt x="3605" y="14644"/>
                    <a:pt x="5906" y="17472"/>
                  </a:cubicBezTo>
                  <a:cubicBezTo>
                    <a:pt x="6359" y="18035"/>
                    <a:pt x="7349" y="18256"/>
                    <a:pt x="8624" y="18256"/>
                  </a:cubicBezTo>
                  <a:cubicBezTo>
                    <a:pt x="12495" y="18256"/>
                    <a:pt x="18993" y="16219"/>
                    <a:pt x="21099" y="15531"/>
                  </a:cubicBezTo>
                  <a:cubicBezTo>
                    <a:pt x="21682" y="15337"/>
                    <a:pt x="22208" y="15365"/>
                    <a:pt x="22458" y="14921"/>
                  </a:cubicBezTo>
                  <a:cubicBezTo>
                    <a:pt x="22735" y="14394"/>
                    <a:pt x="22902" y="13701"/>
                    <a:pt x="22319" y="13313"/>
                  </a:cubicBezTo>
                  <a:cubicBezTo>
                    <a:pt x="22113" y="13178"/>
                    <a:pt x="21893" y="13134"/>
                    <a:pt x="21428" y="13134"/>
                  </a:cubicBezTo>
                  <a:cubicBezTo>
                    <a:pt x="20553" y="13134"/>
                    <a:pt x="18810" y="13290"/>
                    <a:pt x="14656" y="13290"/>
                  </a:cubicBezTo>
                  <a:cubicBezTo>
                    <a:pt x="13306" y="13290"/>
                    <a:pt x="11701" y="13274"/>
                    <a:pt x="9787" y="13230"/>
                  </a:cubicBezTo>
                  <a:cubicBezTo>
                    <a:pt x="9510" y="13230"/>
                    <a:pt x="9233" y="13202"/>
                    <a:pt x="8956" y="13174"/>
                  </a:cubicBezTo>
                  <a:cubicBezTo>
                    <a:pt x="8346" y="11012"/>
                    <a:pt x="7403" y="7518"/>
                    <a:pt x="5767" y="2750"/>
                  </a:cubicBezTo>
                  <a:cubicBezTo>
                    <a:pt x="5098" y="780"/>
                    <a:pt x="3942" y="0"/>
                    <a:pt x="2850" y="0"/>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8" name="Google Shape;948;p15"/>
            <p:cNvSpPr/>
            <p:nvPr/>
          </p:nvSpPr>
          <p:spPr>
            <a:xfrm>
              <a:off x="4434850" y="3765900"/>
              <a:ext cx="52700" cy="10025"/>
            </a:xfrm>
            <a:custGeom>
              <a:rect b="b" l="l" r="r" t="t"/>
              <a:pathLst>
                <a:path extrusionOk="0" h="401" w="2108">
                  <a:moveTo>
                    <a:pt x="1717" y="1"/>
                  </a:moveTo>
                  <a:cubicBezTo>
                    <a:pt x="1664" y="1"/>
                    <a:pt x="1610" y="4"/>
                    <a:pt x="1553" y="12"/>
                  </a:cubicBezTo>
                  <a:cubicBezTo>
                    <a:pt x="1386" y="12"/>
                    <a:pt x="1192" y="12"/>
                    <a:pt x="1026" y="40"/>
                  </a:cubicBezTo>
                  <a:cubicBezTo>
                    <a:pt x="832" y="68"/>
                    <a:pt x="665" y="123"/>
                    <a:pt x="499" y="179"/>
                  </a:cubicBezTo>
                  <a:cubicBezTo>
                    <a:pt x="305" y="234"/>
                    <a:pt x="139" y="317"/>
                    <a:pt x="0" y="400"/>
                  </a:cubicBezTo>
                  <a:cubicBezTo>
                    <a:pt x="361" y="345"/>
                    <a:pt x="721" y="290"/>
                    <a:pt x="1054" y="234"/>
                  </a:cubicBezTo>
                  <a:cubicBezTo>
                    <a:pt x="1414" y="179"/>
                    <a:pt x="1747" y="123"/>
                    <a:pt x="2107" y="40"/>
                  </a:cubicBezTo>
                  <a:cubicBezTo>
                    <a:pt x="1970" y="20"/>
                    <a:pt x="1847" y="1"/>
                    <a:pt x="1717"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9" name="Google Shape;949;p15"/>
            <p:cNvSpPr/>
            <p:nvPr/>
          </p:nvSpPr>
          <p:spPr>
            <a:xfrm>
              <a:off x="4780025" y="3742825"/>
              <a:ext cx="198250" cy="92600"/>
            </a:xfrm>
            <a:custGeom>
              <a:rect b="b" l="l" r="r" t="t"/>
              <a:pathLst>
                <a:path extrusionOk="0" h="3704" w="7930">
                  <a:moveTo>
                    <a:pt x="4354" y="0"/>
                  </a:moveTo>
                  <a:cubicBezTo>
                    <a:pt x="3901" y="0"/>
                    <a:pt x="3437" y="37"/>
                    <a:pt x="2995" y="131"/>
                  </a:cubicBezTo>
                  <a:cubicBezTo>
                    <a:pt x="499" y="686"/>
                    <a:pt x="0" y="1656"/>
                    <a:pt x="389" y="2460"/>
                  </a:cubicBezTo>
                  <a:cubicBezTo>
                    <a:pt x="788" y="3277"/>
                    <a:pt x="2828" y="3704"/>
                    <a:pt x="4179" y="3704"/>
                  </a:cubicBezTo>
                  <a:cubicBezTo>
                    <a:pt x="4799" y="3704"/>
                    <a:pt x="5274" y="3614"/>
                    <a:pt x="5379" y="3431"/>
                  </a:cubicBezTo>
                  <a:cubicBezTo>
                    <a:pt x="5712" y="2848"/>
                    <a:pt x="3605" y="2599"/>
                    <a:pt x="3854" y="2100"/>
                  </a:cubicBezTo>
                  <a:cubicBezTo>
                    <a:pt x="3905" y="2057"/>
                    <a:pt x="4019" y="2041"/>
                    <a:pt x="4160" y="2041"/>
                  </a:cubicBezTo>
                  <a:cubicBezTo>
                    <a:pt x="4481" y="2041"/>
                    <a:pt x="4946" y="2125"/>
                    <a:pt x="5157" y="2183"/>
                  </a:cubicBezTo>
                  <a:cubicBezTo>
                    <a:pt x="5442" y="2236"/>
                    <a:pt x="6420" y="2449"/>
                    <a:pt x="7123" y="2449"/>
                  </a:cubicBezTo>
                  <a:cubicBezTo>
                    <a:pt x="7517" y="2449"/>
                    <a:pt x="7825" y="2382"/>
                    <a:pt x="7874" y="2183"/>
                  </a:cubicBezTo>
                  <a:cubicBezTo>
                    <a:pt x="7930" y="1878"/>
                    <a:pt x="7181" y="1601"/>
                    <a:pt x="6959" y="1517"/>
                  </a:cubicBezTo>
                  <a:cubicBezTo>
                    <a:pt x="6405" y="1296"/>
                    <a:pt x="7043" y="1323"/>
                    <a:pt x="7320" y="1185"/>
                  </a:cubicBezTo>
                  <a:cubicBezTo>
                    <a:pt x="7597" y="1074"/>
                    <a:pt x="7874" y="713"/>
                    <a:pt x="7348" y="492"/>
                  </a:cubicBezTo>
                  <a:cubicBezTo>
                    <a:pt x="7095" y="366"/>
                    <a:pt x="5775" y="0"/>
                    <a:pt x="4354" y="0"/>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0" name="Google Shape;950;p15"/>
            <p:cNvSpPr/>
            <p:nvPr/>
          </p:nvSpPr>
          <p:spPr>
            <a:xfrm>
              <a:off x="4895075" y="3764800"/>
              <a:ext cx="52025" cy="11125"/>
            </a:xfrm>
            <a:custGeom>
              <a:rect b="b" l="l" r="r" t="t"/>
              <a:pathLst>
                <a:path extrusionOk="0" h="445" w="2081">
                  <a:moveTo>
                    <a:pt x="555" y="1"/>
                  </a:moveTo>
                  <a:cubicBezTo>
                    <a:pt x="361" y="1"/>
                    <a:pt x="195" y="29"/>
                    <a:pt x="1" y="56"/>
                  </a:cubicBezTo>
                  <a:cubicBezTo>
                    <a:pt x="195" y="84"/>
                    <a:pt x="361" y="112"/>
                    <a:pt x="528" y="139"/>
                  </a:cubicBezTo>
                  <a:lnTo>
                    <a:pt x="1054" y="250"/>
                  </a:lnTo>
                  <a:cubicBezTo>
                    <a:pt x="1387" y="306"/>
                    <a:pt x="1748" y="389"/>
                    <a:pt x="2080" y="444"/>
                  </a:cubicBezTo>
                  <a:cubicBezTo>
                    <a:pt x="1775" y="278"/>
                    <a:pt x="1443" y="139"/>
                    <a:pt x="1082" y="56"/>
                  </a:cubicBezTo>
                  <a:cubicBezTo>
                    <a:pt x="916" y="29"/>
                    <a:pt x="722" y="1"/>
                    <a:pt x="555"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1" name="Google Shape;951;p15"/>
            <p:cNvSpPr/>
            <p:nvPr/>
          </p:nvSpPr>
          <p:spPr>
            <a:xfrm>
              <a:off x="4789025" y="3771750"/>
              <a:ext cx="9725" cy="40225"/>
            </a:xfrm>
            <a:custGeom>
              <a:rect b="b" l="l" r="r" t="t"/>
              <a:pathLst>
                <a:path extrusionOk="0" h="1609" w="389">
                  <a:moveTo>
                    <a:pt x="334" y="0"/>
                  </a:moveTo>
                  <a:lnTo>
                    <a:pt x="334" y="0"/>
                  </a:lnTo>
                  <a:cubicBezTo>
                    <a:pt x="223" y="111"/>
                    <a:pt x="139" y="222"/>
                    <a:pt x="84" y="360"/>
                  </a:cubicBezTo>
                  <a:cubicBezTo>
                    <a:pt x="29" y="499"/>
                    <a:pt x="1" y="665"/>
                    <a:pt x="1" y="804"/>
                  </a:cubicBezTo>
                  <a:cubicBezTo>
                    <a:pt x="1" y="970"/>
                    <a:pt x="29" y="1109"/>
                    <a:pt x="112" y="1248"/>
                  </a:cubicBezTo>
                  <a:cubicBezTo>
                    <a:pt x="167" y="1386"/>
                    <a:pt x="278" y="1525"/>
                    <a:pt x="389" y="1608"/>
                  </a:cubicBezTo>
                  <a:cubicBezTo>
                    <a:pt x="334" y="1470"/>
                    <a:pt x="278" y="1359"/>
                    <a:pt x="223" y="1220"/>
                  </a:cubicBezTo>
                  <a:cubicBezTo>
                    <a:pt x="195" y="1081"/>
                    <a:pt x="167" y="943"/>
                    <a:pt x="167" y="832"/>
                  </a:cubicBezTo>
                  <a:cubicBezTo>
                    <a:pt x="195" y="555"/>
                    <a:pt x="250" y="277"/>
                    <a:pt x="334" y="0"/>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2" name="Google Shape;952;p15"/>
            <p:cNvSpPr/>
            <p:nvPr/>
          </p:nvSpPr>
          <p:spPr>
            <a:xfrm>
              <a:off x="4806350" y="3737600"/>
              <a:ext cx="138325" cy="123150"/>
            </a:xfrm>
            <a:custGeom>
              <a:rect b="b" l="l" r="r" t="t"/>
              <a:pathLst>
                <a:path extrusionOk="0" h="4926" w="5533">
                  <a:moveTo>
                    <a:pt x="2919" y="0"/>
                  </a:moveTo>
                  <a:cubicBezTo>
                    <a:pt x="2834" y="0"/>
                    <a:pt x="2748" y="3"/>
                    <a:pt x="2663" y="8"/>
                  </a:cubicBezTo>
                  <a:cubicBezTo>
                    <a:pt x="2136" y="8"/>
                    <a:pt x="1637" y="118"/>
                    <a:pt x="1165" y="340"/>
                  </a:cubicBezTo>
                  <a:cubicBezTo>
                    <a:pt x="694" y="562"/>
                    <a:pt x="334" y="978"/>
                    <a:pt x="167" y="1449"/>
                  </a:cubicBezTo>
                  <a:cubicBezTo>
                    <a:pt x="1" y="1948"/>
                    <a:pt x="29" y="2503"/>
                    <a:pt x="250" y="2974"/>
                  </a:cubicBezTo>
                  <a:cubicBezTo>
                    <a:pt x="912" y="4224"/>
                    <a:pt x="2195" y="4925"/>
                    <a:pt x="3509" y="4925"/>
                  </a:cubicBezTo>
                  <a:cubicBezTo>
                    <a:pt x="4178" y="4925"/>
                    <a:pt x="4855" y="4744"/>
                    <a:pt x="5463" y="4360"/>
                  </a:cubicBezTo>
                  <a:cubicBezTo>
                    <a:pt x="5533" y="4314"/>
                    <a:pt x="5485" y="4209"/>
                    <a:pt x="5436" y="4209"/>
                  </a:cubicBezTo>
                  <a:cubicBezTo>
                    <a:pt x="5426" y="4209"/>
                    <a:pt x="5416" y="4213"/>
                    <a:pt x="5407" y="4222"/>
                  </a:cubicBezTo>
                  <a:cubicBezTo>
                    <a:pt x="4815" y="4598"/>
                    <a:pt x="4158" y="4776"/>
                    <a:pt x="3513" y="4776"/>
                  </a:cubicBezTo>
                  <a:cubicBezTo>
                    <a:pt x="2256" y="4776"/>
                    <a:pt x="1040" y="4100"/>
                    <a:pt x="417" y="2891"/>
                  </a:cubicBezTo>
                  <a:cubicBezTo>
                    <a:pt x="223" y="2447"/>
                    <a:pt x="167" y="1976"/>
                    <a:pt x="334" y="1505"/>
                  </a:cubicBezTo>
                  <a:cubicBezTo>
                    <a:pt x="500" y="1061"/>
                    <a:pt x="833" y="701"/>
                    <a:pt x="1249" y="479"/>
                  </a:cubicBezTo>
                  <a:cubicBezTo>
                    <a:pt x="1692" y="285"/>
                    <a:pt x="2164" y="174"/>
                    <a:pt x="2663" y="174"/>
                  </a:cubicBezTo>
                  <a:cubicBezTo>
                    <a:pt x="2743" y="169"/>
                    <a:pt x="2825" y="167"/>
                    <a:pt x="2907" y="167"/>
                  </a:cubicBezTo>
                  <a:cubicBezTo>
                    <a:pt x="3304" y="167"/>
                    <a:pt x="3714" y="221"/>
                    <a:pt x="4104" y="312"/>
                  </a:cubicBezTo>
                  <a:cubicBezTo>
                    <a:pt x="4160" y="312"/>
                    <a:pt x="4188" y="285"/>
                    <a:pt x="4215" y="257"/>
                  </a:cubicBezTo>
                  <a:cubicBezTo>
                    <a:pt x="4215" y="202"/>
                    <a:pt x="4188" y="146"/>
                    <a:pt x="4160" y="146"/>
                  </a:cubicBezTo>
                  <a:cubicBezTo>
                    <a:pt x="3746" y="54"/>
                    <a:pt x="3333" y="0"/>
                    <a:pt x="291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3" name="Google Shape;953;p15"/>
            <p:cNvSpPr/>
            <p:nvPr/>
          </p:nvSpPr>
          <p:spPr>
            <a:xfrm>
              <a:off x="3892100" y="3393025"/>
              <a:ext cx="619700" cy="937925"/>
            </a:xfrm>
            <a:custGeom>
              <a:rect b="b" l="l" r="r" t="t"/>
              <a:pathLst>
                <a:path extrusionOk="0" h="37517" w="24788">
                  <a:moveTo>
                    <a:pt x="10221" y="0"/>
                  </a:moveTo>
                  <a:cubicBezTo>
                    <a:pt x="8559" y="0"/>
                    <a:pt x="6894" y="215"/>
                    <a:pt x="5269" y="649"/>
                  </a:cubicBezTo>
                  <a:cubicBezTo>
                    <a:pt x="3716" y="1037"/>
                    <a:pt x="2219" y="1674"/>
                    <a:pt x="833" y="2506"/>
                  </a:cubicBezTo>
                  <a:cubicBezTo>
                    <a:pt x="1" y="3033"/>
                    <a:pt x="833" y="2950"/>
                    <a:pt x="2053" y="10325"/>
                  </a:cubicBezTo>
                  <a:cubicBezTo>
                    <a:pt x="2247" y="11572"/>
                    <a:pt x="2469" y="13014"/>
                    <a:pt x="2690" y="14761"/>
                  </a:cubicBezTo>
                  <a:cubicBezTo>
                    <a:pt x="2912" y="17506"/>
                    <a:pt x="2912" y="20251"/>
                    <a:pt x="2690" y="22995"/>
                  </a:cubicBezTo>
                  <a:cubicBezTo>
                    <a:pt x="2441" y="25602"/>
                    <a:pt x="1443" y="32783"/>
                    <a:pt x="1803" y="34973"/>
                  </a:cubicBezTo>
                  <a:cubicBezTo>
                    <a:pt x="1859" y="35139"/>
                    <a:pt x="1942" y="35250"/>
                    <a:pt x="2080" y="35333"/>
                  </a:cubicBezTo>
                  <a:cubicBezTo>
                    <a:pt x="4569" y="36837"/>
                    <a:pt x="7766" y="37516"/>
                    <a:pt x="11032" y="37516"/>
                  </a:cubicBezTo>
                  <a:cubicBezTo>
                    <a:pt x="14753" y="37516"/>
                    <a:pt x="18563" y="36634"/>
                    <a:pt x="21516" y="35084"/>
                  </a:cubicBezTo>
                  <a:cubicBezTo>
                    <a:pt x="22514" y="34529"/>
                    <a:pt x="24289" y="33697"/>
                    <a:pt x="24704" y="32616"/>
                  </a:cubicBezTo>
                  <a:cubicBezTo>
                    <a:pt x="24788" y="32422"/>
                    <a:pt x="24788" y="32228"/>
                    <a:pt x="24788" y="32006"/>
                  </a:cubicBezTo>
                  <a:cubicBezTo>
                    <a:pt x="23873" y="24992"/>
                    <a:pt x="20546" y="20722"/>
                    <a:pt x="21239" y="15593"/>
                  </a:cubicBezTo>
                  <a:cubicBezTo>
                    <a:pt x="21433" y="14345"/>
                    <a:pt x="21544" y="13042"/>
                    <a:pt x="21544" y="11767"/>
                  </a:cubicBezTo>
                  <a:cubicBezTo>
                    <a:pt x="21488" y="9632"/>
                    <a:pt x="20573" y="5722"/>
                    <a:pt x="18965" y="2423"/>
                  </a:cubicBezTo>
                  <a:cubicBezTo>
                    <a:pt x="18827" y="2173"/>
                    <a:pt x="18633" y="1952"/>
                    <a:pt x="18383" y="1841"/>
                  </a:cubicBezTo>
                  <a:cubicBezTo>
                    <a:pt x="17440" y="1369"/>
                    <a:pt x="16414" y="981"/>
                    <a:pt x="15389" y="704"/>
                  </a:cubicBezTo>
                  <a:cubicBezTo>
                    <a:pt x="13701" y="236"/>
                    <a:pt x="11962" y="0"/>
                    <a:pt x="10221" y="0"/>
                  </a:cubicBezTo>
                  <a:close/>
                </a:path>
              </a:pathLst>
            </a:custGeom>
            <a:solidFill>
              <a:srgbClr val="D8647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4" name="Google Shape;954;p15"/>
            <p:cNvSpPr/>
            <p:nvPr/>
          </p:nvSpPr>
          <p:spPr>
            <a:xfrm>
              <a:off x="3892100" y="3387050"/>
              <a:ext cx="619700" cy="969725"/>
            </a:xfrm>
            <a:custGeom>
              <a:rect b="b" l="l" r="r" t="t"/>
              <a:pathLst>
                <a:path extrusionOk="0" h="38789" w="24788">
                  <a:moveTo>
                    <a:pt x="24704" y="32855"/>
                  </a:moveTo>
                  <a:cubicBezTo>
                    <a:pt x="24289" y="33936"/>
                    <a:pt x="22514" y="34768"/>
                    <a:pt x="21516" y="35323"/>
                  </a:cubicBezTo>
                  <a:cubicBezTo>
                    <a:pt x="15971" y="38234"/>
                    <a:pt x="7404" y="38788"/>
                    <a:pt x="2080" y="35572"/>
                  </a:cubicBezTo>
                  <a:cubicBezTo>
                    <a:pt x="1942" y="35489"/>
                    <a:pt x="1859" y="35378"/>
                    <a:pt x="1803" y="35212"/>
                  </a:cubicBezTo>
                  <a:cubicBezTo>
                    <a:pt x="1443" y="33022"/>
                    <a:pt x="2441" y="25841"/>
                    <a:pt x="2690" y="23234"/>
                  </a:cubicBezTo>
                  <a:cubicBezTo>
                    <a:pt x="2912" y="20490"/>
                    <a:pt x="2912" y="17745"/>
                    <a:pt x="2690" y="15000"/>
                  </a:cubicBezTo>
                  <a:cubicBezTo>
                    <a:pt x="2469" y="13253"/>
                    <a:pt x="2247" y="11811"/>
                    <a:pt x="2053" y="10564"/>
                  </a:cubicBezTo>
                  <a:cubicBezTo>
                    <a:pt x="833" y="3189"/>
                    <a:pt x="1" y="3272"/>
                    <a:pt x="833" y="2745"/>
                  </a:cubicBezTo>
                  <a:cubicBezTo>
                    <a:pt x="2219" y="1913"/>
                    <a:pt x="3716" y="1276"/>
                    <a:pt x="5269" y="888"/>
                  </a:cubicBezTo>
                  <a:cubicBezTo>
                    <a:pt x="8596" y="0"/>
                    <a:pt x="12089" y="28"/>
                    <a:pt x="15389" y="943"/>
                  </a:cubicBezTo>
                  <a:cubicBezTo>
                    <a:pt x="16414" y="1220"/>
                    <a:pt x="17440" y="1608"/>
                    <a:pt x="18383" y="2080"/>
                  </a:cubicBezTo>
                  <a:cubicBezTo>
                    <a:pt x="18633" y="2191"/>
                    <a:pt x="18827" y="2412"/>
                    <a:pt x="18965" y="2662"/>
                  </a:cubicBezTo>
                  <a:cubicBezTo>
                    <a:pt x="20573" y="5961"/>
                    <a:pt x="21488" y="9871"/>
                    <a:pt x="21544" y="12006"/>
                  </a:cubicBezTo>
                  <a:cubicBezTo>
                    <a:pt x="21544" y="13281"/>
                    <a:pt x="21433" y="14584"/>
                    <a:pt x="21239" y="15832"/>
                  </a:cubicBezTo>
                  <a:cubicBezTo>
                    <a:pt x="20546" y="20961"/>
                    <a:pt x="23873" y="25231"/>
                    <a:pt x="24788" y="32245"/>
                  </a:cubicBezTo>
                  <a:cubicBezTo>
                    <a:pt x="24788" y="32467"/>
                    <a:pt x="24788" y="32661"/>
                    <a:pt x="24704" y="32855"/>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5" name="Google Shape;955;p15"/>
            <p:cNvSpPr/>
            <p:nvPr/>
          </p:nvSpPr>
          <p:spPr>
            <a:xfrm>
              <a:off x="4024500" y="3392575"/>
              <a:ext cx="273125" cy="205125"/>
            </a:xfrm>
            <a:custGeom>
              <a:rect b="b" l="l" r="r" t="t"/>
              <a:pathLst>
                <a:path extrusionOk="0" h="8205" w="10925">
                  <a:moveTo>
                    <a:pt x="4991" y="1"/>
                  </a:moveTo>
                  <a:cubicBezTo>
                    <a:pt x="3316" y="1"/>
                    <a:pt x="1638" y="216"/>
                    <a:pt x="1" y="639"/>
                  </a:cubicBezTo>
                  <a:cubicBezTo>
                    <a:pt x="1054" y="1692"/>
                    <a:pt x="2025" y="2829"/>
                    <a:pt x="2912" y="3994"/>
                  </a:cubicBezTo>
                  <a:cubicBezTo>
                    <a:pt x="3633" y="4992"/>
                    <a:pt x="4437" y="5934"/>
                    <a:pt x="5352" y="6766"/>
                  </a:cubicBezTo>
                  <a:cubicBezTo>
                    <a:pt x="6177" y="7542"/>
                    <a:pt x="7025" y="8204"/>
                    <a:pt x="8140" y="8204"/>
                  </a:cubicBezTo>
                  <a:cubicBezTo>
                    <a:pt x="8261" y="8204"/>
                    <a:pt x="8385" y="8196"/>
                    <a:pt x="8512" y="8180"/>
                  </a:cubicBezTo>
                  <a:cubicBezTo>
                    <a:pt x="10924" y="7848"/>
                    <a:pt x="10564" y="4243"/>
                    <a:pt x="10398" y="2469"/>
                  </a:cubicBezTo>
                  <a:cubicBezTo>
                    <a:pt x="10370" y="1942"/>
                    <a:pt x="10287" y="1415"/>
                    <a:pt x="10176" y="916"/>
                  </a:cubicBezTo>
                  <a:cubicBezTo>
                    <a:pt x="10148" y="833"/>
                    <a:pt x="10120" y="750"/>
                    <a:pt x="10120" y="694"/>
                  </a:cubicBezTo>
                  <a:cubicBezTo>
                    <a:pt x="8445" y="230"/>
                    <a:pt x="6719" y="1"/>
                    <a:pt x="4991"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6" name="Google Shape;956;p15"/>
            <p:cNvSpPr/>
            <p:nvPr/>
          </p:nvSpPr>
          <p:spPr>
            <a:xfrm>
              <a:off x="4240750" y="3626875"/>
              <a:ext cx="66575" cy="626625"/>
            </a:xfrm>
            <a:custGeom>
              <a:rect b="b" l="l" r="r" t="t"/>
              <a:pathLst>
                <a:path extrusionOk="0" h="25065" w="2663">
                  <a:moveTo>
                    <a:pt x="1" y="0"/>
                  </a:moveTo>
                  <a:lnTo>
                    <a:pt x="1" y="0"/>
                  </a:lnTo>
                  <a:cubicBezTo>
                    <a:pt x="611" y="2024"/>
                    <a:pt x="1054" y="4076"/>
                    <a:pt x="1304" y="6155"/>
                  </a:cubicBezTo>
                  <a:cubicBezTo>
                    <a:pt x="1609" y="8263"/>
                    <a:pt x="1886" y="10342"/>
                    <a:pt x="2080" y="12449"/>
                  </a:cubicBezTo>
                  <a:cubicBezTo>
                    <a:pt x="2274" y="14529"/>
                    <a:pt x="2385" y="16636"/>
                    <a:pt x="2468" y="18743"/>
                  </a:cubicBezTo>
                  <a:cubicBezTo>
                    <a:pt x="2552" y="20850"/>
                    <a:pt x="2579" y="22957"/>
                    <a:pt x="2635" y="25064"/>
                  </a:cubicBezTo>
                  <a:cubicBezTo>
                    <a:pt x="2663" y="22957"/>
                    <a:pt x="2663" y="20850"/>
                    <a:pt x="2607" y="18743"/>
                  </a:cubicBezTo>
                  <a:cubicBezTo>
                    <a:pt x="2552" y="16636"/>
                    <a:pt x="2441" y="14529"/>
                    <a:pt x="2247" y="12421"/>
                  </a:cubicBezTo>
                  <a:cubicBezTo>
                    <a:pt x="2164" y="11368"/>
                    <a:pt x="2025" y="10314"/>
                    <a:pt x="1886" y="9288"/>
                  </a:cubicBezTo>
                  <a:cubicBezTo>
                    <a:pt x="1748" y="8235"/>
                    <a:pt x="1609" y="7209"/>
                    <a:pt x="1443" y="6155"/>
                  </a:cubicBezTo>
                  <a:cubicBezTo>
                    <a:pt x="1276" y="5130"/>
                    <a:pt x="1110" y="4076"/>
                    <a:pt x="860" y="3050"/>
                  </a:cubicBezTo>
                  <a:cubicBezTo>
                    <a:pt x="639" y="1997"/>
                    <a:pt x="334" y="999"/>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7" name="Google Shape;957;p15"/>
            <p:cNvSpPr/>
            <p:nvPr/>
          </p:nvSpPr>
          <p:spPr>
            <a:xfrm>
              <a:off x="3963500" y="4226450"/>
              <a:ext cx="305000" cy="40475"/>
            </a:xfrm>
            <a:custGeom>
              <a:rect b="b" l="l" r="r" t="t"/>
              <a:pathLst>
                <a:path extrusionOk="0" h="1619" w="12200">
                  <a:moveTo>
                    <a:pt x="1" y="0"/>
                  </a:moveTo>
                  <a:lnTo>
                    <a:pt x="1" y="0"/>
                  </a:lnTo>
                  <a:cubicBezTo>
                    <a:pt x="943" y="416"/>
                    <a:pt x="1942" y="749"/>
                    <a:pt x="2940" y="998"/>
                  </a:cubicBezTo>
                  <a:cubicBezTo>
                    <a:pt x="3938" y="1248"/>
                    <a:pt x="4964" y="1414"/>
                    <a:pt x="5989" y="1525"/>
                  </a:cubicBezTo>
                  <a:cubicBezTo>
                    <a:pt x="6780" y="1587"/>
                    <a:pt x="7554" y="1619"/>
                    <a:pt x="8337" y="1619"/>
                  </a:cubicBezTo>
                  <a:cubicBezTo>
                    <a:pt x="8597" y="1619"/>
                    <a:pt x="8859" y="1615"/>
                    <a:pt x="9122" y="1608"/>
                  </a:cubicBezTo>
                  <a:cubicBezTo>
                    <a:pt x="10148" y="1553"/>
                    <a:pt x="11174" y="1442"/>
                    <a:pt x="12200" y="1275"/>
                  </a:cubicBezTo>
                  <a:lnTo>
                    <a:pt x="12200" y="1275"/>
                  </a:lnTo>
                  <a:cubicBezTo>
                    <a:pt x="11174" y="1386"/>
                    <a:pt x="10148" y="1442"/>
                    <a:pt x="9122" y="1470"/>
                  </a:cubicBezTo>
                  <a:cubicBezTo>
                    <a:pt x="8941" y="1474"/>
                    <a:pt x="8758" y="1477"/>
                    <a:pt x="8575" y="1477"/>
                  </a:cubicBezTo>
                  <a:cubicBezTo>
                    <a:pt x="7725" y="1477"/>
                    <a:pt x="6866" y="1427"/>
                    <a:pt x="6045" y="1359"/>
                  </a:cubicBezTo>
                  <a:cubicBezTo>
                    <a:pt x="4991" y="1248"/>
                    <a:pt x="3993" y="1081"/>
                    <a:pt x="2967" y="860"/>
                  </a:cubicBezTo>
                  <a:cubicBezTo>
                    <a:pt x="1969" y="638"/>
                    <a:pt x="971" y="360"/>
                    <a:pt x="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8" name="Google Shape;958;p15"/>
            <p:cNvSpPr/>
            <p:nvPr/>
          </p:nvSpPr>
          <p:spPr>
            <a:xfrm>
              <a:off x="4336425" y="4175150"/>
              <a:ext cx="153200" cy="67950"/>
            </a:xfrm>
            <a:custGeom>
              <a:rect b="b" l="l" r="r" t="t"/>
              <a:pathLst>
                <a:path extrusionOk="0" h="2718" w="6128">
                  <a:moveTo>
                    <a:pt x="6127" y="0"/>
                  </a:moveTo>
                  <a:cubicBezTo>
                    <a:pt x="5185" y="583"/>
                    <a:pt x="4187" y="1109"/>
                    <a:pt x="3161" y="1553"/>
                  </a:cubicBezTo>
                  <a:cubicBezTo>
                    <a:pt x="2634" y="1803"/>
                    <a:pt x="2135" y="1997"/>
                    <a:pt x="1608" y="2191"/>
                  </a:cubicBezTo>
                  <a:cubicBezTo>
                    <a:pt x="1081" y="2385"/>
                    <a:pt x="555" y="2551"/>
                    <a:pt x="0" y="2717"/>
                  </a:cubicBezTo>
                  <a:cubicBezTo>
                    <a:pt x="555" y="2634"/>
                    <a:pt x="1109" y="2496"/>
                    <a:pt x="1664" y="2329"/>
                  </a:cubicBezTo>
                  <a:cubicBezTo>
                    <a:pt x="2190" y="2135"/>
                    <a:pt x="2717" y="1941"/>
                    <a:pt x="3244" y="1719"/>
                  </a:cubicBezTo>
                  <a:cubicBezTo>
                    <a:pt x="4270" y="1276"/>
                    <a:pt x="5240" y="693"/>
                    <a:pt x="6127"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9" name="Google Shape;959;p15"/>
            <p:cNvSpPr/>
            <p:nvPr/>
          </p:nvSpPr>
          <p:spPr>
            <a:xfrm>
              <a:off x="4221350" y="3031500"/>
              <a:ext cx="135875" cy="174925"/>
            </a:xfrm>
            <a:custGeom>
              <a:rect b="b" l="l" r="r" t="t"/>
              <a:pathLst>
                <a:path extrusionOk="0" h="6997" w="5435">
                  <a:moveTo>
                    <a:pt x="1485" y="1"/>
                  </a:moveTo>
                  <a:cubicBezTo>
                    <a:pt x="736" y="1"/>
                    <a:pt x="148" y="413"/>
                    <a:pt x="84" y="1358"/>
                  </a:cubicBezTo>
                  <a:cubicBezTo>
                    <a:pt x="1" y="2744"/>
                    <a:pt x="1248" y="3132"/>
                    <a:pt x="1830" y="4269"/>
                  </a:cubicBezTo>
                  <a:cubicBezTo>
                    <a:pt x="2257" y="5122"/>
                    <a:pt x="2479" y="6996"/>
                    <a:pt x="3257" y="6996"/>
                  </a:cubicBezTo>
                  <a:cubicBezTo>
                    <a:pt x="3339" y="6996"/>
                    <a:pt x="3427" y="6975"/>
                    <a:pt x="3522" y="6931"/>
                  </a:cubicBezTo>
                  <a:cubicBezTo>
                    <a:pt x="4991" y="6237"/>
                    <a:pt x="5435" y="4324"/>
                    <a:pt x="4825" y="2633"/>
                  </a:cubicBezTo>
                  <a:cubicBezTo>
                    <a:pt x="4264" y="1036"/>
                    <a:pt x="2672" y="1"/>
                    <a:pt x="1485"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0" name="Google Shape;960;p15"/>
            <p:cNvSpPr/>
            <p:nvPr/>
          </p:nvSpPr>
          <p:spPr>
            <a:xfrm>
              <a:off x="4293450" y="3073050"/>
              <a:ext cx="29825" cy="104700"/>
            </a:xfrm>
            <a:custGeom>
              <a:rect b="b" l="l" r="r" t="t"/>
              <a:pathLst>
                <a:path extrusionOk="0" h="4188" w="1193">
                  <a:moveTo>
                    <a:pt x="0" y="1"/>
                  </a:moveTo>
                  <a:lnTo>
                    <a:pt x="0" y="1"/>
                  </a:lnTo>
                  <a:cubicBezTo>
                    <a:pt x="194" y="333"/>
                    <a:pt x="388" y="638"/>
                    <a:pt x="527" y="971"/>
                  </a:cubicBezTo>
                  <a:cubicBezTo>
                    <a:pt x="693" y="1304"/>
                    <a:pt x="832" y="1636"/>
                    <a:pt x="915" y="1997"/>
                  </a:cubicBezTo>
                  <a:cubicBezTo>
                    <a:pt x="1054" y="2718"/>
                    <a:pt x="1081" y="3439"/>
                    <a:pt x="1026" y="4187"/>
                  </a:cubicBezTo>
                  <a:cubicBezTo>
                    <a:pt x="1109" y="3799"/>
                    <a:pt x="1165" y="3439"/>
                    <a:pt x="1192" y="3078"/>
                  </a:cubicBezTo>
                  <a:cubicBezTo>
                    <a:pt x="1192" y="2690"/>
                    <a:pt x="1165" y="2302"/>
                    <a:pt x="1081" y="1941"/>
                  </a:cubicBezTo>
                  <a:cubicBezTo>
                    <a:pt x="887" y="1221"/>
                    <a:pt x="527" y="555"/>
                    <a:pt x="0" y="1"/>
                  </a:cubicBezTo>
                  <a:close/>
                </a:path>
              </a:pathLst>
            </a:custGeom>
            <a:solidFill>
              <a:srgbClr val="3D43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1" name="Google Shape;961;p15"/>
            <p:cNvSpPr/>
            <p:nvPr/>
          </p:nvSpPr>
          <p:spPr>
            <a:xfrm>
              <a:off x="3985650" y="3255725"/>
              <a:ext cx="142850" cy="110550"/>
            </a:xfrm>
            <a:custGeom>
              <a:rect b="b" l="l" r="r" t="t"/>
              <a:pathLst>
                <a:path extrusionOk="0" h="4422" w="5714">
                  <a:moveTo>
                    <a:pt x="562" y="1"/>
                  </a:moveTo>
                  <a:cubicBezTo>
                    <a:pt x="110" y="1"/>
                    <a:pt x="0" y="321"/>
                    <a:pt x="556" y="1205"/>
                  </a:cubicBezTo>
                  <a:cubicBezTo>
                    <a:pt x="2580" y="4422"/>
                    <a:pt x="5713" y="4422"/>
                    <a:pt x="5713" y="4422"/>
                  </a:cubicBezTo>
                  <a:lnTo>
                    <a:pt x="5325" y="2231"/>
                  </a:lnTo>
                  <a:cubicBezTo>
                    <a:pt x="5325" y="2231"/>
                    <a:pt x="1754" y="1"/>
                    <a:pt x="562"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2" name="Google Shape;962;p15"/>
            <p:cNvSpPr/>
            <p:nvPr/>
          </p:nvSpPr>
          <p:spPr>
            <a:xfrm>
              <a:off x="4070950" y="3290650"/>
              <a:ext cx="180525" cy="190525"/>
            </a:xfrm>
            <a:custGeom>
              <a:rect b="b" l="l" r="r" t="t"/>
              <a:pathLst>
                <a:path extrusionOk="0" h="7621" w="7221">
                  <a:moveTo>
                    <a:pt x="3973" y="1"/>
                  </a:moveTo>
                  <a:cubicBezTo>
                    <a:pt x="3595" y="1"/>
                    <a:pt x="3206" y="65"/>
                    <a:pt x="2828" y="197"/>
                  </a:cubicBezTo>
                  <a:cubicBezTo>
                    <a:pt x="2301" y="363"/>
                    <a:pt x="2024" y="529"/>
                    <a:pt x="1442" y="723"/>
                  </a:cubicBezTo>
                  <a:cubicBezTo>
                    <a:pt x="832" y="890"/>
                    <a:pt x="1054" y="2831"/>
                    <a:pt x="139" y="4245"/>
                  </a:cubicBezTo>
                  <a:cubicBezTo>
                    <a:pt x="0" y="4411"/>
                    <a:pt x="0" y="4660"/>
                    <a:pt x="139" y="4827"/>
                  </a:cubicBezTo>
                  <a:cubicBezTo>
                    <a:pt x="1433" y="6894"/>
                    <a:pt x="3276" y="7621"/>
                    <a:pt x="4739" y="7621"/>
                  </a:cubicBezTo>
                  <a:cubicBezTo>
                    <a:pt x="6159" y="7621"/>
                    <a:pt x="7220" y="6936"/>
                    <a:pt x="7070" y="6130"/>
                  </a:cubicBezTo>
                  <a:cubicBezTo>
                    <a:pt x="7042" y="5964"/>
                    <a:pt x="6821" y="5215"/>
                    <a:pt x="6654" y="4411"/>
                  </a:cubicBezTo>
                  <a:cubicBezTo>
                    <a:pt x="6543" y="3940"/>
                    <a:pt x="6516" y="3468"/>
                    <a:pt x="6543" y="2997"/>
                  </a:cubicBezTo>
                  <a:cubicBezTo>
                    <a:pt x="6855" y="1061"/>
                    <a:pt x="5506" y="1"/>
                    <a:pt x="3973"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3" name="Google Shape;963;p15"/>
            <p:cNvSpPr/>
            <p:nvPr/>
          </p:nvSpPr>
          <p:spPr>
            <a:xfrm>
              <a:off x="4137475" y="3290650"/>
              <a:ext cx="105000" cy="113000"/>
            </a:xfrm>
            <a:custGeom>
              <a:rect b="b" l="l" r="r" t="t"/>
              <a:pathLst>
                <a:path extrusionOk="0" h="4520" w="4200">
                  <a:moveTo>
                    <a:pt x="1312" y="1"/>
                  </a:moveTo>
                  <a:cubicBezTo>
                    <a:pt x="934" y="1"/>
                    <a:pt x="545" y="65"/>
                    <a:pt x="167" y="197"/>
                  </a:cubicBezTo>
                  <a:lnTo>
                    <a:pt x="1" y="1777"/>
                  </a:lnTo>
                  <a:cubicBezTo>
                    <a:pt x="1" y="1777"/>
                    <a:pt x="1080" y="4519"/>
                    <a:pt x="3258" y="4519"/>
                  </a:cubicBezTo>
                  <a:cubicBezTo>
                    <a:pt x="3499" y="4519"/>
                    <a:pt x="3753" y="4485"/>
                    <a:pt x="4021" y="4411"/>
                  </a:cubicBezTo>
                  <a:cubicBezTo>
                    <a:pt x="3882" y="3940"/>
                    <a:pt x="3855" y="3468"/>
                    <a:pt x="3910" y="2997"/>
                  </a:cubicBezTo>
                  <a:cubicBezTo>
                    <a:pt x="4199" y="1061"/>
                    <a:pt x="2846" y="1"/>
                    <a:pt x="1312"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4" name="Google Shape;964;p15"/>
            <p:cNvSpPr/>
            <p:nvPr/>
          </p:nvSpPr>
          <p:spPr>
            <a:xfrm>
              <a:off x="4046675" y="3049950"/>
              <a:ext cx="264775" cy="316375"/>
            </a:xfrm>
            <a:custGeom>
              <a:rect b="b" l="l" r="r" t="t"/>
              <a:pathLst>
                <a:path extrusionOk="0" h="12655" w="10591">
                  <a:moveTo>
                    <a:pt x="5294" y="1"/>
                  </a:moveTo>
                  <a:cubicBezTo>
                    <a:pt x="5203" y="1"/>
                    <a:pt x="5111" y="4"/>
                    <a:pt x="5019" y="10"/>
                  </a:cubicBezTo>
                  <a:cubicBezTo>
                    <a:pt x="2191" y="232"/>
                    <a:pt x="1" y="3032"/>
                    <a:pt x="139" y="6498"/>
                  </a:cubicBezTo>
                  <a:cubicBezTo>
                    <a:pt x="278" y="9963"/>
                    <a:pt x="3134" y="12597"/>
                    <a:pt x="5962" y="12653"/>
                  </a:cubicBezTo>
                  <a:cubicBezTo>
                    <a:pt x="6003" y="12654"/>
                    <a:pt x="6044" y="12654"/>
                    <a:pt x="6084" y="12654"/>
                  </a:cubicBezTo>
                  <a:cubicBezTo>
                    <a:pt x="9214" y="12654"/>
                    <a:pt x="10590" y="9503"/>
                    <a:pt x="10453" y="6082"/>
                  </a:cubicBezTo>
                  <a:cubicBezTo>
                    <a:pt x="10346" y="2885"/>
                    <a:pt x="8130" y="1"/>
                    <a:pt x="5294"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5" name="Google Shape;965;p15"/>
            <p:cNvSpPr/>
            <p:nvPr/>
          </p:nvSpPr>
          <p:spPr>
            <a:xfrm>
              <a:off x="4258375" y="3152800"/>
              <a:ext cx="33825" cy="19425"/>
            </a:xfrm>
            <a:custGeom>
              <a:rect b="b" l="l" r="r" t="t"/>
              <a:pathLst>
                <a:path extrusionOk="0" h="777" w="1353">
                  <a:moveTo>
                    <a:pt x="532" y="0"/>
                  </a:moveTo>
                  <a:cubicBezTo>
                    <a:pt x="264" y="0"/>
                    <a:pt x="28" y="102"/>
                    <a:pt x="17" y="332"/>
                  </a:cubicBezTo>
                  <a:cubicBezTo>
                    <a:pt x="0" y="600"/>
                    <a:pt x="449" y="777"/>
                    <a:pt x="826" y="777"/>
                  </a:cubicBezTo>
                  <a:cubicBezTo>
                    <a:pt x="1072" y="777"/>
                    <a:pt x="1287" y="701"/>
                    <a:pt x="1320" y="526"/>
                  </a:cubicBezTo>
                  <a:cubicBezTo>
                    <a:pt x="1352" y="202"/>
                    <a:pt x="910" y="0"/>
                    <a:pt x="532"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6" name="Google Shape;966;p15"/>
            <p:cNvSpPr/>
            <p:nvPr/>
          </p:nvSpPr>
          <p:spPr>
            <a:xfrm>
              <a:off x="4165050" y="3150875"/>
              <a:ext cx="34225" cy="19025"/>
            </a:xfrm>
            <a:custGeom>
              <a:rect b="b" l="l" r="r" t="t"/>
              <a:pathLst>
                <a:path extrusionOk="0" h="761" w="1369">
                  <a:moveTo>
                    <a:pt x="770" y="0"/>
                  </a:moveTo>
                  <a:cubicBezTo>
                    <a:pt x="401" y="0"/>
                    <a:pt x="0" y="181"/>
                    <a:pt x="62" y="492"/>
                  </a:cubicBezTo>
                  <a:cubicBezTo>
                    <a:pt x="99" y="674"/>
                    <a:pt x="359" y="761"/>
                    <a:pt x="634" y="761"/>
                  </a:cubicBezTo>
                  <a:cubicBezTo>
                    <a:pt x="988" y="761"/>
                    <a:pt x="1369" y="618"/>
                    <a:pt x="1338" y="353"/>
                  </a:cubicBezTo>
                  <a:cubicBezTo>
                    <a:pt x="1326" y="110"/>
                    <a:pt x="1058" y="0"/>
                    <a:pt x="770"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7" name="Google Shape;967;p15"/>
            <p:cNvSpPr/>
            <p:nvPr/>
          </p:nvSpPr>
          <p:spPr>
            <a:xfrm>
              <a:off x="4262950" y="3205425"/>
              <a:ext cx="18725" cy="20850"/>
            </a:xfrm>
            <a:custGeom>
              <a:rect b="b" l="l" r="r" t="t"/>
              <a:pathLst>
                <a:path extrusionOk="0" h="834" w="749">
                  <a:moveTo>
                    <a:pt x="416" y="1"/>
                  </a:moveTo>
                  <a:cubicBezTo>
                    <a:pt x="320" y="1"/>
                    <a:pt x="226" y="45"/>
                    <a:pt x="166" y="140"/>
                  </a:cubicBezTo>
                  <a:cubicBezTo>
                    <a:pt x="0" y="334"/>
                    <a:pt x="83" y="805"/>
                    <a:pt x="416" y="833"/>
                  </a:cubicBezTo>
                  <a:cubicBezTo>
                    <a:pt x="555" y="833"/>
                    <a:pt x="666" y="722"/>
                    <a:pt x="721" y="556"/>
                  </a:cubicBezTo>
                  <a:cubicBezTo>
                    <a:pt x="749" y="445"/>
                    <a:pt x="749" y="334"/>
                    <a:pt x="721" y="223"/>
                  </a:cubicBezTo>
                  <a:cubicBezTo>
                    <a:pt x="673" y="80"/>
                    <a:pt x="544" y="1"/>
                    <a:pt x="416"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8" name="Google Shape;968;p15"/>
            <p:cNvSpPr/>
            <p:nvPr/>
          </p:nvSpPr>
          <p:spPr>
            <a:xfrm>
              <a:off x="4172150" y="3199750"/>
              <a:ext cx="19425" cy="20975"/>
            </a:xfrm>
            <a:custGeom>
              <a:rect b="b" l="l" r="r" t="t"/>
              <a:pathLst>
                <a:path extrusionOk="0" h="839" w="777">
                  <a:moveTo>
                    <a:pt x="430" y="1"/>
                  </a:moveTo>
                  <a:cubicBezTo>
                    <a:pt x="339" y="1"/>
                    <a:pt x="251" y="38"/>
                    <a:pt x="194" y="117"/>
                  </a:cubicBezTo>
                  <a:cubicBezTo>
                    <a:pt x="0" y="339"/>
                    <a:pt x="83" y="783"/>
                    <a:pt x="388" y="838"/>
                  </a:cubicBezTo>
                  <a:cubicBezTo>
                    <a:pt x="555" y="838"/>
                    <a:pt x="693" y="727"/>
                    <a:pt x="721" y="589"/>
                  </a:cubicBezTo>
                  <a:cubicBezTo>
                    <a:pt x="749" y="478"/>
                    <a:pt x="776" y="339"/>
                    <a:pt x="749" y="228"/>
                  </a:cubicBezTo>
                  <a:cubicBezTo>
                    <a:pt x="699" y="80"/>
                    <a:pt x="562" y="1"/>
                    <a:pt x="430"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9" name="Google Shape;969;p15"/>
            <p:cNvSpPr/>
            <p:nvPr/>
          </p:nvSpPr>
          <p:spPr>
            <a:xfrm>
              <a:off x="4192925" y="3269050"/>
              <a:ext cx="56175" cy="38100"/>
            </a:xfrm>
            <a:custGeom>
              <a:rect b="b" l="l" r="r" t="t"/>
              <a:pathLst>
                <a:path extrusionOk="0" h="1524" w="2247">
                  <a:moveTo>
                    <a:pt x="361" y="0"/>
                  </a:moveTo>
                  <a:cubicBezTo>
                    <a:pt x="292" y="0"/>
                    <a:pt x="223" y="21"/>
                    <a:pt x="167" y="62"/>
                  </a:cubicBezTo>
                  <a:cubicBezTo>
                    <a:pt x="56" y="201"/>
                    <a:pt x="1" y="367"/>
                    <a:pt x="29" y="534"/>
                  </a:cubicBezTo>
                  <a:cubicBezTo>
                    <a:pt x="56" y="672"/>
                    <a:pt x="84" y="811"/>
                    <a:pt x="167" y="950"/>
                  </a:cubicBezTo>
                  <a:cubicBezTo>
                    <a:pt x="167" y="950"/>
                    <a:pt x="167" y="977"/>
                    <a:pt x="195" y="977"/>
                  </a:cubicBezTo>
                  <a:cubicBezTo>
                    <a:pt x="441" y="1326"/>
                    <a:pt x="824" y="1523"/>
                    <a:pt x="1220" y="1523"/>
                  </a:cubicBezTo>
                  <a:cubicBezTo>
                    <a:pt x="1359" y="1523"/>
                    <a:pt x="1500" y="1499"/>
                    <a:pt x="1637" y="1449"/>
                  </a:cubicBezTo>
                  <a:cubicBezTo>
                    <a:pt x="1803" y="1393"/>
                    <a:pt x="1942" y="1310"/>
                    <a:pt x="2053" y="1199"/>
                  </a:cubicBezTo>
                  <a:cubicBezTo>
                    <a:pt x="2247" y="1005"/>
                    <a:pt x="2163" y="645"/>
                    <a:pt x="1886" y="589"/>
                  </a:cubicBezTo>
                  <a:cubicBezTo>
                    <a:pt x="1775" y="589"/>
                    <a:pt x="1664" y="562"/>
                    <a:pt x="1553" y="562"/>
                  </a:cubicBezTo>
                  <a:cubicBezTo>
                    <a:pt x="1249" y="562"/>
                    <a:pt x="944" y="451"/>
                    <a:pt x="749" y="229"/>
                  </a:cubicBezTo>
                  <a:cubicBezTo>
                    <a:pt x="694" y="173"/>
                    <a:pt x="611" y="118"/>
                    <a:pt x="555" y="62"/>
                  </a:cubicBezTo>
                  <a:cubicBezTo>
                    <a:pt x="500" y="21"/>
                    <a:pt x="431" y="0"/>
                    <a:pt x="361"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0" name="Google Shape;970;p15"/>
            <p:cNvSpPr/>
            <p:nvPr/>
          </p:nvSpPr>
          <p:spPr>
            <a:xfrm>
              <a:off x="4197100" y="3289150"/>
              <a:ext cx="37450" cy="18000"/>
            </a:xfrm>
            <a:custGeom>
              <a:rect b="b" l="l" r="r" t="t"/>
              <a:pathLst>
                <a:path extrusionOk="0" h="720" w="1498">
                  <a:moveTo>
                    <a:pt x="585" y="0"/>
                  </a:moveTo>
                  <a:cubicBezTo>
                    <a:pt x="547" y="0"/>
                    <a:pt x="509" y="2"/>
                    <a:pt x="472" y="7"/>
                  </a:cubicBezTo>
                  <a:cubicBezTo>
                    <a:pt x="388" y="7"/>
                    <a:pt x="277" y="7"/>
                    <a:pt x="194" y="35"/>
                  </a:cubicBezTo>
                  <a:cubicBezTo>
                    <a:pt x="167" y="63"/>
                    <a:pt x="28" y="90"/>
                    <a:pt x="0" y="118"/>
                  </a:cubicBezTo>
                  <a:cubicBezTo>
                    <a:pt x="28" y="146"/>
                    <a:pt x="28" y="146"/>
                    <a:pt x="28" y="173"/>
                  </a:cubicBezTo>
                  <a:cubicBezTo>
                    <a:pt x="274" y="522"/>
                    <a:pt x="657" y="719"/>
                    <a:pt x="1065" y="719"/>
                  </a:cubicBezTo>
                  <a:cubicBezTo>
                    <a:pt x="1208" y="719"/>
                    <a:pt x="1353" y="695"/>
                    <a:pt x="1497" y="645"/>
                  </a:cubicBezTo>
                  <a:cubicBezTo>
                    <a:pt x="1345" y="264"/>
                    <a:pt x="984" y="0"/>
                    <a:pt x="585" y="0"/>
                  </a:cubicBezTo>
                  <a:close/>
                </a:path>
              </a:pathLst>
            </a:custGeom>
            <a:solidFill>
              <a:srgbClr val="D8647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1" name="Google Shape;971;p15"/>
            <p:cNvSpPr/>
            <p:nvPr/>
          </p:nvSpPr>
          <p:spPr>
            <a:xfrm>
              <a:off x="4217875" y="3195050"/>
              <a:ext cx="22900" cy="59625"/>
            </a:xfrm>
            <a:custGeom>
              <a:rect b="b" l="l" r="r" t="t"/>
              <a:pathLst>
                <a:path extrusionOk="0" h="2385" w="916">
                  <a:moveTo>
                    <a:pt x="445" y="0"/>
                  </a:moveTo>
                  <a:lnTo>
                    <a:pt x="445" y="0"/>
                  </a:lnTo>
                  <a:cubicBezTo>
                    <a:pt x="528" y="499"/>
                    <a:pt x="611" y="971"/>
                    <a:pt x="722" y="1470"/>
                  </a:cubicBezTo>
                  <a:cubicBezTo>
                    <a:pt x="833" y="1664"/>
                    <a:pt x="805" y="1913"/>
                    <a:pt x="666" y="2080"/>
                  </a:cubicBezTo>
                  <a:cubicBezTo>
                    <a:pt x="583" y="2163"/>
                    <a:pt x="472" y="2218"/>
                    <a:pt x="361" y="2246"/>
                  </a:cubicBezTo>
                  <a:cubicBezTo>
                    <a:pt x="251" y="2274"/>
                    <a:pt x="140" y="2357"/>
                    <a:pt x="1" y="2385"/>
                  </a:cubicBezTo>
                  <a:cubicBezTo>
                    <a:pt x="140" y="2385"/>
                    <a:pt x="251" y="2385"/>
                    <a:pt x="389" y="2357"/>
                  </a:cubicBezTo>
                  <a:cubicBezTo>
                    <a:pt x="500" y="2329"/>
                    <a:pt x="639" y="2274"/>
                    <a:pt x="722" y="2191"/>
                  </a:cubicBezTo>
                  <a:cubicBezTo>
                    <a:pt x="833" y="2080"/>
                    <a:pt x="916" y="1969"/>
                    <a:pt x="916" y="1803"/>
                  </a:cubicBezTo>
                  <a:cubicBezTo>
                    <a:pt x="916" y="1692"/>
                    <a:pt x="916" y="1553"/>
                    <a:pt x="888" y="1414"/>
                  </a:cubicBezTo>
                  <a:cubicBezTo>
                    <a:pt x="833" y="1165"/>
                    <a:pt x="777" y="943"/>
                    <a:pt x="722" y="694"/>
                  </a:cubicBezTo>
                  <a:cubicBezTo>
                    <a:pt x="639" y="472"/>
                    <a:pt x="555" y="222"/>
                    <a:pt x="445" y="0"/>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2" name="Google Shape;972;p15"/>
            <p:cNvSpPr/>
            <p:nvPr/>
          </p:nvSpPr>
          <p:spPr>
            <a:xfrm>
              <a:off x="4075800" y="3238725"/>
              <a:ext cx="15275" cy="15950"/>
            </a:xfrm>
            <a:custGeom>
              <a:rect b="b" l="l" r="r" t="t"/>
              <a:pathLst>
                <a:path extrusionOk="0" h="638" w="611">
                  <a:moveTo>
                    <a:pt x="0" y="0"/>
                  </a:moveTo>
                  <a:cubicBezTo>
                    <a:pt x="28" y="139"/>
                    <a:pt x="111" y="277"/>
                    <a:pt x="222" y="388"/>
                  </a:cubicBezTo>
                  <a:cubicBezTo>
                    <a:pt x="278" y="444"/>
                    <a:pt x="333" y="499"/>
                    <a:pt x="388" y="527"/>
                  </a:cubicBezTo>
                  <a:cubicBezTo>
                    <a:pt x="472" y="582"/>
                    <a:pt x="527" y="610"/>
                    <a:pt x="610" y="638"/>
                  </a:cubicBezTo>
                  <a:cubicBezTo>
                    <a:pt x="582" y="582"/>
                    <a:pt x="555" y="499"/>
                    <a:pt x="499" y="444"/>
                  </a:cubicBezTo>
                  <a:cubicBezTo>
                    <a:pt x="472" y="388"/>
                    <a:pt x="416" y="305"/>
                    <a:pt x="361" y="277"/>
                  </a:cubicBezTo>
                  <a:cubicBezTo>
                    <a:pt x="250" y="139"/>
                    <a:pt x="139" y="56"/>
                    <a:pt x="0" y="0"/>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3" name="Google Shape;973;p15"/>
            <p:cNvSpPr/>
            <p:nvPr/>
          </p:nvSpPr>
          <p:spPr>
            <a:xfrm>
              <a:off x="4132050" y="3172525"/>
              <a:ext cx="196125" cy="68875"/>
            </a:xfrm>
            <a:custGeom>
              <a:rect b="b" l="l" r="r" t="t"/>
              <a:pathLst>
                <a:path extrusionOk="0" h="2755" w="7845">
                  <a:moveTo>
                    <a:pt x="1840" y="0"/>
                  </a:moveTo>
                  <a:cubicBezTo>
                    <a:pt x="1455" y="0"/>
                    <a:pt x="1064" y="145"/>
                    <a:pt x="772" y="458"/>
                  </a:cubicBezTo>
                  <a:cubicBezTo>
                    <a:pt x="0" y="1283"/>
                    <a:pt x="660" y="2544"/>
                    <a:pt x="1795" y="2544"/>
                  </a:cubicBezTo>
                  <a:cubicBezTo>
                    <a:pt x="1841" y="2544"/>
                    <a:pt x="1889" y="2542"/>
                    <a:pt x="1937" y="2537"/>
                  </a:cubicBezTo>
                  <a:cubicBezTo>
                    <a:pt x="2574" y="2482"/>
                    <a:pt x="3101" y="2010"/>
                    <a:pt x="3184" y="1373"/>
                  </a:cubicBezTo>
                  <a:cubicBezTo>
                    <a:pt x="3406" y="1206"/>
                    <a:pt x="3656" y="1151"/>
                    <a:pt x="3905" y="1151"/>
                  </a:cubicBezTo>
                  <a:cubicBezTo>
                    <a:pt x="4155" y="1179"/>
                    <a:pt x="4404" y="1262"/>
                    <a:pt x="4626" y="1400"/>
                  </a:cubicBezTo>
                  <a:cubicBezTo>
                    <a:pt x="4590" y="2248"/>
                    <a:pt x="5280" y="2755"/>
                    <a:pt x="5989" y="2755"/>
                  </a:cubicBezTo>
                  <a:cubicBezTo>
                    <a:pt x="6370" y="2755"/>
                    <a:pt x="6757" y="2608"/>
                    <a:pt x="7038" y="2288"/>
                  </a:cubicBezTo>
                  <a:cubicBezTo>
                    <a:pt x="7844" y="1428"/>
                    <a:pt x="7115" y="204"/>
                    <a:pt x="5984" y="204"/>
                  </a:cubicBezTo>
                  <a:cubicBezTo>
                    <a:pt x="5948" y="204"/>
                    <a:pt x="5911" y="206"/>
                    <a:pt x="5874" y="208"/>
                  </a:cubicBezTo>
                  <a:cubicBezTo>
                    <a:pt x="5347" y="236"/>
                    <a:pt x="4903" y="569"/>
                    <a:pt x="4682" y="1068"/>
                  </a:cubicBezTo>
                  <a:lnTo>
                    <a:pt x="4682" y="1095"/>
                  </a:lnTo>
                  <a:cubicBezTo>
                    <a:pt x="4432" y="955"/>
                    <a:pt x="4147" y="885"/>
                    <a:pt x="3862" y="885"/>
                  </a:cubicBezTo>
                  <a:cubicBezTo>
                    <a:pt x="3641" y="885"/>
                    <a:pt x="3418" y="927"/>
                    <a:pt x="3212" y="1012"/>
                  </a:cubicBezTo>
                  <a:lnTo>
                    <a:pt x="3184" y="1040"/>
                  </a:lnTo>
                  <a:lnTo>
                    <a:pt x="3184" y="985"/>
                  </a:lnTo>
                  <a:cubicBezTo>
                    <a:pt x="3032" y="358"/>
                    <a:pt x="2445" y="0"/>
                    <a:pt x="1840" y="0"/>
                  </a:cubicBezTo>
                  <a:close/>
                </a:path>
              </a:pathLst>
            </a:custGeom>
            <a:solidFill>
              <a:srgbClr val="4245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4" name="Google Shape;974;p15"/>
            <p:cNvSpPr/>
            <p:nvPr/>
          </p:nvSpPr>
          <p:spPr>
            <a:xfrm>
              <a:off x="4244450" y="3184625"/>
              <a:ext cx="64575" cy="49975"/>
            </a:xfrm>
            <a:custGeom>
              <a:rect b="b" l="l" r="r" t="t"/>
              <a:pathLst>
                <a:path extrusionOk="0" h="1999" w="2583">
                  <a:moveTo>
                    <a:pt x="1509" y="1"/>
                  </a:moveTo>
                  <a:cubicBezTo>
                    <a:pt x="533" y="1"/>
                    <a:pt x="1" y="1146"/>
                    <a:pt x="796" y="1776"/>
                  </a:cubicBezTo>
                  <a:cubicBezTo>
                    <a:pt x="996" y="1930"/>
                    <a:pt x="1224" y="1999"/>
                    <a:pt x="1448" y="1999"/>
                  </a:cubicBezTo>
                  <a:cubicBezTo>
                    <a:pt x="2030" y="1999"/>
                    <a:pt x="2582" y="1537"/>
                    <a:pt x="2542" y="916"/>
                  </a:cubicBezTo>
                  <a:cubicBezTo>
                    <a:pt x="2487" y="417"/>
                    <a:pt x="2043" y="29"/>
                    <a:pt x="1544" y="1"/>
                  </a:cubicBezTo>
                  <a:cubicBezTo>
                    <a:pt x="1532" y="1"/>
                    <a:pt x="1521" y="1"/>
                    <a:pt x="1509" y="1"/>
                  </a:cubicBezTo>
                  <a:close/>
                </a:path>
              </a:pathLst>
            </a:custGeom>
            <a:solidFill>
              <a:srgbClr val="4245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5" name="Google Shape;975;p15"/>
            <p:cNvSpPr/>
            <p:nvPr/>
          </p:nvSpPr>
          <p:spPr>
            <a:xfrm>
              <a:off x="4148775" y="3179575"/>
              <a:ext cx="55275" cy="49450"/>
            </a:xfrm>
            <a:custGeom>
              <a:rect b="b" l="l" r="r" t="t"/>
              <a:pathLst>
                <a:path extrusionOk="0" h="1978" w="2211">
                  <a:moveTo>
                    <a:pt x="1155" y="0"/>
                  </a:moveTo>
                  <a:cubicBezTo>
                    <a:pt x="565" y="0"/>
                    <a:pt x="1" y="476"/>
                    <a:pt x="103" y="1118"/>
                  </a:cubicBezTo>
                  <a:cubicBezTo>
                    <a:pt x="76" y="1146"/>
                    <a:pt x="76" y="1174"/>
                    <a:pt x="103" y="1174"/>
                  </a:cubicBezTo>
                  <a:cubicBezTo>
                    <a:pt x="103" y="1285"/>
                    <a:pt x="159" y="1368"/>
                    <a:pt x="214" y="1451"/>
                  </a:cubicBezTo>
                  <a:cubicBezTo>
                    <a:pt x="270" y="1590"/>
                    <a:pt x="353" y="1673"/>
                    <a:pt x="464" y="1756"/>
                  </a:cubicBezTo>
                  <a:cubicBezTo>
                    <a:pt x="630" y="1895"/>
                    <a:pt x="852" y="1978"/>
                    <a:pt x="1074" y="1978"/>
                  </a:cubicBezTo>
                  <a:lnTo>
                    <a:pt x="1157" y="1978"/>
                  </a:lnTo>
                  <a:cubicBezTo>
                    <a:pt x="1711" y="1978"/>
                    <a:pt x="2155" y="1562"/>
                    <a:pt x="2183" y="1008"/>
                  </a:cubicBezTo>
                  <a:cubicBezTo>
                    <a:pt x="2210" y="786"/>
                    <a:pt x="2127" y="536"/>
                    <a:pt x="1989" y="370"/>
                  </a:cubicBezTo>
                  <a:cubicBezTo>
                    <a:pt x="1822" y="148"/>
                    <a:pt x="1573" y="9"/>
                    <a:pt x="1296" y="9"/>
                  </a:cubicBezTo>
                  <a:cubicBezTo>
                    <a:pt x="1249" y="3"/>
                    <a:pt x="1202" y="0"/>
                    <a:pt x="1155" y="0"/>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6" name="Google Shape;976;p15"/>
            <p:cNvSpPr/>
            <p:nvPr/>
          </p:nvSpPr>
          <p:spPr>
            <a:xfrm>
              <a:off x="4160350" y="3188800"/>
              <a:ext cx="43700" cy="40225"/>
            </a:xfrm>
            <a:custGeom>
              <a:rect b="b" l="l" r="r" t="t"/>
              <a:pathLst>
                <a:path extrusionOk="0" h="1609" w="1748">
                  <a:moveTo>
                    <a:pt x="1498" y="1"/>
                  </a:moveTo>
                  <a:lnTo>
                    <a:pt x="1" y="1387"/>
                  </a:lnTo>
                  <a:cubicBezTo>
                    <a:pt x="167" y="1526"/>
                    <a:pt x="389" y="1609"/>
                    <a:pt x="611" y="1609"/>
                  </a:cubicBezTo>
                  <a:lnTo>
                    <a:pt x="694" y="1609"/>
                  </a:lnTo>
                  <a:lnTo>
                    <a:pt x="1720" y="639"/>
                  </a:lnTo>
                  <a:cubicBezTo>
                    <a:pt x="1747" y="417"/>
                    <a:pt x="1664" y="167"/>
                    <a:pt x="1498" y="1"/>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7" name="Google Shape;977;p15"/>
            <p:cNvSpPr/>
            <p:nvPr/>
          </p:nvSpPr>
          <p:spPr>
            <a:xfrm>
              <a:off x="4150650" y="3179800"/>
              <a:ext cx="39525" cy="36075"/>
            </a:xfrm>
            <a:custGeom>
              <a:rect b="b" l="l" r="r" t="t"/>
              <a:pathLst>
                <a:path extrusionOk="0" h="1443" w="1581">
                  <a:moveTo>
                    <a:pt x="1221" y="0"/>
                  </a:moveTo>
                  <a:lnTo>
                    <a:pt x="1" y="1109"/>
                  </a:lnTo>
                  <a:cubicBezTo>
                    <a:pt x="1" y="1137"/>
                    <a:pt x="1" y="1165"/>
                    <a:pt x="1" y="1165"/>
                  </a:cubicBezTo>
                  <a:cubicBezTo>
                    <a:pt x="28" y="1276"/>
                    <a:pt x="84" y="1359"/>
                    <a:pt x="112" y="1442"/>
                  </a:cubicBezTo>
                  <a:lnTo>
                    <a:pt x="1581" y="111"/>
                  </a:lnTo>
                  <a:cubicBezTo>
                    <a:pt x="1470" y="28"/>
                    <a:pt x="1331" y="0"/>
                    <a:pt x="1221" y="0"/>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8" name="Google Shape;978;p15"/>
            <p:cNvSpPr/>
            <p:nvPr/>
          </p:nvSpPr>
          <p:spPr>
            <a:xfrm>
              <a:off x="4252675" y="3184550"/>
              <a:ext cx="56050" cy="49325"/>
            </a:xfrm>
            <a:custGeom>
              <a:rect b="b" l="l" r="r" t="t"/>
              <a:pathLst>
                <a:path extrusionOk="0" h="1973" w="2242">
                  <a:moveTo>
                    <a:pt x="1205" y="0"/>
                  </a:moveTo>
                  <a:cubicBezTo>
                    <a:pt x="620" y="0"/>
                    <a:pt x="1" y="483"/>
                    <a:pt x="106" y="1141"/>
                  </a:cubicBezTo>
                  <a:lnTo>
                    <a:pt x="106" y="1197"/>
                  </a:lnTo>
                  <a:cubicBezTo>
                    <a:pt x="134" y="1280"/>
                    <a:pt x="162" y="1391"/>
                    <a:pt x="217" y="1474"/>
                  </a:cubicBezTo>
                  <a:cubicBezTo>
                    <a:pt x="273" y="1585"/>
                    <a:pt x="383" y="1696"/>
                    <a:pt x="494" y="1779"/>
                  </a:cubicBezTo>
                  <a:cubicBezTo>
                    <a:pt x="661" y="1890"/>
                    <a:pt x="855" y="1973"/>
                    <a:pt x="1077" y="1973"/>
                  </a:cubicBezTo>
                  <a:lnTo>
                    <a:pt x="1160" y="1973"/>
                  </a:lnTo>
                  <a:cubicBezTo>
                    <a:pt x="1714" y="1973"/>
                    <a:pt x="2158" y="1557"/>
                    <a:pt x="2213" y="1030"/>
                  </a:cubicBezTo>
                  <a:cubicBezTo>
                    <a:pt x="2241" y="781"/>
                    <a:pt x="2158" y="559"/>
                    <a:pt x="1991" y="365"/>
                  </a:cubicBezTo>
                  <a:cubicBezTo>
                    <a:pt x="1825" y="171"/>
                    <a:pt x="1576" y="32"/>
                    <a:pt x="1298" y="4"/>
                  </a:cubicBezTo>
                  <a:cubicBezTo>
                    <a:pt x="1267" y="2"/>
                    <a:pt x="1236" y="0"/>
                    <a:pt x="1205" y="0"/>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9" name="Google Shape;979;p15"/>
            <p:cNvSpPr/>
            <p:nvPr/>
          </p:nvSpPr>
          <p:spPr>
            <a:xfrm>
              <a:off x="4265025" y="3194350"/>
              <a:ext cx="43000" cy="39525"/>
            </a:xfrm>
            <a:custGeom>
              <a:rect b="b" l="l" r="r" t="t"/>
              <a:pathLst>
                <a:path extrusionOk="0" h="1581" w="1720">
                  <a:moveTo>
                    <a:pt x="1497" y="1"/>
                  </a:moveTo>
                  <a:lnTo>
                    <a:pt x="0" y="1387"/>
                  </a:lnTo>
                  <a:cubicBezTo>
                    <a:pt x="167" y="1498"/>
                    <a:pt x="361" y="1581"/>
                    <a:pt x="583" y="1581"/>
                  </a:cubicBezTo>
                  <a:lnTo>
                    <a:pt x="666" y="1581"/>
                  </a:lnTo>
                  <a:lnTo>
                    <a:pt x="1719" y="638"/>
                  </a:lnTo>
                  <a:cubicBezTo>
                    <a:pt x="1719" y="389"/>
                    <a:pt x="1636" y="167"/>
                    <a:pt x="1497" y="1"/>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0" name="Google Shape;980;p15"/>
            <p:cNvSpPr/>
            <p:nvPr/>
          </p:nvSpPr>
          <p:spPr>
            <a:xfrm>
              <a:off x="4255325" y="3185350"/>
              <a:ext cx="39525" cy="36050"/>
            </a:xfrm>
            <a:custGeom>
              <a:rect b="b" l="l" r="r" t="t"/>
              <a:pathLst>
                <a:path extrusionOk="0" h="1442" w="1581">
                  <a:moveTo>
                    <a:pt x="1192" y="0"/>
                  </a:moveTo>
                  <a:lnTo>
                    <a:pt x="0" y="1109"/>
                  </a:lnTo>
                  <a:lnTo>
                    <a:pt x="0" y="1165"/>
                  </a:lnTo>
                  <a:cubicBezTo>
                    <a:pt x="28" y="1276"/>
                    <a:pt x="56" y="1359"/>
                    <a:pt x="111" y="1442"/>
                  </a:cubicBezTo>
                  <a:lnTo>
                    <a:pt x="1581" y="111"/>
                  </a:lnTo>
                  <a:cubicBezTo>
                    <a:pt x="1442" y="28"/>
                    <a:pt x="1331" y="0"/>
                    <a:pt x="1192" y="0"/>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1" name="Google Shape;981;p15"/>
            <p:cNvSpPr/>
            <p:nvPr/>
          </p:nvSpPr>
          <p:spPr>
            <a:xfrm>
              <a:off x="4069550" y="3262100"/>
              <a:ext cx="68650" cy="79950"/>
            </a:xfrm>
            <a:custGeom>
              <a:rect b="b" l="l" r="r" t="t"/>
              <a:pathLst>
                <a:path extrusionOk="0" h="3198" w="2746">
                  <a:moveTo>
                    <a:pt x="1238" y="1"/>
                  </a:moveTo>
                  <a:cubicBezTo>
                    <a:pt x="1195" y="1"/>
                    <a:pt x="1153" y="3"/>
                    <a:pt x="1110" y="8"/>
                  </a:cubicBezTo>
                  <a:cubicBezTo>
                    <a:pt x="1609" y="35"/>
                    <a:pt x="2052" y="313"/>
                    <a:pt x="2302" y="729"/>
                  </a:cubicBezTo>
                  <a:cubicBezTo>
                    <a:pt x="2551" y="1172"/>
                    <a:pt x="2579" y="1671"/>
                    <a:pt x="2413" y="2115"/>
                  </a:cubicBezTo>
                  <a:cubicBezTo>
                    <a:pt x="2246" y="2586"/>
                    <a:pt x="1858" y="2919"/>
                    <a:pt x="1359" y="3030"/>
                  </a:cubicBezTo>
                  <a:cubicBezTo>
                    <a:pt x="1253" y="3055"/>
                    <a:pt x="1144" y="3067"/>
                    <a:pt x="1035" y="3067"/>
                  </a:cubicBezTo>
                  <a:cubicBezTo>
                    <a:pt x="659" y="3067"/>
                    <a:pt x="280" y="2921"/>
                    <a:pt x="1" y="2642"/>
                  </a:cubicBezTo>
                  <a:lnTo>
                    <a:pt x="1" y="2642"/>
                  </a:lnTo>
                  <a:cubicBezTo>
                    <a:pt x="167" y="2863"/>
                    <a:pt x="389" y="3002"/>
                    <a:pt x="611" y="3113"/>
                  </a:cubicBezTo>
                  <a:cubicBezTo>
                    <a:pt x="772" y="3167"/>
                    <a:pt x="945" y="3197"/>
                    <a:pt x="1114" y="3197"/>
                  </a:cubicBezTo>
                  <a:cubicBezTo>
                    <a:pt x="1207" y="3197"/>
                    <a:pt x="1299" y="3188"/>
                    <a:pt x="1387" y="3168"/>
                  </a:cubicBezTo>
                  <a:cubicBezTo>
                    <a:pt x="1942" y="3058"/>
                    <a:pt x="2357" y="2697"/>
                    <a:pt x="2551" y="2198"/>
                  </a:cubicBezTo>
                  <a:cubicBezTo>
                    <a:pt x="2746" y="1699"/>
                    <a:pt x="2690" y="1117"/>
                    <a:pt x="2413" y="673"/>
                  </a:cubicBezTo>
                  <a:cubicBezTo>
                    <a:pt x="2274" y="451"/>
                    <a:pt x="2080" y="285"/>
                    <a:pt x="1831" y="146"/>
                  </a:cubicBezTo>
                  <a:cubicBezTo>
                    <a:pt x="1647" y="55"/>
                    <a:pt x="1444" y="1"/>
                    <a:pt x="1238" y="1"/>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2" name="Google Shape;982;p15"/>
            <p:cNvSpPr/>
            <p:nvPr/>
          </p:nvSpPr>
          <p:spPr>
            <a:xfrm>
              <a:off x="3914300" y="2926800"/>
              <a:ext cx="186675" cy="170925"/>
            </a:xfrm>
            <a:custGeom>
              <a:rect b="b" l="l" r="r" t="t"/>
              <a:pathLst>
                <a:path extrusionOk="0" h="6837" w="7467">
                  <a:moveTo>
                    <a:pt x="5050" y="1"/>
                  </a:moveTo>
                  <a:cubicBezTo>
                    <a:pt x="4381" y="1"/>
                    <a:pt x="3728" y="326"/>
                    <a:pt x="3327" y="1026"/>
                  </a:cubicBezTo>
                  <a:cubicBezTo>
                    <a:pt x="3022" y="1581"/>
                    <a:pt x="2468" y="1415"/>
                    <a:pt x="1941" y="1525"/>
                  </a:cubicBezTo>
                  <a:cubicBezTo>
                    <a:pt x="1608" y="1581"/>
                    <a:pt x="1303" y="1720"/>
                    <a:pt x="1026" y="1941"/>
                  </a:cubicBezTo>
                  <a:cubicBezTo>
                    <a:pt x="887" y="2025"/>
                    <a:pt x="777" y="2163"/>
                    <a:pt x="666" y="2302"/>
                  </a:cubicBezTo>
                  <a:cubicBezTo>
                    <a:pt x="56" y="3078"/>
                    <a:pt x="0" y="4187"/>
                    <a:pt x="582" y="5019"/>
                  </a:cubicBezTo>
                  <a:cubicBezTo>
                    <a:pt x="1247" y="6039"/>
                    <a:pt x="2500" y="6836"/>
                    <a:pt x="3752" y="6836"/>
                  </a:cubicBezTo>
                  <a:cubicBezTo>
                    <a:pt x="3962" y="6836"/>
                    <a:pt x="4173" y="6814"/>
                    <a:pt x="4381" y="6766"/>
                  </a:cubicBezTo>
                  <a:cubicBezTo>
                    <a:pt x="6460" y="6267"/>
                    <a:pt x="7375" y="4021"/>
                    <a:pt x="7431" y="2773"/>
                  </a:cubicBezTo>
                  <a:cubicBezTo>
                    <a:pt x="7466" y="1019"/>
                    <a:pt x="6233" y="1"/>
                    <a:pt x="5050"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3" name="Google Shape;983;p15"/>
            <p:cNvSpPr/>
            <p:nvPr/>
          </p:nvSpPr>
          <p:spPr>
            <a:xfrm>
              <a:off x="3939250" y="2948300"/>
              <a:ext cx="127550" cy="96350"/>
            </a:xfrm>
            <a:custGeom>
              <a:rect b="b" l="l" r="r" t="t"/>
              <a:pathLst>
                <a:path extrusionOk="0" h="3854" w="5102">
                  <a:moveTo>
                    <a:pt x="4242" y="0"/>
                  </a:moveTo>
                  <a:cubicBezTo>
                    <a:pt x="3910" y="0"/>
                    <a:pt x="3605" y="83"/>
                    <a:pt x="3355" y="250"/>
                  </a:cubicBezTo>
                  <a:cubicBezTo>
                    <a:pt x="2801" y="582"/>
                    <a:pt x="2551" y="1220"/>
                    <a:pt x="2024" y="1470"/>
                  </a:cubicBezTo>
                  <a:cubicBezTo>
                    <a:pt x="1747" y="1580"/>
                    <a:pt x="1470" y="1636"/>
                    <a:pt x="1165" y="1664"/>
                  </a:cubicBezTo>
                  <a:cubicBezTo>
                    <a:pt x="998" y="1691"/>
                    <a:pt x="860" y="1747"/>
                    <a:pt x="721" y="1802"/>
                  </a:cubicBezTo>
                  <a:cubicBezTo>
                    <a:pt x="555" y="1885"/>
                    <a:pt x="444" y="1996"/>
                    <a:pt x="333" y="2107"/>
                  </a:cubicBezTo>
                  <a:cubicBezTo>
                    <a:pt x="111" y="2329"/>
                    <a:pt x="0" y="2662"/>
                    <a:pt x="28" y="2994"/>
                  </a:cubicBezTo>
                  <a:cubicBezTo>
                    <a:pt x="83" y="3299"/>
                    <a:pt x="167" y="3577"/>
                    <a:pt x="361" y="3854"/>
                  </a:cubicBezTo>
                  <a:cubicBezTo>
                    <a:pt x="222" y="3577"/>
                    <a:pt x="139" y="3272"/>
                    <a:pt x="111" y="2994"/>
                  </a:cubicBezTo>
                  <a:cubicBezTo>
                    <a:pt x="111" y="2689"/>
                    <a:pt x="222" y="2412"/>
                    <a:pt x="416" y="2190"/>
                  </a:cubicBezTo>
                  <a:cubicBezTo>
                    <a:pt x="638" y="1996"/>
                    <a:pt x="915" y="1858"/>
                    <a:pt x="1193" y="1830"/>
                  </a:cubicBezTo>
                  <a:cubicBezTo>
                    <a:pt x="1497" y="1802"/>
                    <a:pt x="1802" y="1747"/>
                    <a:pt x="2107" y="1636"/>
                  </a:cubicBezTo>
                  <a:cubicBezTo>
                    <a:pt x="2690" y="1331"/>
                    <a:pt x="2939" y="693"/>
                    <a:pt x="3411" y="360"/>
                  </a:cubicBezTo>
                  <a:cubicBezTo>
                    <a:pt x="3670" y="187"/>
                    <a:pt x="3975" y="97"/>
                    <a:pt x="4283" y="97"/>
                  </a:cubicBezTo>
                  <a:cubicBezTo>
                    <a:pt x="4565" y="97"/>
                    <a:pt x="4849" y="173"/>
                    <a:pt x="5102" y="333"/>
                  </a:cubicBezTo>
                  <a:cubicBezTo>
                    <a:pt x="4852" y="139"/>
                    <a:pt x="4547" y="28"/>
                    <a:pt x="4242" y="0"/>
                  </a:cubicBezTo>
                  <a:close/>
                </a:path>
              </a:pathLst>
            </a:custGeom>
            <a:solidFill>
              <a:srgbClr val="3D43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4" name="Google Shape;984;p15"/>
            <p:cNvSpPr/>
            <p:nvPr/>
          </p:nvSpPr>
          <p:spPr>
            <a:xfrm>
              <a:off x="3957875" y="3001525"/>
              <a:ext cx="334125" cy="330175"/>
            </a:xfrm>
            <a:custGeom>
              <a:rect b="b" l="l" r="r" t="t"/>
              <a:pathLst>
                <a:path extrusionOk="0" h="13207" w="13365">
                  <a:moveTo>
                    <a:pt x="7691" y="0"/>
                  </a:moveTo>
                  <a:cubicBezTo>
                    <a:pt x="4670" y="0"/>
                    <a:pt x="1550" y="2418"/>
                    <a:pt x="725" y="6216"/>
                  </a:cubicBezTo>
                  <a:cubicBezTo>
                    <a:pt x="1" y="9603"/>
                    <a:pt x="2290" y="13206"/>
                    <a:pt x="3974" y="13206"/>
                  </a:cubicBezTo>
                  <a:cubicBezTo>
                    <a:pt x="4096" y="13206"/>
                    <a:pt x="4215" y="13187"/>
                    <a:pt x="4329" y="13148"/>
                  </a:cubicBezTo>
                  <a:cubicBezTo>
                    <a:pt x="4523" y="13065"/>
                    <a:pt x="4662" y="12982"/>
                    <a:pt x="4800" y="12843"/>
                  </a:cubicBezTo>
                  <a:cubicBezTo>
                    <a:pt x="4828" y="12804"/>
                    <a:pt x="4874" y="12790"/>
                    <a:pt x="4931" y="12790"/>
                  </a:cubicBezTo>
                  <a:cubicBezTo>
                    <a:pt x="5103" y="12790"/>
                    <a:pt x="5372" y="12924"/>
                    <a:pt x="5514" y="12924"/>
                  </a:cubicBezTo>
                  <a:cubicBezTo>
                    <a:pt x="5561" y="12924"/>
                    <a:pt x="5593" y="12909"/>
                    <a:pt x="5604" y="12871"/>
                  </a:cubicBezTo>
                  <a:cubicBezTo>
                    <a:pt x="5965" y="10902"/>
                    <a:pt x="4385" y="10736"/>
                    <a:pt x="4190" y="9710"/>
                  </a:cubicBezTo>
                  <a:cubicBezTo>
                    <a:pt x="4080" y="9072"/>
                    <a:pt x="4579" y="8961"/>
                    <a:pt x="5216" y="8850"/>
                  </a:cubicBezTo>
                  <a:cubicBezTo>
                    <a:pt x="7850" y="8462"/>
                    <a:pt x="7046" y="5939"/>
                    <a:pt x="9375" y="5385"/>
                  </a:cubicBezTo>
                  <a:cubicBezTo>
                    <a:pt x="10299" y="5171"/>
                    <a:pt x="10515" y="4918"/>
                    <a:pt x="10610" y="4918"/>
                  </a:cubicBezTo>
                  <a:cubicBezTo>
                    <a:pt x="10626" y="4918"/>
                    <a:pt x="10638" y="4925"/>
                    <a:pt x="10651" y="4941"/>
                  </a:cubicBezTo>
                  <a:cubicBezTo>
                    <a:pt x="10706" y="5052"/>
                    <a:pt x="10318" y="5551"/>
                    <a:pt x="10179" y="5690"/>
                  </a:cubicBezTo>
                  <a:cubicBezTo>
                    <a:pt x="10013" y="5801"/>
                    <a:pt x="9819" y="5939"/>
                    <a:pt x="9902" y="6106"/>
                  </a:cubicBezTo>
                  <a:cubicBezTo>
                    <a:pt x="9955" y="6219"/>
                    <a:pt x="10056" y="6272"/>
                    <a:pt x="10187" y="6272"/>
                  </a:cubicBezTo>
                  <a:cubicBezTo>
                    <a:pt x="11079" y="6272"/>
                    <a:pt x="13364" y="3828"/>
                    <a:pt x="11455" y="1531"/>
                  </a:cubicBezTo>
                  <a:cubicBezTo>
                    <a:pt x="10361" y="480"/>
                    <a:pt x="9036" y="0"/>
                    <a:pt x="7691"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5" name="Google Shape;985;p15"/>
            <p:cNvSpPr/>
            <p:nvPr/>
          </p:nvSpPr>
          <p:spPr>
            <a:xfrm>
              <a:off x="4001625" y="3025400"/>
              <a:ext cx="210750" cy="258400"/>
            </a:xfrm>
            <a:custGeom>
              <a:rect b="b" l="l" r="r" t="t"/>
              <a:pathLst>
                <a:path extrusionOk="0" h="10336" w="8430">
                  <a:moveTo>
                    <a:pt x="5813" y="0"/>
                  </a:moveTo>
                  <a:cubicBezTo>
                    <a:pt x="4668" y="0"/>
                    <a:pt x="3556" y="389"/>
                    <a:pt x="2635" y="1103"/>
                  </a:cubicBezTo>
                  <a:cubicBezTo>
                    <a:pt x="2080" y="1519"/>
                    <a:pt x="1609" y="1990"/>
                    <a:pt x="1193" y="2572"/>
                  </a:cubicBezTo>
                  <a:cubicBezTo>
                    <a:pt x="417" y="3709"/>
                    <a:pt x="1" y="5040"/>
                    <a:pt x="1" y="6426"/>
                  </a:cubicBezTo>
                  <a:cubicBezTo>
                    <a:pt x="1" y="7119"/>
                    <a:pt x="56" y="7784"/>
                    <a:pt x="195" y="8450"/>
                  </a:cubicBezTo>
                  <a:cubicBezTo>
                    <a:pt x="361" y="9115"/>
                    <a:pt x="611" y="9753"/>
                    <a:pt x="971" y="10335"/>
                  </a:cubicBezTo>
                  <a:cubicBezTo>
                    <a:pt x="333" y="9143"/>
                    <a:pt x="56" y="7784"/>
                    <a:pt x="139" y="6426"/>
                  </a:cubicBezTo>
                  <a:cubicBezTo>
                    <a:pt x="167" y="5761"/>
                    <a:pt x="278" y="5095"/>
                    <a:pt x="472" y="4457"/>
                  </a:cubicBezTo>
                  <a:cubicBezTo>
                    <a:pt x="666" y="3820"/>
                    <a:pt x="971" y="3210"/>
                    <a:pt x="1359" y="2655"/>
                  </a:cubicBezTo>
                  <a:cubicBezTo>
                    <a:pt x="1747" y="2128"/>
                    <a:pt x="2219" y="1629"/>
                    <a:pt x="2745" y="1214"/>
                  </a:cubicBezTo>
                  <a:cubicBezTo>
                    <a:pt x="3272" y="798"/>
                    <a:pt x="3854" y="493"/>
                    <a:pt x="4520" y="326"/>
                  </a:cubicBezTo>
                  <a:cubicBezTo>
                    <a:pt x="5005" y="182"/>
                    <a:pt x="5501" y="110"/>
                    <a:pt x="5996" y="110"/>
                  </a:cubicBezTo>
                  <a:cubicBezTo>
                    <a:pt x="6832" y="110"/>
                    <a:pt x="7663" y="314"/>
                    <a:pt x="8429" y="714"/>
                  </a:cubicBezTo>
                  <a:cubicBezTo>
                    <a:pt x="7819" y="382"/>
                    <a:pt x="7182" y="160"/>
                    <a:pt x="6516" y="49"/>
                  </a:cubicBezTo>
                  <a:cubicBezTo>
                    <a:pt x="6281" y="16"/>
                    <a:pt x="6046" y="0"/>
                    <a:pt x="5813" y="0"/>
                  </a:cubicBezTo>
                  <a:close/>
                </a:path>
              </a:pathLst>
            </a:custGeom>
            <a:solidFill>
              <a:srgbClr val="3D43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6" name="Google Shape;986;p15"/>
            <p:cNvSpPr/>
            <p:nvPr/>
          </p:nvSpPr>
          <p:spPr>
            <a:xfrm>
              <a:off x="4238000" y="3032850"/>
              <a:ext cx="27050" cy="60325"/>
            </a:xfrm>
            <a:custGeom>
              <a:rect b="b" l="l" r="r" t="t"/>
              <a:pathLst>
                <a:path extrusionOk="0" h="2413" w="1082">
                  <a:moveTo>
                    <a:pt x="0" y="1"/>
                  </a:moveTo>
                  <a:cubicBezTo>
                    <a:pt x="194" y="139"/>
                    <a:pt x="333" y="306"/>
                    <a:pt x="444" y="500"/>
                  </a:cubicBezTo>
                  <a:cubicBezTo>
                    <a:pt x="527" y="694"/>
                    <a:pt x="638" y="916"/>
                    <a:pt x="693" y="1110"/>
                  </a:cubicBezTo>
                  <a:cubicBezTo>
                    <a:pt x="860" y="1525"/>
                    <a:pt x="943" y="1969"/>
                    <a:pt x="970" y="2413"/>
                  </a:cubicBezTo>
                  <a:cubicBezTo>
                    <a:pt x="1081" y="1969"/>
                    <a:pt x="1026" y="1498"/>
                    <a:pt x="860" y="1054"/>
                  </a:cubicBezTo>
                  <a:cubicBezTo>
                    <a:pt x="804" y="832"/>
                    <a:pt x="693" y="611"/>
                    <a:pt x="555" y="444"/>
                  </a:cubicBezTo>
                  <a:cubicBezTo>
                    <a:pt x="416" y="250"/>
                    <a:pt x="222" y="84"/>
                    <a:pt x="0" y="1"/>
                  </a:cubicBezTo>
                  <a:close/>
                </a:path>
              </a:pathLst>
            </a:custGeom>
            <a:solidFill>
              <a:srgbClr val="3D43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7" name="Google Shape;987;p15"/>
            <p:cNvSpPr/>
            <p:nvPr/>
          </p:nvSpPr>
          <p:spPr>
            <a:xfrm>
              <a:off x="3998150" y="3010675"/>
              <a:ext cx="99150" cy="82500"/>
            </a:xfrm>
            <a:custGeom>
              <a:rect b="b" l="l" r="r" t="t"/>
              <a:pathLst>
                <a:path extrusionOk="0" h="3300" w="3966">
                  <a:moveTo>
                    <a:pt x="3966" y="0"/>
                  </a:moveTo>
                  <a:cubicBezTo>
                    <a:pt x="3522" y="84"/>
                    <a:pt x="3079" y="222"/>
                    <a:pt x="2690" y="444"/>
                  </a:cubicBezTo>
                  <a:cubicBezTo>
                    <a:pt x="2302" y="666"/>
                    <a:pt x="1942" y="915"/>
                    <a:pt x="1609" y="1220"/>
                  </a:cubicBezTo>
                  <a:cubicBezTo>
                    <a:pt x="1276" y="1498"/>
                    <a:pt x="999" y="1830"/>
                    <a:pt x="722" y="2191"/>
                  </a:cubicBezTo>
                  <a:cubicBezTo>
                    <a:pt x="445" y="2551"/>
                    <a:pt x="223" y="2912"/>
                    <a:pt x="1" y="3300"/>
                  </a:cubicBezTo>
                  <a:cubicBezTo>
                    <a:pt x="278" y="2967"/>
                    <a:pt x="528" y="2607"/>
                    <a:pt x="833" y="2274"/>
                  </a:cubicBezTo>
                  <a:cubicBezTo>
                    <a:pt x="1110" y="1941"/>
                    <a:pt x="1415" y="1636"/>
                    <a:pt x="1748" y="1331"/>
                  </a:cubicBezTo>
                  <a:cubicBezTo>
                    <a:pt x="2053" y="1054"/>
                    <a:pt x="2413" y="777"/>
                    <a:pt x="2774" y="555"/>
                  </a:cubicBezTo>
                  <a:cubicBezTo>
                    <a:pt x="3134" y="333"/>
                    <a:pt x="3550" y="139"/>
                    <a:pt x="3966" y="0"/>
                  </a:cubicBezTo>
                  <a:close/>
                </a:path>
              </a:pathLst>
            </a:custGeom>
            <a:solidFill>
              <a:srgbClr val="D8647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8" name="Google Shape;988;p15"/>
            <p:cNvSpPr/>
            <p:nvPr/>
          </p:nvSpPr>
          <p:spPr>
            <a:xfrm>
              <a:off x="4409875" y="3969975"/>
              <a:ext cx="1250275" cy="693925"/>
            </a:xfrm>
            <a:custGeom>
              <a:rect b="b" l="l" r="r" t="t"/>
              <a:pathLst>
                <a:path extrusionOk="0" h="27757" w="50011">
                  <a:moveTo>
                    <a:pt x="140" y="1"/>
                  </a:moveTo>
                  <a:cubicBezTo>
                    <a:pt x="84" y="1"/>
                    <a:pt x="56" y="1"/>
                    <a:pt x="29" y="28"/>
                  </a:cubicBezTo>
                  <a:cubicBezTo>
                    <a:pt x="1" y="56"/>
                    <a:pt x="1" y="111"/>
                    <a:pt x="56" y="139"/>
                  </a:cubicBezTo>
                  <a:cubicBezTo>
                    <a:pt x="3966" y="2856"/>
                    <a:pt x="7930" y="5490"/>
                    <a:pt x="11923" y="8069"/>
                  </a:cubicBezTo>
                  <a:cubicBezTo>
                    <a:pt x="15943" y="10647"/>
                    <a:pt x="19991" y="13170"/>
                    <a:pt x="24094" y="15610"/>
                  </a:cubicBezTo>
                  <a:cubicBezTo>
                    <a:pt x="28170" y="18022"/>
                    <a:pt x="32329" y="20379"/>
                    <a:pt x="36599" y="22514"/>
                  </a:cubicBezTo>
                  <a:cubicBezTo>
                    <a:pt x="38734" y="23595"/>
                    <a:pt x="40896" y="24593"/>
                    <a:pt x="43086" y="25508"/>
                  </a:cubicBezTo>
                  <a:cubicBezTo>
                    <a:pt x="45277" y="26451"/>
                    <a:pt x="47550" y="27199"/>
                    <a:pt x="49879" y="27754"/>
                  </a:cubicBezTo>
                  <a:cubicBezTo>
                    <a:pt x="49885" y="27756"/>
                    <a:pt x="49890" y="27757"/>
                    <a:pt x="49895" y="27757"/>
                  </a:cubicBezTo>
                  <a:cubicBezTo>
                    <a:pt x="49969" y="27757"/>
                    <a:pt x="50010" y="27588"/>
                    <a:pt x="49907" y="27588"/>
                  </a:cubicBezTo>
                  <a:cubicBezTo>
                    <a:pt x="47606" y="27033"/>
                    <a:pt x="45332" y="26284"/>
                    <a:pt x="43142" y="25342"/>
                  </a:cubicBezTo>
                  <a:cubicBezTo>
                    <a:pt x="40952" y="24427"/>
                    <a:pt x="38789" y="23429"/>
                    <a:pt x="36682" y="22347"/>
                  </a:cubicBezTo>
                  <a:cubicBezTo>
                    <a:pt x="32412" y="20213"/>
                    <a:pt x="28281" y="17884"/>
                    <a:pt x="24178" y="15444"/>
                  </a:cubicBezTo>
                  <a:cubicBezTo>
                    <a:pt x="20074" y="13032"/>
                    <a:pt x="16026" y="10509"/>
                    <a:pt x="12006" y="7930"/>
                  </a:cubicBezTo>
                  <a:cubicBezTo>
                    <a:pt x="8014" y="5352"/>
                    <a:pt x="4049" y="2718"/>
                    <a:pt x="140"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9" name="Google Shape;989;p15"/>
            <p:cNvSpPr/>
            <p:nvPr/>
          </p:nvSpPr>
          <p:spPr>
            <a:xfrm>
              <a:off x="3857450" y="3449100"/>
              <a:ext cx="451275" cy="526875"/>
            </a:xfrm>
            <a:custGeom>
              <a:rect b="b" l="l" r="r" t="t"/>
              <a:pathLst>
                <a:path extrusionOk="0" h="21075" w="18051">
                  <a:moveTo>
                    <a:pt x="3523" y="1"/>
                  </a:moveTo>
                  <a:cubicBezTo>
                    <a:pt x="2458" y="1"/>
                    <a:pt x="1355" y="677"/>
                    <a:pt x="832" y="1844"/>
                  </a:cubicBezTo>
                  <a:cubicBezTo>
                    <a:pt x="139" y="3313"/>
                    <a:pt x="195" y="5060"/>
                    <a:pt x="139" y="6640"/>
                  </a:cubicBezTo>
                  <a:cubicBezTo>
                    <a:pt x="56" y="10050"/>
                    <a:pt x="1" y="14154"/>
                    <a:pt x="1193" y="17619"/>
                  </a:cubicBezTo>
                  <a:cubicBezTo>
                    <a:pt x="2136" y="20392"/>
                    <a:pt x="13198" y="20891"/>
                    <a:pt x="16137" y="21002"/>
                  </a:cubicBezTo>
                  <a:cubicBezTo>
                    <a:pt x="16486" y="21002"/>
                    <a:pt x="16798" y="21074"/>
                    <a:pt x="17074" y="21074"/>
                  </a:cubicBezTo>
                  <a:cubicBezTo>
                    <a:pt x="17281" y="21074"/>
                    <a:pt x="17468" y="21034"/>
                    <a:pt x="17634" y="20891"/>
                  </a:cubicBezTo>
                  <a:cubicBezTo>
                    <a:pt x="17911" y="20614"/>
                    <a:pt x="18050" y="20253"/>
                    <a:pt x="18022" y="19865"/>
                  </a:cubicBezTo>
                  <a:cubicBezTo>
                    <a:pt x="17967" y="18867"/>
                    <a:pt x="16802" y="18479"/>
                    <a:pt x="16775" y="18479"/>
                  </a:cubicBezTo>
                  <a:cubicBezTo>
                    <a:pt x="12394" y="16982"/>
                    <a:pt x="7792" y="15651"/>
                    <a:pt x="5518" y="14625"/>
                  </a:cubicBezTo>
                  <a:cubicBezTo>
                    <a:pt x="5712" y="12379"/>
                    <a:pt x="6017" y="8747"/>
                    <a:pt x="6128" y="3729"/>
                  </a:cubicBezTo>
                  <a:cubicBezTo>
                    <a:pt x="6190" y="1112"/>
                    <a:pt x="4888" y="1"/>
                    <a:pt x="3523"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0" name="Google Shape;990;p15"/>
            <p:cNvSpPr/>
            <p:nvPr/>
          </p:nvSpPr>
          <p:spPr>
            <a:xfrm>
              <a:off x="3942700" y="3801950"/>
              <a:ext cx="52725" cy="10700"/>
            </a:xfrm>
            <a:custGeom>
              <a:rect b="b" l="l" r="r" t="t"/>
              <a:pathLst>
                <a:path extrusionOk="0" h="428" w="2109">
                  <a:moveTo>
                    <a:pt x="376" y="1"/>
                  </a:moveTo>
                  <a:cubicBezTo>
                    <a:pt x="250" y="1"/>
                    <a:pt x="119" y="20"/>
                    <a:pt x="1" y="40"/>
                  </a:cubicBezTo>
                  <a:cubicBezTo>
                    <a:pt x="361" y="95"/>
                    <a:pt x="722" y="178"/>
                    <a:pt x="1055" y="234"/>
                  </a:cubicBezTo>
                  <a:cubicBezTo>
                    <a:pt x="1415" y="317"/>
                    <a:pt x="1748" y="372"/>
                    <a:pt x="2108" y="428"/>
                  </a:cubicBezTo>
                  <a:cubicBezTo>
                    <a:pt x="1942" y="317"/>
                    <a:pt x="1775" y="262"/>
                    <a:pt x="1609" y="206"/>
                  </a:cubicBezTo>
                  <a:cubicBezTo>
                    <a:pt x="1415" y="151"/>
                    <a:pt x="1249" y="95"/>
                    <a:pt x="1082" y="67"/>
                  </a:cubicBezTo>
                  <a:cubicBezTo>
                    <a:pt x="888" y="40"/>
                    <a:pt x="722" y="12"/>
                    <a:pt x="528" y="12"/>
                  </a:cubicBezTo>
                  <a:cubicBezTo>
                    <a:pt x="479" y="4"/>
                    <a:pt x="428" y="1"/>
                    <a:pt x="376"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1" name="Google Shape;991;p15"/>
            <p:cNvSpPr/>
            <p:nvPr/>
          </p:nvSpPr>
          <p:spPr>
            <a:xfrm>
              <a:off x="4255325" y="3866800"/>
              <a:ext cx="212800" cy="139675"/>
            </a:xfrm>
            <a:custGeom>
              <a:rect b="b" l="l" r="r" t="t"/>
              <a:pathLst>
                <a:path extrusionOk="0" h="5587" w="8512">
                  <a:moveTo>
                    <a:pt x="4836" y="1"/>
                  </a:moveTo>
                  <a:cubicBezTo>
                    <a:pt x="4320" y="1"/>
                    <a:pt x="3685" y="171"/>
                    <a:pt x="3466" y="218"/>
                  </a:cubicBezTo>
                  <a:cubicBezTo>
                    <a:pt x="2385" y="496"/>
                    <a:pt x="1386" y="1022"/>
                    <a:pt x="582" y="1799"/>
                  </a:cubicBezTo>
                  <a:cubicBezTo>
                    <a:pt x="111" y="2298"/>
                    <a:pt x="0" y="3046"/>
                    <a:pt x="305" y="3656"/>
                  </a:cubicBezTo>
                  <a:cubicBezTo>
                    <a:pt x="1026" y="4710"/>
                    <a:pt x="2440" y="5292"/>
                    <a:pt x="3743" y="5486"/>
                  </a:cubicBezTo>
                  <a:cubicBezTo>
                    <a:pt x="4187" y="5556"/>
                    <a:pt x="4583" y="5586"/>
                    <a:pt x="4932" y="5586"/>
                  </a:cubicBezTo>
                  <a:cubicBezTo>
                    <a:pt x="6783" y="5586"/>
                    <a:pt x="7283" y="4743"/>
                    <a:pt x="6349" y="4627"/>
                  </a:cubicBezTo>
                  <a:cubicBezTo>
                    <a:pt x="6183" y="4599"/>
                    <a:pt x="6017" y="4571"/>
                    <a:pt x="5850" y="4543"/>
                  </a:cubicBezTo>
                  <a:cubicBezTo>
                    <a:pt x="5823" y="4543"/>
                    <a:pt x="5823" y="4516"/>
                    <a:pt x="5795" y="4488"/>
                  </a:cubicBezTo>
                  <a:lnTo>
                    <a:pt x="5795" y="4488"/>
                  </a:lnTo>
                  <a:cubicBezTo>
                    <a:pt x="5813" y="4506"/>
                    <a:pt x="5850" y="4513"/>
                    <a:pt x="5894" y="4513"/>
                  </a:cubicBezTo>
                  <a:cubicBezTo>
                    <a:pt x="5983" y="4513"/>
                    <a:pt x="6100" y="4488"/>
                    <a:pt x="6155" y="4488"/>
                  </a:cubicBezTo>
                  <a:cubicBezTo>
                    <a:pt x="6932" y="4488"/>
                    <a:pt x="8512" y="4433"/>
                    <a:pt x="8013" y="3795"/>
                  </a:cubicBezTo>
                  <a:cubicBezTo>
                    <a:pt x="7846" y="3573"/>
                    <a:pt x="7569" y="3656"/>
                    <a:pt x="6821" y="3434"/>
                  </a:cubicBezTo>
                  <a:cubicBezTo>
                    <a:pt x="6571" y="3379"/>
                    <a:pt x="7458" y="3324"/>
                    <a:pt x="7930" y="2935"/>
                  </a:cubicBezTo>
                  <a:cubicBezTo>
                    <a:pt x="8262" y="2741"/>
                    <a:pt x="8124" y="2270"/>
                    <a:pt x="7736" y="2270"/>
                  </a:cubicBezTo>
                  <a:cubicBezTo>
                    <a:pt x="7636" y="2247"/>
                    <a:pt x="7500" y="2240"/>
                    <a:pt x="7339" y="2240"/>
                  </a:cubicBezTo>
                  <a:cubicBezTo>
                    <a:pt x="6966" y="2240"/>
                    <a:pt x="6457" y="2282"/>
                    <a:pt x="5953" y="2282"/>
                  </a:cubicBezTo>
                  <a:cubicBezTo>
                    <a:pt x="5336" y="2282"/>
                    <a:pt x="4726" y="2218"/>
                    <a:pt x="4381" y="1937"/>
                  </a:cubicBezTo>
                  <a:cubicBezTo>
                    <a:pt x="3799" y="1466"/>
                    <a:pt x="5573" y="939"/>
                    <a:pt x="5573" y="440"/>
                  </a:cubicBezTo>
                  <a:cubicBezTo>
                    <a:pt x="5561" y="102"/>
                    <a:pt x="5234" y="1"/>
                    <a:pt x="4836" y="1"/>
                  </a:cubicBezTo>
                  <a:close/>
                </a:path>
              </a:pathLst>
            </a:custGeom>
            <a:solidFill>
              <a:srgbClr val="F0D0B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2" name="Google Shape;992;p15"/>
            <p:cNvSpPr/>
            <p:nvPr/>
          </p:nvSpPr>
          <p:spPr>
            <a:xfrm>
              <a:off x="4396725" y="3947275"/>
              <a:ext cx="27750" cy="5125"/>
            </a:xfrm>
            <a:custGeom>
              <a:rect b="b" l="l" r="r" t="t"/>
              <a:pathLst>
                <a:path extrusionOk="0" h="205" w="1110">
                  <a:moveTo>
                    <a:pt x="288" y="1"/>
                  </a:moveTo>
                  <a:cubicBezTo>
                    <a:pt x="194" y="1"/>
                    <a:pt x="97" y="7"/>
                    <a:pt x="0" y="21"/>
                  </a:cubicBezTo>
                  <a:cubicBezTo>
                    <a:pt x="167" y="105"/>
                    <a:pt x="361" y="160"/>
                    <a:pt x="527" y="188"/>
                  </a:cubicBezTo>
                  <a:cubicBezTo>
                    <a:pt x="598" y="198"/>
                    <a:pt x="669" y="204"/>
                    <a:pt x="740" y="204"/>
                  </a:cubicBezTo>
                  <a:cubicBezTo>
                    <a:pt x="863" y="204"/>
                    <a:pt x="986" y="185"/>
                    <a:pt x="1109" y="132"/>
                  </a:cubicBezTo>
                  <a:cubicBezTo>
                    <a:pt x="1026" y="105"/>
                    <a:pt x="915" y="77"/>
                    <a:pt x="832" y="77"/>
                  </a:cubicBezTo>
                  <a:cubicBezTo>
                    <a:pt x="749" y="49"/>
                    <a:pt x="666" y="21"/>
                    <a:pt x="555" y="21"/>
                  </a:cubicBezTo>
                  <a:cubicBezTo>
                    <a:pt x="472" y="7"/>
                    <a:pt x="381" y="1"/>
                    <a:pt x="288"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3" name="Google Shape;993;p15"/>
            <p:cNvSpPr/>
            <p:nvPr/>
          </p:nvSpPr>
          <p:spPr>
            <a:xfrm>
              <a:off x="4376625" y="3975000"/>
              <a:ext cx="28425" cy="5675"/>
            </a:xfrm>
            <a:custGeom>
              <a:rect b="b" l="l" r="r" t="t"/>
              <a:pathLst>
                <a:path extrusionOk="0" h="227" w="1137">
                  <a:moveTo>
                    <a:pt x="291" y="1"/>
                  </a:moveTo>
                  <a:cubicBezTo>
                    <a:pt x="194" y="1"/>
                    <a:pt x="97" y="8"/>
                    <a:pt x="0" y="21"/>
                  </a:cubicBezTo>
                  <a:cubicBezTo>
                    <a:pt x="166" y="132"/>
                    <a:pt x="361" y="188"/>
                    <a:pt x="555" y="215"/>
                  </a:cubicBezTo>
                  <a:cubicBezTo>
                    <a:pt x="607" y="223"/>
                    <a:pt x="659" y="226"/>
                    <a:pt x="711" y="226"/>
                  </a:cubicBezTo>
                  <a:cubicBezTo>
                    <a:pt x="853" y="226"/>
                    <a:pt x="995" y="201"/>
                    <a:pt x="1137" y="160"/>
                  </a:cubicBezTo>
                  <a:cubicBezTo>
                    <a:pt x="943" y="77"/>
                    <a:pt x="749" y="49"/>
                    <a:pt x="582" y="21"/>
                  </a:cubicBezTo>
                  <a:cubicBezTo>
                    <a:pt x="485" y="8"/>
                    <a:pt x="388" y="1"/>
                    <a:pt x="291" y="1"/>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4" name="Google Shape;994;p15"/>
            <p:cNvSpPr/>
            <p:nvPr/>
          </p:nvSpPr>
          <p:spPr>
            <a:xfrm>
              <a:off x="4258100" y="3918000"/>
              <a:ext cx="9725" cy="40900"/>
            </a:xfrm>
            <a:custGeom>
              <a:rect b="b" l="l" r="r" t="t"/>
              <a:pathLst>
                <a:path extrusionOk="0" h="1636" w="389">
                  <a:moveTo>
                    <a:pt x="388" y="0"/>
                  </a:moveTo>
                  <a:lnTo>
                    <a:pt x="388" y="0"/>
                  </a:lnTo>
                  <a:cubicBezTo>
                    <a:pt x="166" y="194"/>
                    <a:pt x="0" y="471"/>
                    <a:pt x="0" y="804"/>
                  </a:cubicBezTo>
                  <a:cubicBezTo>
                    <a:pt x="0" y="1109"/>
                    <a:pt x="83" y="1414"/>
                    <a:pt x="277" y="1636"/>
                  </a:cubicBezTo>
                  <a:cubicBezTo>
                    <a:pt x="222" y="1359"/>
                    <a:pt x="166" y="1081"/>
                    <a:pt x="166" y="804"/>
                  </a:cubicBezTo>
                  <a:cubicBezTo>
                    <a:pt x="194" y="666"/>
                    <a:pt x="194" y="527"/>
                    <a:pt x="250" y="388"/>
                  </a:cubicBezTo>
                  <a:cubicBezTo>
                    <a:pt x="277" y="250"/>
                    <a:pt x="333" y="111"/>
                    <a:pt x="388" y="0"/>
                  </a:cubicBezTo>
                  <a:close/>
                </a:path>
              </a:pathLst>
            </a:custGeom>
            <a:solidFill>
              <a:srgbClr val="D6967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5" name="Google Shape;995;p15"/>
            <p:cNvSpPr/>
            <p:nvPr/>
          </p:nvSpPr>
          <p:spPr>
            <a:xfrm>
              <a:off x="4364825" y="3921975"/>
              <a:ext cx="212825" cy="164475"/>
            </a:xfrm>
            <a:custGeom>
              <a:rect b="b" l="l" r="r" t="t"/>
              <a:pathLst>
                <a:path extrusionOk="0" h="6579" w="8513">
                  <a:moveTo>
                    <a:pt x="1609" y="0"/>
                  </a:moveTo>
                  <a:cubicBezTo>
                    <a:pt x="1601" y="0"/>
                    <a:pt x="1591" y="2"/>
                    <a:pt x="1581" y="8"/>
                  </a:cubicBezTo>
                  <a:cubicBezTo>
                    <a:pt x="1545" y="4"/>
                    <a:pt x="1508" y="2"/>
                    <a:pt x="1472" y="2"/>
                  </a:cubicBezTo>
                  <a:cubicBezTo>
                    <a:pt x="1231" y="2"/>
                    <a:pt x="994" y="78"/>
                    <a:pt x="777" y="174"/>
                  </a:cubicBezTo>
                  <a:cubicBezTo>
                    <a:pt x="528" y="312"/>
                    <a:pt x="334" y="534"/>
                    <a:pt x="223" y="784"/>
                  </a:cubicBezTo>
                  <a:cubicBezTo>
                    <a:pt x="1" y="1311"/>
                    <a:pt x="1" y="1893"/>
                    <a:pt x="223" y="2392"/>
                  </a:cubicBezTo>
                  <a:cubicBezTo>
                    <a:pt x="638" y="3390"/>
                    <a:pt x="1415" y="4222"/>
                    <a:pt x="2385" y="4693"/>
                  </a:cubicBezTo>
                  <a:cubicBezTo>
                    <a:pt x="3328" y="5192"/>
                    <a:pt x="4326" y="5580"/>
                    <a:pt x="5352" y="5858"/>
                  </a:cubicBezTo>
                  <a:cubicBezTo>
                    <a:pt x="6350" y="6135"/>
                    <a:pt x="7404" y="6384"/>
                    <a:pt x="8429" y="6578"/>
                  </a:cubicBezTo>
                  <a:cubicBezTo>
                    <a:pt x="8485" y="6578"/>
                    <a:pt x="8513" y="6551"/>
                    <a:pt x="8513" y="6523"/>
                  </a:cubicBezTo>
                  <a:cubicBezTo>
                    <a:pt x="8513" y="6468"/>
                    <a:pt x="8485" y="6440"/>
                    <a:pt x="8457" y="6440"/>
                  </a:cubicBezTo>
                  <a:cubicBezTo>
                    <a:pt x="7431" y="6246"/>
                    <a:pt x="6378" y="5996"/>
                    <a:pt x="5380" y="5691"/>
                  </a:cubicBezTo>
                  <a:cubicBezTo>
                    <a:pt x="4354" y="5414"/>
                    <a:pt x="3383" y="5026"/>
                    <a:pt x="2441" y="4555"/>
                  </a:cubicBezTo>
                  <a:cubicBezTo>
                    <a:pt x="1997" y="4305"/>
                    <a:pt x="1581" y="4000"/>
                    <a:pt x="1221" y="3612"/>
                  </a:cubicBezTo>
                  <a:cubicBezTo>
                    <a:pt x="860" y="3251"/>
                    <a:pt x="555" y="2808"/>
                    <a:pt x="361" y="2336"/>
                  </a:cubicBezTo>
                  <a:cubicBezTo>
                    <a:pt x="167" y="1865"/>
                    <a:pt x="167" y="1338"/>
                    <a:pt x="361" y="867"/>
                  </a:cubicBezTo>
                  <a:cubicBezTo>
                    <a:pt x="598" y="419"/>
                    <a:pt x="1035" y="172"/>
                    <a:pt x="1506" y="172"/>
                  </a:cubicBezTo>
                  <a:cubicBezTo>
                    <a:pt x="1531" y="172"/>
                    <a:pt x="1556" y="172"/>
                    <a:pt x="1581" y="174"/>
                  </a:cubicBezTo>
                  <a:cubicBezTo>
                    <a:pt x="1637" y="174"/>
                    <a:pt x="1664" y="118"/>
                    <a:pt x="1664" y="91"/>
                  </a:cubicBezTo>
                  <a:cubicBezTo>
                    <a:pt x="1664" y="45"/>
                    <a:pt x="1646" y="0"/>
                    <a:pt x="1609"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6" name="Google Shape;996;p15"/>
            <p:cNvSpPr/>
            <p:nvPr/>
          </p:nvSpPr>
          <p:spPr>
            <a:xfrm>
              <a:off x="5712975" y="4848525"/>
              <a:ext cx="319575" cy="565175"/>
            </a:xfrm>
            <a:custGeom>
              <a:rect b="b" l="l" r="r" t="t"/>
              <a:pathLst>
                <a:path extrusionOk="0" h="22607" w="12783">
                  <a:moveTo>
                    <a:pt x="6090" y="0"/>
                  </a:moveTo>
                  <a:cubicBezTo>
                    <a:pt x="5232" y="0"/>
                    <a:pt x="4064" y="913"/>
                    <a:pt x="2524" y="1761"/>
                  </a:cubicBezTo>
                  <a:cubicBezTo>
                    <a:pt x="1886" y="2122"/>
                    <a:pt x="1360" y="2649"/>
                    <a:pt x="1027" y="3314"/>
                  </a:cubicBezTo>
                  <a:cubicBezTo>
                    <a:pt x="1" y="5172"/>
                    <a:pt x="944" y="7417"/>
                    <a:pt x="1470" y="9275"/>
                  </a:cubicBezTo>
                  <a:cubicBezTo>
                    <a:pt x="2274" y="11881"/>
                    <a:pt x="3300" y="14432"/>
                    <a:pt x="4576" y="16872"/>
                  </a:cubicBezTo>
                  <a:cubicBezTo>
                    <a:pt x="5574" y="18813"/>
                    <a:pt x="6711" y="20615"/>
                    <a:pt x="7792" y="21668"/>
                  </a:cubicBezTo>
                  <a:cubicBezTo>
                    <a:pt x="8425" y="22258"/>
                    <a:pt x="9092" y="22606"/>
                    <a:pt x="10024" y="22606"/>
                  </a:cubicBezTo>
                  <a:cubicBezTo>
                    <a:pt x="10276" y="22606"/>
                    <a:pt x="10547" y="22581"/>
                    <a:pt x="10842" y="22528"/>
                  </a:cubicBezTo>
                  <a:cubicBezTo>
                    <a:pt x="12089" y="22278"/>
                    <a:pt x="12782" y="21280"/>
                    <a:pt x="12755" y="20698"/>
                  </a:cubicBezTo>
                  <a:cubicBezTo>
                    <a:pt x="12644" y="18341"/>
                    <a:pt x="9372" y="19395"/>
                    <a:pt x="8014" y="14321"/>
                  </a:cubicBezTo>
                  <a:cubicBezTo>
                    <a:pt x="7487" y="12269"/>
                    <a:pt x="7847" y="10107"/>
                    <a:pt x="7958" y="8055"/>
                  </a:cubicBezTo>
                  <a:cubicBezTo>
                    <a:pt x="7986" y="7556"/>
                    <a:pt x="8014" y="7085"/>
                    <a:pt x="7986" y="6613"/>
                  </a:cubicBezTo>
                  <a:cubicBezTo>
                    <a:pt x="7783" y="1511"/>
                    <a:pt x="7194" y="0"/>
                    <a:pt x="60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7" name="Google Shape;997;p15"/>
            <p:cNvSpPr/>
            <p:nvPr/>
          </p:nvSpPr>
          <p:spPr>
            <a:xfrm>
              <a:off x="5965300" y="5357650"/>
              <a:ext cx="40900" cy="35375"/>
            </a:xfrm>
            <a:custGeom>
              <a:rect b="b" l="l" r="r" t="t"/>
              <a:pathLst>
                <a:path extrusionOk="0" h="1415" w="1636">
                  <a:moveTo>
                    <a:pt x="0" y="0"/>
                  </a:moveTo>
                  <a:lnTo>
                    <a:pt x="0" y="0"/>
                  </a:lnTo>
                  <a:cubicBezTo>
                    <a:pt x="277" y="250"/>
                    <a:pt x="555" y="472"/>
                    <a:pt x="832" y="721"/>
                  </a:cubicBezTo>
                  <a:cubicBezTo>
                    <a:pt x="970" y="832"/>
                    <a:pt x="1109" y="943"/>
                    <a:pt x="1248" y="1054"/>
                  </a:cubicBezTo>
                  <a:lnTo>
                    <a:pt x="1636" y="1414"/>
                  </a:lnTo>
                  <a:cubicBezTo>
                    <a:pt x="1470" y="1082"/>
                    <a:pt x="1220" y="804"/>
                    <a:pt x="943" y="555"/>
                  </a:cubicBezTo>
                  <a:cubicBezTo>
                    <a:pt x="665" y="333"/>
                    <a:pt x="360" y="139"/>
                    <a:pt x="0"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8" name="Google Shape;998;p15"/>
            <p:cNvSpPr/>
            <p:nvPr/>
          </p:nvSpPr>
          <p:spPr>
            <a:xfrm>
              <a:off x="5712975" y="4848525"/>
              <a:ext cx="200350" cy="421800"/>
            </a:xfrm>
            <a:custGeom>
              <a:rect b="b" l="l" r="r" t="t"/>
              <a:pathLst>
                <a:path extrusionOk="0" h="16872" w="8014">
                  <a:moveTo>
                    <a:pt x="6090" y="0"/>
                  </a:moveTo>
                  <a:cubicBezTo>
                    <a:pt x="5232" y="0"/>
                    <a:pt x="4064" y="913"/>
                    <a:pt x="2524" y="1761"/>
                  </a:cubicBezTo>
                  <a:cubicBezTo>
                    <a:pt x="1886" y="2122"/>
                    <a:pt x="1360" y="2649"/>
                    <a:pt x="1027" y="3314"/>
                  </a:cubicBezTo>
                  <a:cubicBezTo>
                    <a:pt x="1" y="5172"/>
                    <a:pt x="944" y="7417"/>
                    <a:pt x="1470" y="9275"/>
                  </a:cubicBezTo>
                  <a:cubicBezTo>
                    <a:pt x="2274" y="11881"/>
                    <a:pt x="3300" y="14432"/>
                    <a:pt x="4576" y="16872"/>
                  </a:cubicBezTo>
                  <a:cubicBezTo>
                    <a:pt x="4576" y="16678"/>
                    <a:pt x="4603" y="16484"/>
                    <a:pt x="4631" y="16290"/>
                  </a:cubicBezTo>
                  <a:cubicBezTo>
                    <a:pt x="4770" y="15097"/>
                    <a:pt x="4714" y="13822"/>
                    <a:pt x="4992" y="12657"/>
                  </a:cubicBezTo>
                  <a:cubicBezTo>
                    <a:pt x="5380" y="11049"/>
                    <a:pt x="6683" y="10190"/>
                    <a:pt x="7542" y="8831"/>
                  </a:cubicBezTo>
                  <a:cubicBezTo>
                    <a:pt x="7709" y="8582"/>
                    <a:pt x="7847" y="8305"/>
                    <a:pt x="7958" y="8055"/>
                  </a:cubicBezTo>
                  <a:cubicBezTo>
                    <a:pt x="7986" y="7556"/>
                    <a:pt x="8014" y="7085"/>
                    <a:pt x="7986" y="6613"/>
                  </a:cubicBezTo>
                  <a:cubicBezTo>
                    <a:pt x="7783" y="1511"/>
                    <a:pt x="7194" y="0"/>
                    <a:pt x="60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9" name="Google Shape;999;p15"/>
            <p:cNvSpPr/>
            <p:nvPr/>
          </p:nvSpPr>
          <p:spPr>
            <a:xfrm>
              <a:off x="5094150" y="4767100"/>
              <a:ext cx="286150" cy="669475"/>
            </a:xfrm>
            <a:custGeom>
              <a:rect b="b" l="l" r="r" t="t"/>
              <a:pathLst>
                <a:path extrusionOk="0" h="26779" w="11446">
                  <a:moveTo>
                    <a:pt x="6299" y="0"/>
                  </a:moveTo>
                  <a:cubicBezTo>
                    <a:pt x="3352" y="0"/>
                    <a:pt x="1" y="2640"/>
                    <a:pt x="605" y="5989"/>
                  </a:cubicBezTo>
                  <a:cubicBezTo>
                    <a:pt x="938" y="7708"/>
                    <a:pt x="1991" y="9177"/>
                    <a:pt x="2795" y="10674"/>
                  </a:cubicBezTo>
                  <a:cubicBezTo>
                    <a:pt x="3017" y="11063"/>
                    <a:pt x="3183" y="11451"/>
                    <a:pt x="3350" y="11839"/>
                  </a:cubicBezTo>
                  <a:cubicBezTo>
                    <a:pt x="5069" y="16330"/>
                    <a:pt x="2435" y="19962"/>
                    <a:pt x="4126" y="24177"/>
                  </a:cubicBezTo>
                  <a:cubicBezTo>
                    <a:pt x="4320" y="24842"/>
                    <a:pt x="4653" y="25452"/>
                    <a:pt x="5097" y="25979"/>
                  </a:cubicBezTo>
                  <a:cubicBezTo>
                    <a:pt x="5597" y="26569"/>
                    <a:pt x="6248" y="26778"/>
                    <a:pt x="6937" y="26778"/>
                  </a:cubicBezTo>
                  <a:cubicBezTo>
                    <a:pt x="7316" y="26778"/>
                    <a:pt x="7707" y="26715"/>
                    <a:pt x="8091" y="26617"/>
                  </a:cubicBezTo>
                  <a:cubicBezTo>
                    <a:pt x="9089" y="26367"/>
                    <a:pt x="9782" y="25702"/>
                    <a:pt x="9560" y="24620"/>
                  </a:cubicBezTo>
                  <a:cubicBezTo>
                    <a:pt x="9200" y="22707"/>
                    <a:pt x="6178" y="23678"/>
                    <a:pt x="7786" y="17828"/>
                  </a:cubicBezTo>
                  <a:cubicBezTo>
                    <a:pt x="8507" y="15221"/>
                    <a:pt x="11446" y="10896"/>
                    <a:pt x="11446" y="6044"/>
                  </a:cubicBezTo>
                  <a:cubicBezTo>
                    <a:pt x="11418" y="3050"/>
                    <a:pt x="10004" y="693"/>
                    <a:pt x="7176" y="83"/>
                  </a:cubicBezTo>
                  <a:cubicBezTo>
                    <a:pt x="6891" y="27"/>
                    <a:pt x="6597" y="0"/>
                    <a:pt x="6299"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0" name="Google Shape;1000;p15"/>
            <p:cNvSpPr/>
            <p:nvPr/>
          </p:nvSpPr>
          <p:spPr>
            <a:xfrm>
              <a:off x="5342150" y="4788575"/>
              <a:ext cx="39550" cy="130325"/>
            </a:xfrm>
            <a:custGeom>
              <a:rect b="b" l="l" r="r" t="t"/>
              <a:pathLst>
                <a:path extrusionOk="0" h="5213" w="1582">
                  <a:moveTo>
                    <a:pt x="1" y="0"/>
                  </a:moveTo>
                  <a:cubicBezTo>
                    <a:pt x="195" y="416"/>
                    <a:pt x="389" y="832"/>
                    <a:pt x="555" y="1248"/>
                  </a:cubicBezTo>
                  <a:cubicBezTo>
                    <a:pt x="722" y="1664"/>
                    <a:pt x="860" y="2108"/>
                    <a:pt x="999" y="2551"/>
                  </a:cubicBezTo>
                  <a:cubicBezTo>
                    <a:pt x="1110" y="2995"/>
                    <a:pt x="1248" y="3438"/>
                    <a:pt x="1332" y="3882"/>
                  </a:cubicBezTo>
                  <a:cubicBezTo>
                    <a:pt x="1443" y="4326"/>
                    <a:pt x="1526" y="4769"/>
                    <a:pt x="1581" y="5213"/>
                  </a:cubicBezTo>
                  <a:cubicBezTo>
                    <a:pt x="1581" y="4298"/>
                    <a:pt x="1443" y="3383"/>
                    <a:pt x="1165" y="2496"/>
                  </a:cubicBezTo>
                  <a:cubicBezTo>
                    <a:pt x="1027" y="2052"/>
                    <a:pt x="860" y="1609"/>
                    <a:pt x="694" y="1193"/>
                  </a:cubicBezTo>
                  <a:cubicBezTo>
                    <a:pt x="500" y="777"/>
                    <a:pt x="278" y="361"/>
                    <a:pt x="1"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1" name="Google Shape;1001;p15"/>
            <p:cNvSpPr/>
            <p:nvPr/>
          </p:nvSpPr>
          <p:spPr>
            <a:xfrm>
              <a:off x="5278400" y="5383300"/>
              <a:ext cx="29125" cy="39525"/>
            </a:xfrm>
            <a:custGeom>
              <a:rect b="b" l="l" r="r" t="t"/>
              <a:pathLst>
                <a:path extrusionOk="0" h="1581" w="1165">
                  <a:moveTo>
                    <a:pt x="0" y="0"/>
                  </a:moveTo>
                  <a:lnTo>
                    <a:pt x="0" y="0"/>
                  </a:lnTo>
                  <a:cubicBezTo>
                    <a:pt x="250" y="194"/>
                    <a:pt x="499" y="444"/>
                    <a:pt x="693" y="693"/>
                  </a:cubicBezTo>
                  <a:cubicBezTo>
                    <a:pt x="804" y="832"/>
                    <a:pt x="887" y="970"/>
                    <a:pt x="943" y="1109"/>
                  </a:cubicBezTo>
                  <a:cubicBezTo>
                    <a:pt x="998" y="1275"/>
                    <a:pt x="1054" y="1414"/>
                    <a:pt x="1109" y="1580"/>
                  </a:cubicBezTo>
                  <a:cubicBezTo>
                    <a:pt x="1165" y="1248"/>
                    <a:pt x="1054" y="887"/>
                    <a:pt x="860" y="582"/>
                  </a:cubicBezTo>
                  <a:cubicBezTo>
                    <a:pt x="638" y="305"/>
                    <a:pt x="333" y="111"/>
                    <a:pt x="0"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2" name="Google Shape;1002;p15"/>
            <p:cNvSpPr/>
            <p:nvPr/>
          </p:nvSpPr>
          <p:spPr>
            <a:xfrm>
              <a:off x="5096100" y="4847500"/>
              <a:ext cx="36750" cy="131725"/>
            </a:xfrm>
            <a:custGeom>
              <a:rect b="b" l="l" r="r" t="t"/>
              <a:pathLst>
                <a:path extrusionOk="0" h="5269" w="1470">
                  <a:moveTo>
                    <a:pt x="139" y="0"/>
                  </a:moveTo>
                  <a:lnTo>
                    <a:pt x="139" y="0"/>
                  </a:lnTo>
                  <a:cubicBezTo>
                    <a:pt x="28" y="444"/>
                    <a:pt x="0" y="915"/>
                    <a:pt x="28" y="1386"/>
                  </a:cubicBezTo>
                  <a:cubicBezTo>
                    <a:pt x="56" y="1858"/>
                    <a:pt x="111" y="2301"/>
                    <a:pt x="222" y="2773"/>
                  </a:cubicBezTo>
                  <a:cubicBezTo>
                    <a:pt x="361" y="3216"/>
                    <a:pt x="527" y="3660"/>
                    <a:pt x="721" y="4076"/>
                  </a:cubicBezTo>
                  <a:cubicBezTo>
                    <a:pt x="832" y="4270"/>
                    <a:pt x="943" y="4492"/>
                    <a:pt x="1082" y="4686"/>
                  </a:cubicBezTo>
                  <a:cubicBezTo>
                    <a:pt x="1192" y="4880"/>
                    <a:pt x="1331" y="5074"/>
                    <a:pt x="1470" y="5268"/>
                  </a:cubicBezTo>
                  <a:cubicBezTo>
                    <a:pt x="1248" y="4852"/>
                    <a:pt x="1026" y="4436"/>
                    <a:pt x="860" y="4020"/>
                  </a:cubicBezTo>
                  <a:cubicBezTo>
                    <a:pt x="693" y="3604"/>
                    <a:pt x="527" y="3161"/>
                    <a:pt x="416" y="2717"/>
                  </a:cubicBezTo>
                  <a:cubicBezTo>
                    <a:pt x="305" y="2274"/>
                    <a:pt x="222" y="1830"/>
                    <a:pt x="167" y="1386"/>
                  </a:cubicBezTo>
                  <a:cubicBezTo>
                    <a:pt x="111" y="915"/>
                    <a:pt x="111" y="472"/>
                    <a:pt x="139"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3" name="Google Shape;1003;p15"/>
            <p:cNvSpPr/>
            <p:nvPr/>
          </p:nvSpPr>
          <p:spPr>
            <a:xfrm>
              <a:off x="4636550" y="4503075"/>
              <a:ext cx="1548500" cy="617575"/>
            </a:xfrm>
            <a:custGeom>
              <a:rect b="b" l="l" r="r" t="t"/>
              <a:pathLst>
                <a:path extrusionOk="0" h="24703" w="61940">
                  <a:moveTo>
                    <a:pt x="52046" y="1"/>
                  </a:moveTo>
                  <a:cubicBezTo>
                    <a:pt x="47954" y="1"/>
                    <a:pt x="45769" y="3459"/>
                    <a:pt x="41616" y="5681"/>
                  </a:cubicBezTo>
                  <a:cubicBezTo>
                    <a:pt x="41422" y="5764"/>
                    <a:pt x="41256" y="5875"/>
                    <a:pt x="41062" y="5959"/>
                  </a:cubicBezTo>
                  <a:cubicBezTo>
                    <a:pt x="40479" y="6236"/>
                    <a:pt x="39897" y="6485"/>
                    <a:pt x="39315" y="6679"/>
                  </a:cubicBezTo>
                  <a:cubicBezTo>
                    <a:pt x="37689" y="7213"/>
                    <a:pt x="35993" y="7490"/>
                    <a:pt x="34270" y="7490"/>
                  </a:cubicBezTo>
                  <a:cubicBezTo>
                    <a:pt x="34113" y="7490"/>
                    <a:pt x="33955" y="7488"/>
                    <a:pt x="33798" y="7483"/>
                  </a:cubicBezTo>
                  <a:lnTo>
                    <a:pt x="33104" y="7483"/>
                  </a:lnTo>
                  <a:cubicBezTo>
                    <a:pt x="27204" y="7375"/>
                    <a:pt x="24957" y="6012"/>
                    <a:pt x="20740" y="6012"/>
                  </a:cubicBezTo>
                  <a:cubicBezTo>
                    <a:pt x="20657" y="6012"/>
                    <a:pt x="20574" y="6013"/>
                    <a:pt x="20489" y="6014"/>
                  </a:cubicBezTo>
                  <a:cubicBezTo>
                    <a:pt x="20416" y="6013"/>
                    <a:pt x="20344" y="6012"/>
                    <a:pt x="20271" y="6012"/>
                  </a:cubicBezTo>
                  <a:cubicBezTo>
                    <a:pt x="18599" y="6012"/>
                    <a:pt x="16955" y="6317"/>
                    <a:pt x="15388" y="6901"/>
                  </a:cubicBezTo>
                  <a:cubicBezTo>
                    <a:pt x="6072" y="10616"/>
                    <a:pt x="11035" y="18546"/>
                    <a:pt x="2218" y="21124"/>
                  </a:cubicBezTo>
                  <a:cubicBezTo>
                    <a:pt x="1137" y="21429"/>
                    <a:pt x="777" y="21485"/>
                    <a:pt x="444" y="21707"/>
                  </a:cubicBezTo>
                  <a:cubicBezTo>
                    <a:pt x="0" y="21956"/>
                    <a:pt x="222" y="22566"/>
                    <a:pt x="832" y="23093"/>
                  </a:cubicBezTo>
                  <a:cubicBezTo>
                    <a:pt x="1491" y="23655"/>
                    <a:pt x="2326" y="23960"/>
                    <a:pt x="3185" y="23960"/>
                  </a:cubicBezTo>
                  <a:cubicBezTo>
                    <a:pt x="3555" y="23960"/>
                    <a:pt x="3930" y="23903"/>
                    <a:pt x="4298" y="23786"/>
                  </a:cubicBezTo>
                  <a:cubicBezTo>
                    <a:pt x="5573" y="23370"/>
                    <a:pt x="5989" y="22649"/>
                    <a:pt x="6488" y="22317"/>
                  </a:cubicBezTo>
                  <a:cubicBezTo>
                    <a:pt x="6534" y="22284"/>
                    <a:pt x="6573" y="22270"/>
                    <a:pt x="6610" y="22270"/>
                  </a:cubicBezTo>
                  <a:cubicBezTo>
                    <a:pt x="6791" y="22270"/>
                    <a:pt x="6918" y="22631"/>
                    <a:pt x="7680" y="22954"/>
                  </a:cubicBezTo>
                  <a:cubicBezTo>
                    <a:pt x="7947" y="23076"/>
                    <a:pt x="8226" y="23133"/>
                    <a:pt x="8501" y="23133"/>
                  </a:cubicBezTo>
                  <a:cubicBezTo>
                    <a:pt x="9165" y="23133"/>
                    <a:pt x="9803" y="22795"/>
                    <a:pt x="10175" y="22206"/>
                  </a:cubicBezTo>
                  <a:cubicBezTo>
                    <a:pt x="11201" y="20487"/>
                    <a:pt x="10397" y="18296"/>
                    <a:pt x="11700" y="16439"/>
                  </a:cubicBezTo>
                  <a:cubicBezTo>
                    <a:pt x="11756" y="16356"/>
                    <a:pt x="11811" y="16245"/>
                    <a:pt x="11894" y="16162"/>
                  </a:cubicBezTo>
                  <a:cubicBezTo>
                    <a:pt x="12449" y="15441"/>
                    <a:pt x="13142" y="14858"/>
                    <a:pt x="13974" y="14470"/>
                  </a:cubicBezTo>
                  <a:cubicBezTo>
                    <a:pt x="14270" y="14322"/>
                    <a:pt x="14590" y="14249"/>
                    <a:pt x="14910" y="14249"/>
                  </a:cubicBezTo>
                  <a:cubicBezTo>
                    <a:pt x="15071" y="14249"/>
                    <a:pt x="15231" y="14267"/>
                    <a:pt x="15388" y="14304"/>
                  </a:cubicBezTo>
                  <a:cubicBezTo>
                    <a:pt x="17301" y="14720"/>
                    <a:pt x="18659" y="16577"/>
                    <a:pt x="21321" y="18601"/>
                  </a:cubicBezTo>
                  <a:cubicBezTo>
                    <a:pt x="22458" y="19433"/>
                    <a:pt x="23706" y="20182"/>
                    <a:pt x="24981" y="20819"/>
                  </a:cubicBezTo>
                  <a:cubicBezTo>
                    <a:pt x="28530" y="22538"/>
                    <a:pt x="32134" y="23675"/>
                    <a:pt x="35960" y="23842"/>
                  </a:cubicBezTo>
                  <a:lnTo>
                    <a:pt x="37291" y="23842"/>
                  </a:lnTo>
                  <a:cubicBezTo>
                    <a:pt x="37707" y="23842"/>
                    <a:pt x="38151" y="23814"/>
                    <a:pt x="38594" y="23786"/>
                  </a:cubicBezTo>
                  <a:lnTo>
                    <a:pt x="38844" y="23786"/>
                  </a:lnTo>
                  <a:cubicBezTo>
                    <a:pt x="38879" y="23783"/>
                    <a:pt x="38916" y="23782"/>
                    <a:pt x="38955" y="23782"/>
                  </a:cubicBezTo>
                  <a:cubicBezTo>
                    <a:pt x="39923" y="23782"/>
                    <a:pt x="41785" y="24702"/>
                    <a:pt x="43357" y="24702"/>
                  </a:cubicBezTo>
                  <a:cubicBezTo>
                    <a:pt x="44011" y="24702"/>
                    <a:pt x="44614" y="24543"/>
                    <a:pt x="45082" y="24091"/>
                  </a:cubicBezTo>
                  <a:cubicBezTo>
                    <a:pt x="46052" y="23176"/>
                    <a:pt x="46940" y="22150"/>
                    <a:pt x="47744" y="21069"/>
                  </a:cubicBezTo>
                  <a:cubicBezTo>
                    <a:pt x="48991" y="19322"/>
                    <a:pt x="49185" y="18491"/>
                    <a:pt x="49241" y="18158"/>
                  </a:cubicBezTo>
                  <a:cubicBezTo>
                    <a:pt x="49324" y="17659"/>
                    <a:pt x="49379" y="17160"/>
                    <a:pt x="49379" y="16688"/>
                  </a:cubicBezTo>
                  <a:cubicBezTo>
                    <a:pt x="49546" y="15884"/>
                    <a:pt x="49878" y="15163"/>
                    <a:pt x="50405" y="14553"/>
                  </a:cubicBezTo>
                  <a:cubicBezTo>
                    <a:pt x="50710" y="14138"/>
                    <a:pt x="51265" y="13528"/>
                    <a:pt x="51875" y="12779"/>
                  </a:cubicBezTo>
                  <a:cubicBezTo>
                    <a:pt x="52786" y="11640"/>
                    <a:pt x="52955" y="11290"/>
                    <a:pt x="53167" y="11290"/>
                  </a:cubicBezTo>
                  <a:cubicBezTo>
                    <a:pt x="53238" y="11290"/>
                    <a:pt x="53315" y="11330"/>
                    <a:pt x="53427" y="11393"/>
                  </a:cubicBezTo>
                  <a:cubicBezTo>
                    <a:pt x="54193" y="11797"/>
                    <a:pt x="55040" y="12005"/>
                    <a:pt x="55882" y="12005"/>
                  </a:cubicBezTo>
                  <a:cubicBezTo>
                    <a:pt x="56137" y="12005"/>
                    <a:pt x="56392" y="11986"/>
                    <a:pt x="56643" y="11947"/>
                  </a:cubicBezTo>
                  <a:cubicBezTo>
                    <a:pt x="57226" y="11892"/>
                    <a:pt x="57697" y="11337"/>
                    <a:pt x="57253" y="10838"/>
                  </a:cubicBezTo>
                  <a:cubicBezTo>
                    <a:pt x="56754" y="10284"/>
                    <a:pt x="55950" y="10256"/>
                    <a:pt x="54897" y="9424"/>
                  </a:cubicBezTo>
                  <a:cubicBezTo>
                    <a:pt x="54758" y="9341"/>
                    <a:pt x="54148" y="8814"/>
                    <a:pt x="54287" y="8703"/>
                  </a:cubicBezTo>
                  <a:cubicBezTo>
                    <a:pt x="54301" y="8690"/>
                    <a:pt x="54315" y="8683"/>
                    <a:pt x="54332" y="8683"/>
                  </a:cubicBezTo>
                  <a:cubicBezTo>
                    <a:pt x="54349" y="8683"/>
                    <a:pt x="54370" y="8690"/>
                    <a:pt x="54398" y="8703"/>
                  </a:cubicBezTo>
                  <a:cubicBezTo>
                    <a:pt x="55033" y="9021"/>
                    <a:pt x="56832" y="9567"/>
                    <a:pt x="58176" y="9567"/>
                  </a:cubicBezTo>
                  <a:cubicBezTo>
                    <a:pt x="58239" y="9567"/>
                    <a:pt x="58301" y="9565"/>
                    <a:pt x="58362" y="9563"/>
                  </a:cubicBezTo>
                  <a:cubicBezTo>
                    <a:pt x="59194" y="9535"/>
                    <a:pt x="59998" y="9202"/>
                    <a:pt x="60608" y="8648"/>
                  </a:cubicBezTo>
                  <a:cubicBezTo>
                    <a:pt x="61246" y="8093"/>
                    <a:pt x="61939" y="7289"/>
                    <a:pt x="61301" y="6707"/>
                  </a:cubicBezTo>
                  <a:cubicBezTo>
                    <a:pt x="60885" y="6291"/>
                    <a:pt x="60719" y="6180"/>
                    <a:pt x="59139" y="5265"/>
                  </a:cubicBezTo>
                  <a:cubicBezTo>
                    <a:pt x="57642" y="4378"/>
                    <a:pt x="58030" y="3796"/>
                    <a:pt x="56782" y="2216"/>
                  </a:cubicBezTo>
                  <a:cubicBezTo>
                    <a:pt x="55756" y="913"/>
                    <a:pt x="54259" y="136"/>
                    <a:pt x="52651" y="25"/>
                  </a:cubicBezTo>
                  <a:cubicBezTo>
                    <a:pt x="52445" y="9"/>
                    <a:pt x="52243" y="1"/>
                    <a:pt x="5204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4" name="Google Shape;1004;p15"/>
            <p:cNvSpPr/>
            <p:nvPr/>
          </p:nvSpPr>
          <p:spPr>
            <a:xfrm>
              <a:off x="5169575" y="4906225"/>
              <a:ext cx="464425" cy="193750"/>
            </a:xfrm>
            <a:custGeom>
              <a:rect b="b" l="l" r="r" t="t"/>
              <a:pathLst>
                <a:path extrusionOk="0" h="7750" w="18577">
                  <a:moveTo>
                    <a:pt x="17943" y="0"/>
                  </a:moveTo>
                  <a:cubicBezTo>
                    <a:pt x="16406" y="0"/>
                    <a:pt x="14590" y="1089"/>
                    <a:pt x="13558" y="2254"/>
                  </a:cubicBezTo>
                  <a:cubicBezTo>
                    <a:pt x="12303" y="3710"/>
                    <a:pt x="11491" y="4311"/>
                    <a:pt x="10474" y="4311"/>
                  </a:cubicBezTo>
                  <a:cubicBezTo>
                    <a:pt x="9536" y="4311"/>
                    <a:pt x="8423" y="3799"/>
                    <a:pt x="6627" y="2974"/>
                  </a:cubicBezTo>
                  <a:cubicBezTo>
                    <a:pt x="5358" y="2378"/>
                    <a:pt x="3622" y="1729"/>
                    <a:pt x="2104" y="1729"/>
                  </a:cubicBezTo>
                  <a:cubicBezTo>
                    <a:pt x="1433" y="1729"/>
                    <a:pt x="804" y="1856"/>
                    <a:pt x="277" y="2170"/>
                  </a:cubicBezTo>
                  <a:cubicBezTo>
                    <a:pt x="83" y="2281"/>
                    <a:pt x="0" y="2365"/>
                    <a:pt x="56" y="2475"/>
                  </a:cubicBezTo>
                  <a:cubicBezTo>
                    <a:pt x="1192" y="3307"/>
                    <a:pt x="2412" y="4056"/>
                    <a:pt x="3688" y="4693"/>
                  </a:cubicBezTo>
                  <a:cubicBezTo>
                    <a:pt x="7539" y="6558"/>
                    <a:pt x="11456" y="7750"/>
                    <a:pt x="15611" y="7750"/>
                  </a:cubicBezTo>
                  <a:cubicBezTo>
                    <a:pt x="16152" y="7750"/>
                    <a:pt x="16696" y="7729"/>
                    <a:pt x="17245" y="7688"/>
                  </a:cubicBezTo>
                  <a:lnTo>
                    <a:pt x="17523" y="7688"/>
                  </a:lnTo>
                  <a:cubicBezTo>
                    <a:pt x="17356" y="6523"/>
                    <a:pt x="17245" y="4333"/>
                    <a:pt x="18410" y="673"/>
                  </a:cubicBezTo>
                  <a:cubicBezTo>
                    <a:pt x="18549" y="313"/>
                    <a:pt x="18576" y="63"/>
                    <a:pt x="18160" y="8"/>
                  </a:cubicBezTo>
                  <a:cubicBezTo>
                    <a:pt x="18089" y="3"/>
                    <a:pt x="18016" y="0"/>
                    <a:pt x="17943"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5" name="Google Shape;1005;p15"/>
            <p:cNvSpPr/>
            <p:nvPr/>
          </p:nvSpPr>
          <p:spPr>
            <a:xfrm>
              <a:off x="4658025" y="4907500"/>
              <a:ext cx="277275" cy="194950"/>
            </a:xfrm>
            <a:custGeom>
              <a:rect b="b" l="l" r="r" t="t"/>
              <a:pathLst>
                <a:path extrusionOk="0" h="7798" w="11091">
                  <a:moveTo>
                    <a:pt x="11019" y="1"/>
                  </a:moveTo>
                  <a:cubicBezTo>
                    <a:pt x="10961" y="1"/>
                    <a:pt x="10908" y="20"/>
                    <a:pt x="10869" y="40"/>
                  </a:cubicBezTo>
                  <a:cubicBezTo>
                    <a:pt x="10231" y="234"/>
                    <a:pt x="9705" y="595"/>
                    <a:pt x="9289" y="1094"/>
                  </a:cubicBezTo>
                  <a:cubicBezTo>
                    <a:pt x="8568" y="1981"/>
                    <a:pt x="8568" y="3284"/>
                    <a:pt x="7792" y="4088"/>
                  </a:cubicBezTo>
                  <a:cubicBezTo>
                    <a:pt x="7384" y="4496"/>
                    <a:pt x="6909" y="4509"/>
                    <a:pt x="6403" y="4509"/>
                  </a:cubicBezTo>
                  <a:cubicBezTo>
                    <a:pt x="6367" y="4509"/>
                    <a:pt x="6331" y="4509"/>
                    <a:pt x="6294" y="4509"/>
                  </a:cubicBezTo>
                  <a:cubicBezTo>
                    <a:pt x="6112" y="4509"/>
                    <a:pt x="5927" y="4511"/>
                    <a:pt x="5740" y="4532"/>
                  </a:cubicBezTo>
                  <a:cubicBezTo>
                    <a:pt x="4686" y="4615"/>
                    <a:pt x="3688" y="5003"/>
                    <a:pt x="2829" y="5585"/>
                  </a:cubicBezTo>
                  <a:cubicBezTo>
                    <a:pt x="1914" y="6223"/>
                    <a:pt x="1137" y="6888"/>
                    <a:pt x="1" y="6916"/>
                  </a:cubicBezTo>
                  <a:cubicBezTo>
                    <a:pt x="682" y="7500"/>
                    <a:pt x="1528" y="7797"/>
                    <a:pt x="2385" y="7797"/>
                  </a:cubicBezTo>
                  <a:cubicBezTo>
                    <a:pt x="2747" y="7797"/>
                    <a:pt x="3112" y="7744"/>
                    <a:pt x="3466" y="7637"/>
                  </a:cubicBezTo>
                  <a:cubicBezTo>
                    <a:pt x="4769" y="7221"/>
                    <a:pt x="5185" y="6500"/>
                    <a:pt x="5657" y="6167"/>
                  </a:cubicBezTo>
                  <a:cubicBezTo>
                    <a:pt x="5703" y="6135"/>
                    <a:pt x="5743" y="6120"/>
                    <a:pt x="5780" y="6120"/>
                  </a:cubicBezTo>
                  <a:cubicBezTo>
                    <a:pt x="5967" y="6120"/>
                    <a:pt x="6110" y="6482"/>
                    <a:pt x="6849" y="6805"/>
                  </a:cubicBezTo>
                  <a:cubicBezTo>
                    <a:pt x="7113" y="6917"/>
                    <a:pt x="7388" y="6971"/>
                    <a:pt x="7659" y="6971"/>
                  </a:cubicBezTo>
                  <a:cubicBezTo>
                    <a:pt x="8328" y="6971"/>
                    <a:pt x="8969" y="6640"/>
                    <a:pt x="9344" y="6029"/>
                  </a:cubicBezTo>
                  <a:cubicBezTo>
                    <a:pt x="10370" y="4337"/>
                    <a:pt x="9566" y="2147"/>
                    <a:pt x="10869" y="290"/>
                  </a:cubicBezTo>
                  <a:cubicBezTo>
                    <a:pt x="10925" y="206"/>
                    <a:pt x="11008" y="95"/>
                    <a:pt x="11091" y="12"/>
                  </a:cubicBezTo>
                  <a:cubicBezTo>
                    <a:pt x="11067" y="4"/>
                    <a:pt x="11042" y="1"/>
                    <a:pt x="11019"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6" name="Google Shape;1006;p15"/>
            <p:cNvSpPr/>
            <p:nvPr/>
          </p:nvSpPr>
          <p:spPr>
            <a:xfrm>
              <a:off x="6128175" y="4650650"/>
              <a:ext cx="52000" cy="68625"/>
            </a:xfrm>
            <a:custGeom>
              <a:rect b="b" l="l" r="r" t="t"/>
              <a:pathLst>
                <a:path extrusionOk="0" h="2745" w="2080">
                  <a:moveTo>
                    <a:pt x="555" y="0"/>
                  </a:moveTo>
                  <a:cubicBezTo>
                    <a:pt x="333" y="194"/>
                    <a:pt x="167" y="471"/>
                    <a:pt x="111" y="776"/>
                  </a:cubicBezTo>
                  <a:cubicBezTo>
                    <a:pt x="1" y="1525"/>
                    <a:pt x="333" y="2301"/>
                    <a:pt x="943" y="2745"/>
                  </a:cubicBezTo>
                  <a:cubicBezTo>
                    <a:pt x="1137" y="2551"/>
                    <a:pt x="1331" y="2385"/>
                    <a:pt x="1498" y="2190"/>
                  </a:cubicBezTo>
                  <a:cubicBezTo>
                    <a:pt x="1886" y="1747"/>
                    <a:pt x="2080" y="1220"/>
                    <a:pt x="1664" y="804"/>
                  </a:cubicBezTo>
                  <a:cubicBezTo>
                    <a:pt x="1331" y="499"/>
                    <a:pt x="943" y="222"/>
                    <a:pt x="555"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7" name="Google Shape;1007;p15"/>
            <p:cNvSpPr/>
            <p:nvPr/>
          </p:nvSpPr>
          <p:spPr>
            <a:xfrm>
              <a:off x="6008950" y="4607525"/>
              <a:ext cx="28525" cy="25475"/>
            </a:xfrm>
            <a:custGeom>
              <a:rect b="b" l="l" r="r" t="t"/>
              <a:pathLst>
                <a:path extrusionOk="0" h="1019" w="1141">
                  <a:moveTo>
                    <a:pt x="522" y="1"/>
                  </a:moveTo>
                  <a:cubicBezTo>
                    <a:pt x="428" y="1"/>
                    <a:pt x="334" y="29"/>
                    <a:pt x="250" y="89"/>
                  </a:cubicBezTo>
                  <a:cubicBezTo>
                    <a:pt x="1" y="339"/>
                    <a:pt x="28" y="727"/>
                    <a:pt x="333" y="949"/>
                  </a:cubicBezTo>
                  <a:cubicBezTo>
                    <a:pt x="408" y="997"/>
                    <a:pt x="481" y="1018"/>
                    <a:pt x="549" y="1018"/>
                  </a:cubicBezTo>
                  <a:cubicBezTo>
                    <a:pt x="910" y="1018"/>
                    <a:pt x="1140" y="425"/>
                    <a:pt x="860" y="145"/>
                  </a:cubicBezTo>
                  <a:cubicBezTo>
                    <a:pt x="766" y="50"/>
                    <a:pt x="645" y="1"/>
                    <a:pt x="522"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8" name="Google Shape;1008;p15"/>
            <p:cNvSpPr/>
            <p:nvPr/>
          </p:nvSpPr>
          <p:spPr>
            <a:xfrm>
              <a:off x="5825275" y="4553600"/>
              <a:ext cx="141425" cy="176600"/>
            </a:xfrm>
            <a:custGeom>
              <a:rect b="b" l="l" r="r" t="t"/>
              <a:pathLst>
                <a:path extrusionOk="0" h="7064" w="5657">
                  <a:moveTo>
                    <a:pt x="2052" y="1"/>
                  </a:moveTo>
                  <a:cubicBezTo>
                    <a:pt x="1387" y="306"/>
                    <a:pt x="805" y="777"/>
                    <a:pt x="361" y="1359"/>
                  </a:cubicBezTo>
                  <a:cubicBezTo>
                    <a:pt x="139" y="1636"/>
                    <a:pt x="28" y="1997"/>
                    <a:pt x="0" y="2385"/>
                  </a:cubicBezTo>
                  <a:cubicBezTo>
                    <a:pt x="0" y="2745"/>
                    <a:pt x="195" y="3106"/>
                    <a:pt x="527" y="3328"/>
                  </a:cubicBezTo>
                  <a:cubicBezTo>
                    <a:pt x="832" y="3522"/>
                    <a:pt x="1193" y="3633"/>
                    <a:pt x="1359" y="3938"/>
                  </a:cubicBezTo>
                  <a:cubicBezTo>
                    <a:pt x="1525" y="4215"/>
                    <a:pt x="1609" y="4548"/>
                    <a:pt x="1581" y="4908"/>
                  </a:cubicBezTo>
                  <a:cubicBezTo>
                    <a:pt x="1553" y="5268"/>
                    <a:pt x="1581" y="5629"/>
                    <a:pt x="1692" y="5989"/>
                  </a:cubicBezTo>
                  <a:cubicBezTo>
                    <a:pt x="1830" y="6350"/>
                    <a:pt x="2108" y="6627"/>
                    <a:pt x="2440" y="6821"/>
                  </a:cubicBezTo>
                  <a:cubicBezTo>
                    <a:pt x="2654" y="6977"/>
                    <a:pt x="2909" y="7064"/>
                    <a:pt x="3176" y="7064"/>
                  </a:cubicBezTo>
                  <a:cubicBezTo>
                    <a:pt x="3290" y="7064"/>
                    <a:pt x="3406" y="7048"/>
                    <a:pt x="3522" y="7015"/>
                  </a:cubicBezTo>
                  <a:cubicBezTo>
                    <a:pt x="3882" y="6904"/>
                    <a:pt x="4187" y="6627"/>
                    <a:pt x="4326" y="6267"/>
                  </a:cubicBezTo>
                  <a:cubicBezTo>
                    <a:pt x="4437" y="5906"/>
                    <a:pt x="4464" y="5518"/>
                    <a:pt x="4381" y="5157"/>
                  </a:cubicBezTo>
                  <a:cubicBezTo>
                    <a:pt x="4353" y="4991"/>
                    <a:pt x="4326" y="4825"/>
                    <a:pt x="4270" y="4631"/>
                  </a:cubicBezTo>
                  <a:cubicBezTo>
                    <a:pt x="4243" y="4464"/>
                    <a:pt x="4215" y="4298"/>
                    <a:pt x="4215" y="4132"/>
                  </a:cubicBezTo>
                  <a:cubicBezTo>
                    <a:pt x="4215" y="3965"/>
                    <a:pt x="4298" y="3827"/>
                    <a:pt x="4437" y="3716"/>
                  </a:cubicBezTo>
                  <a:cubicBezTo>
                    <a:pt x="4575" y="3605"/>
                    <a:pt x="4714" y="3522"/>
                    <a:pt x="4880" y="3438"/>
                  </a:cubicBezTo>
                  <a:cubicBezTo>
                    <a:pt x="5213" y="3272"/>
                    <a:pt x="5462" y="2967"/>
                    <a:pt x="5573" y="2607"/>
                  </a:cubicBezTo>
                  <a:cubicBezTo>
                    <a:pt x="5657" y="2246"/>
                    <a:pt x="5629" y="1858"/>
                    <a:pt x="5462" y="1525"/>
                  </a:cubicBezTo>
                  <a:cubicBezTo>
                    <a:pt x="5324" y="1193"/>
                    <a:pt x="5157" y="888"/>
                    <a:pt x="4908" y="610"/>
                  </a:cubicBezTo>
                  <a:lnTo>
                    <a:pt x="4908" y="610"/>
                  </a:lnTo>
                  <a:cubicBezTo>
                    <a:pt x="5130" y="888"/>
                    <a:pt x="5296" y="1220"/>
                    <a:pt x="5435" y="1553"/>
                  </a:cubicBezTo>
                  <a:cubicBezTo>
                    <a:pt x="5573" y="1886"/>
                    <a:pt x="5573" y="2246"/>
                    <a:pt x="5490" y="2579"/>
                  </a:cubicBezTo>
                  <a:cubicBezTo>
                    <a:pt x="5379" y="2912"/>
                    <a:pt x="5130" y="3189"/>
                    <a:pt x="4825" y="3355"/>
                  </a:cubicBezTo>
                  <a:cubicBezTo>
                    <a:pt x="4658" y="3411"/>
                    <a:pt x="4492" y="3522"/>
                    <a:pt x="4353" y="3633"/>
                  </a:cubicBezTo>
                  <a:cubicBezTo>
                    <a:pt x="4187" y="3743"/>
                    <a:pt x="4104" y="3938"/>
                    <a:pt x="4076" y="4132"/>
                  </a:cubicBezTo>
                  <a:cubicBezTo>
                    <a:pt x="4076" y="4326"/>
                    <a:pt x="4104" y="4492"/>
                    <a:pt x="4132" y="4686"/>
                  </a:cubicBezTo>
                  <a:cubicBezTo>
                    <a:pt x="4187" y="4853"/>
                    <a:pt x="4215" y="5019"/>
                    <a:pt x="4243" y="5213"/>
                  </a:cubicBezTo>
                  <a:cubicBezTo>
                    <a:pt x="4326" y="5546"/>
                    <a:pt x="4298" y="5878"/>
                    <a:pt x="4187" y="6211"/>
                  </a:cubicBezTo>
                  <a:cubicBezTo>
                    <a:pt x="4076" y="6544"/>
                    <a:pt x="3799" y="6766"/>
                    <a:pt x="3494" y="6876"/>
                  </a:cubicBezTo>
                  <a:cubicBezTo>
                    <a:pt x="3413" y="6890"/>
                    <a:pt x="3331" y="6897"/>
                    <a:pt x="3248" y="6897"/>
                  </a:cubicBezTo>
                  <a:cubicBezTo>
                    <a:pt x="2991" y="6897"/>
                    <a:pt x="2733" y="6829"/>
                    <a:pt x="2524" y="6682"/>
                  </a:cubicBezTo>
                  <a:cubicBezTo>
                    <a:pt x="2246" y="6516"/>
                    <a:pt x="1997" y="6267"/>
                    <a:pt x="1858" y="5934"/>
                  </a:cubicBezTo>
                  <a:cubicBezTo>
                    <a:pt x="1775" y="5601"/>
                    <a:pt x="1719" y="5241"/>
                    <a:pt x="1775" y="4908"/>
                  </a:cubicBezTo>
                  <a:cubicBezTo>
                    <a:pt x="1803" y="4520"/>
                    <a:pt x="1692" y="4159"/>
                    <a:pt x="1498" y="3827"/>
                  </a:cubicBezTo>
                  <a:cubicBezTo>
                    <a:pt x="1387" y="3660"/>
                    <a:pt x="1248" y="3549"/>
                    <a:pt x="1082" y="3466"/>
                  </a:cubicBezTo>
                  <a:cubicBezTo>
                    <a:pt x="915" y="3355"/>
                    <a:pt x="749" y="3300"/>
                    <a:pt x="610" y="3217"/>
                  </a:cubicBezTo>
                  <a:cubicBezTo>
                    <a:pt x="305" y="3023"/>
                    <a:pt x="139" y="2718"/>
                    <a:pt x="139" y="2357"/>
                  </a:cubicBezTo>
                  <a:cubicBezTo>
                    <a:pt x="139" y="2024"/>
                    <a:pt x="250" y="1664"/>
                    <a:pt x="472" y="1387"/>
                  </a:cubicBezTo>
                  <a:cubicBezTo>
                    <a:pt x="888" y="805"/>
                    <a:pt x="1414" y="333"/>
                    <a:pt x="2052" y="1"/>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9" name="Google Shape;1009;p15"/>
            <p:cNvSpPr/>
            <p:nvPr/>
          </p:nvSpPr>
          <p:spPr>
            <a:xfrm>
              <a:off x="5011525" y="4694125"/>
              <a:ext cx="207975" cy="43175"/>
            </a:xfrm>
            <a:custGeom>
              <a:rect b="b" l="l" r="r" t="t"/>
              <a:pathLst>
                <a:path extrusionOk="0" h="1727" w="8319">
                  <a:moveTo>
                    <a:pt x="5106" y="1"/>
                  </a:moveTo>
                  <a:cubicBezTo>
                    <a:pt x="4742" y="1"/>
                    <a:pt x="4381" y="22"/>
                    <a:pt x="4021" y="63"/>
                  </a:cubicBezTo>
                  <a:cubicBezTo>
                    <a:pt x="3272" y="146"/>
                    <a:pt x="2579" y="313"/>
                    <a:pt x="1886" y="590"/>
                  </a:cubicBezTo>
                  <a:cubicBezTo>
                    <a:pt x="1193" y="867"/>
                    <a:pt x="555" y="1255"/>
                    <a:pt x="1" y="1727"/>
                  </a:cubicBezTo>
                  <a:cubicBezTo>
                    <a:pt x="583" y="1311"/>
                    <a:pt x="1248" y="978"/>
                    <a:pt x="1914" y="729"/>
                  </a:cubicBezTo>
                  <a:cubicBezTo>
                    <a:pt x="2607" y="479"/>
                    <a:pt x="3300" y="313"/>
                    <a:pt x="4021" y="257"/>
                  </a:cubicBezTo>
                  <a:cubicBezTo>
                    <a:pt x="4486" y="204"/>
                    <a:pt x="4952" y="173"/>
                    <a:pt x="5410" y="173"/>
                  </a:cubicBezTo>
                  <a:cubicBezTo>
                    <a:pt x="5661" y="173"/>
                    <a:pt x="5910" y="182"/>
                    <a:pt x="6156" y="202"/>
                  </a:cubicBezTo>
                  <a:cubicBezTo>
                    <a:pt x="6877" y="257"/>
                    <a:pt x="7598" y="341"/>
                    <a:pt x="8318" y="451"/>
                  </a:cubicBezTo>
                  <a:cubicBezTo>
                    <a:pt x="7625" y="285"/>
                    <a:pt x="6904" y="146"/>
                    <a:pt x="6211" y="63"/>
                  </a:cubicBezTo>
                  <a:cubicBezTo>
                    <a:pt x="5837" y="22"/>
                    <a:pt x="5470" y="1"/>
                    <a:pt x="510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0" name="Google Shape;1010;p15"/>
            <p:cNvSpPr/>
            <p:nvPr/>
          </p:nvSpPr>
          <p:spPr>
            <a:xfrm>
              <a:off x="5600000" y="4872075"/>
              <a:ext cx="264300" cy="561475"/>
            </a:xfrm>
            <a:custGeom>
              <a:rect b="b" l="l" r="r" t="t"/>
              <a:pathLst>
                <a:path extrusionOk="0" h="22459" w="10572">
                  <a:moveTo>
                    <a:pt x="4668" y="0"/>
                  </a:moveTo>
                  <a:cubicBezTo>
                    <a:pt x="4385" y="0"/>
                    <a:pt x="4095" y="23"/>
                    <a:pt x="3799" y="71"/>
                  </a:cubicBezTo>
                  <a:cubicBezTo>
                    <a:pt x="3051" y="182"/>
                    <a:pt x="2357" y="487"/>
                    <a:pt x="1775" y="986"/>
                  </a:cubicBezTo>
                  <a:cubicBezTo>
                    <a:pt x="1" y="2511"/>
                    <a:pt x="361" y="6059"/>
                    <a:pt x="195" y="7584"/>
                  </a:cubicBezTo>
                  <a:cubicBezTo>
                    <a:pt x="139" y="8222"/>
                    <a:pt x="167" y="10690"/>
                    <a:pt x="223" y="11494"/>
                  </a:cubicBezTo>
                  <a:cubicBezTo>
                    <a:pt x="333" y="12991"/>
                    <a:pt x="472" y="14460"/>
                    <a:pt x="694" y="15902"/>
                  </a:cubicBezTo>
                  <a:cubicBezTo>
                    <a:pt x="943" y="17482"/>
                    <a:pt x="1248" y="19118"/>
                    <a:pt x="1941" y="20588"/>
                  </a:cubicBezTo>
                  <a:cubicBezTo>
                    <a:pt x="2413" y="21586"/>
                    <a:pt x="3134" y="22196"/>
                    <a:pt x="4492" y="22418"/>
                  </a:cubicBezTo>
                  <a:cubicBezTo>
                    <a:pt x="4655" y="22446"/>
                    <a:pt x="4813" y="22459"/>
                    <a:pt x="4965" y="22459"/>
                  </a:cubicBezTo>
                  <a:cubicBezTo>
                    <a:pt x="6008" y="22459"/>
                    <a:pt x="6787" y="21851"/>
                    <a:pt x="6932" y="21392"/>
                  </a:cubicBezTo>
                  <a:cubicBezTo>
                    <a:pt x="7653" y="19118"/>
                    <a:pt x="4187" y="18980"/>
                    <a:pt x="4659" y="13767"/>
                  </a:cubicBezTo>
                  <a:cubicBezTo>
                    <a:pt x="4908" y="11133"/>
                    <a:pt x="6183" y="9886"/>
                    <a:pt x="7570" y="7889"/>
                  </a:cubicBezTo>
                  <a:cubicBezTo>
                    <a:pt x="10572" y="3553"/>
                    <a:pt x="8183" y="0"/>
                    <a:pt x="466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1" name="Google Shape;1011;p15"/>
            <p:cNvSpPr/>
            <p:nvPr/>
          </p:nvSpPr>
          <p:spPr>
            <a:xfrm>
              <a:off x="5600700" y="4923050"/>
              <a:ext cx="21500" cy="176075"/>
            </a:xfrm>
            <a:custGeom>
              <a:rect b="b" l="l" r="r" t="t"/>
              <a:pathLst>
                <a:path extrusionOk="0" h="7043" w="860">
                  <a:moveTo>
                    <a:pt x="860" y="0"/>
                  </a:moveTo>
                  <a:cubicBezTo>
                    <a:pt x="499" y="1137"/>
                    <a:pt x="278" y="2301"/>
                    <a:pt x="139" y="3466"/>
                  </a:cubicBezTo>
                  <a:cubicBezTo>
                    <a:pt x="56" y="4076"/>
                    <a:pt x="28" y="4658"/>
                    <a:pt x="28" y="5268"/>
                  </a:cubicBezTo>
                  <a:cubicBezTo>
                    <a:pt x="0" y="5850"/>
                    <a:pt x="56" y="6433"/>
                    <a:pt x="139" y="7043"/>
                  </a:cubicBezTo>
                  <a:cubicBezTo>
                    <a:pt x="111" y="6433"/>
                    <a:pt x="111" y="5850"/>
                    <a:pt x="139" y="5268"/>
                  </a:cubicBezTo>
                  <a:cubicBezTo>
                    <a:pt x="167" y="4658"/>
                    <a:pt x="222" y="4076"/>
                    <a:pt x="305" y="3494"/>
                  </a:cubicBezTo>
                  <a:cubicBezTo>
                    <a:pt x="416" y="2329"/>
                    <a:pt x="666" y="1165"/>
                    <a:pt x="8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2" name="Google Shape;1012;p15"/>
            <p:cNvSpPr/>
            <p:nvPr/>
          </p:nvSpPr>
          <p:spPr>
            <a:xfrm>
              <a:off x="5763575" y="4920975"/>
              <a:ext cx="110250" cy="185775"/>
            </a:xfrm>
            <a:custGeom>
              <a:rect b="b" l="l" r="r" t="t"/>
              <a:pathLst>
                <a:path extrusionOk="0" h="7431" w="4410">
                  <a:moveTo>
                    <a:pt x="4298" y="0"/>
                  </a:moveTo>
                  <a:lnTo>
                    <a:pt x="4298" y="0"/>
                  </a:lnTo>
                  <a:cubicBezTo>
                    <a:pt x="4326" y="721"/>
                    <a:pt x="4187" y="1470"/>
                    <a:pt x="3882" y="2135"/>
                  </a:cubicBezTo>
                  <a:cubicBezTo>
                    <a:pt x="3578" y="2800"/>
                    <a:pt x="3217" y="3438"/>
                    <a:pt x="2801" y="4020"/>
                  </a:cubicBezTo>
                  <a:cubicBezTo>
                    <a:pt x="2385" y="4630"/>
                    <a:pt x="1914" y="5212"/>
                    <a:pt x="1443" y="5767"/>
                  </a:cubicBezTo>
                  <a:cubicBezTo>
                    <a:pt x="971" y="6322"/>
                    <a:pt x="500" y="6876"/>
                    <a:pt x="1" y="7431"/>
                  </a:cubicBezTo>
                  <a:cubicBezTo>
                    <a:pt x="528" y="6931"/>
                    <a:pt x="1054" y="6405"/>
                    <a:pt x="1554" y="5850"/>
                  </a:cubicBezTo>
                  <a:cubicBezTo>
                    <a:pt x="2053" y="5296"/>
                    <a:pt x="2524" y="4741"/>
                    <a:pt x="2940" y="4131"/>
                  </a:cubicBezTo>
                  <a:cubicBezTo>
                    <a:pt x="3356" y="3521"/>
                    <a:pt x="3716" y="2856"/>
                    <a:pt x="3993" y="2163"/>
                  </a:cubicBezTo>
                  <a:cubicBezTo>
                    <a:pt x="4298" y="1497"/>
                    <a:pt x="4409" y="721"/>
                    <a:pt x="42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3" name="Google Shape;1013;p15"/>
            <p:cNvSpPr/>
            <p:nvPr/>
          </p:nvSpPr>
          <p:spPr>
            <a:xfrm>
              <a:off x="5713675" y="5376350"/>
              <a:ext cx="26375" cy="47175"/>
            </a:xfrm>
            <a:custGeom>
              <a:rect b="b" l="l" r="r" t="t"/>
              <a:pathLst>
                <a:path extrusionOk="0" h="1887" w="1055">
                  <a:moveTo>
                    <a:pt x="1" y="1"/>
                  </a:moveTo>
                  <a:lnTo>
                    <a:pt x="1" y="1"/>
                  </a:lnTo>
                  <a:cubicBezTo>
                    <a:pt x="167" y="306"/>
                    <a:pt x="361" y="611"/>
                    <a:pt x="527" y="916"/>
                  </a:cubicBezTo>
                  <a:cubicBezTo>
                    <a:pt x="638" y="1054"/>
                    <a:pt x="722" y="1221"/>
                    <a:pt x="805" y="1387"/>
                  </a:cubicBezTo>
                  <a:lnTo>
                    <a:pt x="1054" y="1886"/>
                  </a:lnTo>
                  <a:cubicBezTo>
                    <a:pt x="999" y="1498"/>
                    <a:pt x="888" y="1165"/>
                    <a:pt x="694" y="833"/>
                  </a:cubicBezTo>
                  <a:cubicBezTo>
                    <a:pt x="500" y="528"/>
                    <a:pt x="278" y="223"/>
                    <a:pt x="1" y="1"/>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4" name="Google Shape;1014;p15"/>
            <p:cNvSpPr/>
            <p:nvPr/>
          </p:nvSpPr>
          <p:spPr>
            <a:xfrm>
              <a:off x="4838950" y="4773925"/>
              <a:ext cx="356275" cy="648475"/>
            </a:xfrm>
            <a:custGeom>
              <a:rect b="b" l="l" r="r" t="t"/>
              <a:pathLst>
                <a:path extrusionOk="0" h="25939" w="14251">
                  <a:moveTo>
                    <a:pt x="8512" y="1"/>
                  </a:moveTo>
                  <a:cubicBezTo>
                    <a:pt x="6102" y="1"/>
                    <a:pt x="3529" y="1388"/>
                    <a:pt x="3078" y="3997"/>
                  </a:cubicBezTo>
                  <a:cubicBezTo>
                    <a:pt x="2773" y="5716"/>
                    <a:pt x="3272" y="7462"/>
                    <a:pt x="3521" y="9154"/>
                  </a:cubicBezTo>
                  <a:cubicBezTo>
                    <a:pt x="3577" y="9597"/>
                    <a:pt x="3632" y="10013"/>
                    <a:pt x="3632" y="10457"/>
                  </a:cubicBezTo>
                  <a:cubicBezTo>
                    <a:pt x="3688" y="15226"/>
                    <a:pt x="0" y="17749"/>
                    <a:pt x="111" y="22296"/>
                  </a:cubicBezTo>
                  <a:cubicBezTo>
                    <a:pt x="83" y="22989"/>
                    <a:pt x="166" y="23654"/>
                    <a:pt x="388" y="24320"/>
                  </a:cubicBezTo>
                  <a:cubicBezTo>
                    <a:pt x="804" y="25429"/>
                    <a:pt x="1885" y="25817"/>
                    <a:pt x="2994" y="25928"/>
                  </a:cubicBezTo>
                  <a:cubicBezTo>
                    <a:pt x="3083" y="25935"/>
                    <a:pt x="3171" y="25939"/>
                    <a:pt x="3257" y="25939"/>
                  </a:cubicBezTo>
                  <a:cubicBezTo>
                    <a:pt x="4168" y="25939"/>
                    <a:pt x="4922" y="25529"/>
                    <a:pt x="5074" y="24541"/>
                  </a:cubicBezTo>
                  <a:cubicBezTo>
                    <a:pt x="5407" y="22628"/>
                    <a:pt x="2218" y="22490"/>
                    <a:pt x="5739" y="17555"/>
                  </a:cubicBezTo>
                  <a:cubicBezTo>
                    <a:pt x="7320" y="15364"/>
                    <a:pt x="11562" y="12314"/>
                    <a:pt x="13225" y="7767"/>
                  </a:cubicBezTo>
                  <a:cubicBezTo>
                    <a:pt x="14251" y="4939"/>
                    <a:pt x="13724" y="2250"/>
                    <a:pt x="11257" y="725"/>
                  </a:cubicBezTo>
                  <a:cubicBezTo>
                    <a:pt x="10478" y="238"/>
                    <a:pt x="9509" y="1"/>
                    <a:pt x="8512"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5" name="Google Shape;1015;p15"/>
            <p:cNvSpPr/>
            <p:nvPr/>
          </p:nvSpPr>
          <p:spPr>
            <a:xfrm>
              <a:off x="5170250" y="4832925"/>
              <a:ext cx="14600" cy="136575"/>
            </a:xfrm>
            <a:custGeom>
              <a:rect b="b" l="l" r="r" t="t"/>
              <a:pathLst>
                <a:path extrusionOk="0" h="5463" w="584">
                  <a:moveTo>
                    <a:pt x="334" y="1"/>
                  </a:moveTo>
                  <a:cubicBezTo>
                    <a:pt x="389" y="472"/>
                    <a:pt x="417" y="916"/>
                    <a:pt x="417" y="1387"/>
                  </a:cubicBezTo>
                  <a:cubicBezTo>
                    <a:pt x="444" y="1831"/>
                    <a:pt x="417" y="2274"/>
                    <a:pt x="361" y="2746"/>
                  </a:cubicBezTo>
                  <a:cubicBezTo>
                    <a:pt x="361" y="3189"/>
                    <a:pt x="306" y="3661"/>
                    <a:pt x="250" y="4104"/>
                  </a:cubicBezTo>
                  <a:cubicBezTo>
                    <a:pt x="195" y="4548"/>
                    <a:pt x="112" y="5019"/>
                    <a:pt x="1" y="5463"/>
                  </a:cubicBezTo>
                  <a:cubicBezTo>
                    <a:pt x="334" y="4576"/>
                    <a:pt x="500" y="3661"/>
                    <a:pt x="555" y="2746"/>
                  </a:cubicBezTo>
                  <a:cubicBezTo>
                    <a:pt x="583" y="2274"/>
                    <a:pt x="583" y="1831"/>
                    <a:pt x="555" y="1359"/>
                  </a:cubicBezTo>
                  <a:cubicBezTo>
                    <a:pt x="528" y="916"/>
                    <a:pt x="444" y="445"/>
                    <a:pt x="33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6" name="Google Shape;1016;p15"/>
            <p:cNvSpPr/>
            <p:nvPr/>
          </p:nvSpPr>
          <p:spPr>
            <a:xfrm>
              <a:off x="4913800" y="5369425"/>
              <a:ext cx="17350" cy="47150"/>
            </a:xfrm>
            <a:custGeom>
              <a:rect b="b" l="l" r="r" t="t"/>
              <a:pathLst>
                <a:path extrusionOk="0" h="1886" w="694">
                  <a:moveTo>
                    <a:pt x="0" y="1"/>
                  </a:moveTo>
                  <a:lnTo>
                    <a:pt x="0" y="1"/>
                  </a:lnTo>
                  <a:cubicBezTo>
                    <a:pt x="194" y="278"/>
                    <a:pt x="305" y="611"/>
                    <a:pt x="416" y="915"/>
                  </a:cubicBezTo>
                  <a:cubicBezTo>
                    <a:pt x="472" y="1082"/>
                    <a:pt x="499" y="1220"/>
                    <a:pt x="499" y="1387"/>
                  </a:cubicBezTo>
                  <a:cubicBezTo>
                    <a:pt x="499" y="1553"/>
                    <a:pt x="499" y="1720"/>
                    <a:pt x="499" y="1886"/>
                  </a:cubicBezTo>
                  <a:cubicBezTo>
                    <a:pt x="666" y="1581"/>
                    <a:pt x="694" y="1193"/>
                    <a:pt x="610" y="860"/>
                  </a:cubicBezTo>
                  <a:cubicBezTo>
                    <a:pt x="499" y="527"/>
                    <a:pt x="278" y="222"/>
                    <a:pt x="0" y="1"/>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7" name="Google Shape;1017;p15"/>
            <p:cNvSpPr/>
            <p:nvPr/>
          </p:nvSpPr>
          <p:spPr>
            <a:xfrm>
              <a:off x="4908250" y="4805200"/>
              <a:ext cx="22900" cy="134500"/>
            </a:xfrm>
            <a:custGeom>
              <a:rect b="b" l="l" r="r" t="t"/>
              <a:pathLst>
                <a:path extrusionOk="0" h="5380" w="916">
                  <a:moveTo>
                    <a:pt x="916" y="1"/>
                  </a:moveTo>
                  <a:cubicBezTo>
                    <a:pt x="638" y="389"/>
                    <a:pt x="472" y="805"/>
                    <a:pt x="333" y="1249"/>
                  </a:cubicBezTo>
                  <a:cubicBezTo>
                    <a:pt x="195" y="1692"/>
                    <a:pt x="112" y="2164"/>
                    <a:pt x="56" y="2635"/>
                  </a:cubicBezTo>
                  <a:cubicBezTo>
                    <a:pt x="1" y="3078"/>
                    <a:pt x="1" y="3550"/>
                    <a:pt x="56" y="4021"/>
                  </a:cubicBezTo>
                  <a:cubicBezTo>
                    <a:pt x="84" y="4243"/>
                    <a:pt x="112" y="4465"/>
                    <a:pt x="167" y="4714"/>
                  </a:cubicBezTo>
                  <a:cubicBezTo>
                    <a:pt x="195" y="4936"/>
                    <a:pt x="278" y="5158"/>
                    <a:pt x="333" y="5380"/>
                  </a:cubicBezTo>
                  <a:cubicBezTo>
                    <a:pt x="250" y="4908"/>
                    <a:pt x="222" y="4465"/>
                    <a:pt x="195" y="3993"/>
                  </a:cubicBezTo>
                  <a:cubicBezTo>
                    <a:pt x="167" y="3522"/>
                    <a:pt x="167" y="3078"/>
                    <a:pt x="222" y="2635"/>
                  </a:cubicBezTo>
                  <a:cubicBezTo>
                    <a:pt x="250" y="2164"/>
                    <a:pt x="333" y="1720"/>
                    <a:pt x="444" y="1276"/>
                  </a:cubicBezTo>
                  <a:cubicBezTo>
                    <a:pt x="555" y="833"/>
                    <a:pt x="721" y="417"/>
                    <a:pt x="91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8" name="Google Shape;1018;p15"/>
            <p:cNvSpPr/>
            <p:nvPr/>
          </p:nvSpPr>
          <p:spPr>
            <a:xfrm>
              <a:off x="5464850" y="4647175"/>
              <a:ext cx="431850" cy="453325"/>
            </a:xfrm>
            <a:custGeom>
              <a:rect b="b" l="l" r="r" t="t"/>
              <a:pathLst>
                <a:path extrusionOk="0" h="18133" w="17274">
                  <a:moveTo>
                    <a:pt x="8512" y="0"/>
                  </a:moveTo>
                  <a:cubicBezTo>
                    <a:pt x="8318" y="84"/>
                    <a:pt x="8152" y="195"/>
                    <a:pt x="7957" y="278"/>
                  </a:cubicBezTo>
                  <a:cubicBezTo>
                    <a:pt x="7375" y="555"/>
                    <a:pt x="6793" y="777"/>
                    <a:pt x="6211" y="971"/>
                  </a:cubicBezTo>
                  <a:cubicBezTo>
                    <a:pt x="6377" y="1442"/>
                    <a:pt x="7347" y="2607"/>
                    <a:pt x="8401" y="6627"/>
                  </a:cubicBezTo>
                  <a:cubicBezTo>
                    <a:pt x="8451" y="6801"/>
                    <a:pt x="8456" y="6908"/>
                    <a:pt x="8155" y="6908"/>
                  </a:cubicBezTo>
                  <a:cubicBezTo>
                    <a:pt x="8121" y="6908"/>
                    <a:pt x="8083" y="6907"/>
                    <a:pt x="8041" y="6904"/>
                  </a:cubicBezTo>
                  <a:cubicBezTo>
                    <a:pt x="7892" y="6897"/>
                    <a:pt x="7743" y="6894"/>
                    <a:pt x="7594" y="6894"/>
                  </a:cubicBezTo>
                  <a:cubicBezTo>
                    <a:pt x="6551" y="6894"/>
                    <a:pt x="5514" y="7064"/>
                    <a:pt x="4519" y="7403"/>
                  </a:cubicBezTo>
                  <a:cubicBezTo>
                    <a:pt x="4501" y="7410"/>
                    <a:pt x="4484" y="7413"/>
                    <a:pt x="4467" y="7413"/>
                  </a:cubicBezTo>
                  <a:cubicBezTo>
                    <a:pt x="4211" y="7413"/>
                    <a:pt x="4183" y="6645"/>
                    <a:pt x="4131" y="6488"/>
                  </a:cubicBezTo>
                  <a:cubicBezTo>
                    <a:pt x="3965" y="5795"/>
                    <a:pt x="3272" y="2551"/>
                    <a:pt x="2579" y="1719"/>
                  </a:cubicBezTo>
                  <a:cubicBezTo>
                    <a:pt x="2163" y="1775"/>
                    <a:pt x="1359" y="1775"/>
                    <a:pt x="721" y="1775"/>
                  </a:cubicBezTo>
                  <a:lnTo>
                    <a:pt x="0" y="1775"/>
                  </a:lnTo>
                  <a:cubicBezTo>
                    <a:pt x="167" y="2246"/>
                    <a:pt x="499" y="2329"/>
                    <a:pt x="1470" y="6156"/>
                  </a:cubicBezTo>
                  <a:cubicBezTo>
                    <a:pt x="2301" y="9594"/>
                    <a:pt x="2745" y="13115"/>
                    <a:pt x="2828" y="16636"/>
                  </a:cubicBezTo>
                  <a:lnTo>
                    <a:pt x="2800" y="16636"/>
                  </a:lnTo>
                  <a:cubicBezTo>
                    <a:pt x="2800" y="17052"/>
                    <a:pt x="2828" y="17967"/>
                    <a:pt x="2828" y="18133"/>
                  </a:cubicBezTo>
                  <a:lnTo>
                    <a:pt x="4131" y="18133"/>
                  </a:lnTo>
                  <a:cubicBezTo>
                    <a:pt x="4575" y="18133"/>
                    <a:pt x="5019" y="18133"/>
                    <a:pt x="5434" y="18078"/>
                  </a:cubicBezTo>
                  <a:cubicBezTo>
                    <a:pt x="5434" y="17440"/>
                    <a:pt x="5434" y="16747"/>
                    <a:pt x="5379" y="16081"/>
                  </a:cubicBezTo>
                  <a:cubicBezTo>
                    <a:pt x="4963" y="11617"/>
                    <a:pt x="5296" y="14390"/>
                    <a:pt x="4741" y="10120"/>
                  </a:cubicBezTo>
                  <a:cubicBezTo>
                    <a:pt x="4714" y="9926"/>
                    <a:pt x="4769" y="9843"/>
                    <a:pt x="4991" y="9788"/>
                  </a:cubicBezTo>
                  <a:cubicBezTo>
                    <a:pt x="6155" y="9594"/>
                    <a:pt x="7334" y="9496"/>
                    <a:pt x="8515" y="9496"/>
                  </a:cubicBezTo>
                  <a:cubicBezTo>
                    <a:pt x="9697" y="9496"/>
                    <a:pt x="10882" y="9594"/>
                    <a:pt x="12061" y="9788"/>
                  </a:cubicBezTo>
                  <a:cubicBezTo>
                    <a:pt x="13503" y="10037"/>
                    <a:pt x="14889" y="10425"/>
                    <a:pt x="16275" y="10952"/>
                  </a:cubicBezTo>
                  <a:cubicBezTo>
                    <a:pt x="16497" y="10203"/>
                    <a:pt x="16830" y="9483"/>
                    <a:pt x="17273" y="8817"/>
                  </a:cubicBezTo>
                  <a:cubicBezTo>
                    <a:pt x="15887" y="8069"/>
                    <a:pt x="12865" y="7403"/>
                    <a:pt x="11007" y="7154"/>
                  </a:cubicBezTo>
                  <a:cubicBezTo>
                    <a:pt x="10730" y="7098"/>
                    <a:pt x="10841" y="6960"/>
                    <a:pt x="10675" y="5934"/>
                  </a:cubicBezTo>
                  <a:cubicBezTo>
                    <a:pt x="10286" y="3300"/>
                    <a:pt x="9011" y="583"/>
                    <a:pt x="851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9" name="Google Shape;1019;p15"/>
            <p:cNvSpPr/>
            <p:nvPr/>
          </p:nvSpPr>
          <p:spPr>
            <a:xfrm>
              <a:off x="5502975" y="4713025"/>
              <a:ext cx="65875" cy="363225"/>
            </a:xfrm>
            <a:custGeom>
              <a:rect b="b" l="l" r="r" t="t"/>
              <a:pathLst>
                <a:path extrusionOk="0" h="14529" w="2635">
                  <a:moveTo>
                    <a:pt x="0" y="0"/>
                  </a:moveTo>
                  <a:cubicBezTo>
                    <a:pt x="416" y="1165"/>
                    <a:pt x="776" y="2357"/>
                    <a:pt x="1054" y="3549"/>
                  </a:cubicBezTo>
                  <a:cubicBezTo>
                    <a:pt x="1359" y="4741"/>
                    <a:pt x="1636" y="5961"/>
                    <a:pt x="1858" y="7181"/>
                  </a:cubicBezTo>
                  <a:cubicBezTo>
                    <a:pt x="2080" y="8374"/>
                    <a:pt x="2218" y="9593"/>
                    <a:pt x="2357" y="10841"/>
                  </a:cubicBezTo>
                  <a:cubicBezTo>
                    <a:pt x="2495" y="12061"/>
                    <a:pt x="2551" y="13281"/>
                    <a:pt x="2606" y="14529"/>
                  </a:cubicBezTo>
                  <a:cubicBezTo>
                    <a:pt x="2606" y="13891"/>
                    <a:pt x="2634" y="13281"/>
                    <a:pt x="2606" y="12671"/>
                  </a:cubicBezTo>
                  <a:cubicBezTo>
                    <a:pt x="2579" y="12061"/>
                    <a:pt x="2551" y="11423"/>
                    <a:pt x="2495" y="10813"/>
                  </a:cubicBezTo>
                  <a:cubicBezTo>
                    <a:pt x="2412" y="9566"/>
                    <a:pt x="2246" y="8346"/>
                    <a:pt x="2024" y="7126"/>
                  </a:cubicBezTo>
                  <a:cubicBezTo>
                    <a:pt x="1802" y="5906"/>
                    <a:pt x="1553" y="4714"/>
                    <a:pt x="1192" y="3522"/>
                  </a:cubicBezTo>
                  <a:cubicBezTo>
                    <a:pt x="887" y="2329"/>
                    <a:pt x="471" y="1165"/>
                    <a:pt x="0"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0" name="Google Shape;1020;p15"/>
            <p:cNvSpPr/>
            <p:nvPr/>
          </p:nvSpPr>
          <p:spPr>
            <a:xfrm>
              <a:off x="5579900" y="4851925"/>
              <a:ext cx="299475" cy="33025"/>
            </a:xfrm>
            <a:custGeom>
              <a:rect b="b" l="l" r="r" t="t"/>
              <a:pathLst>
                <a:path extrusionOk="0" h="1321" w="11979">
                  <a:moveTo>
                    <a:pt x="4129" y="1"/>
                  </a:moveTo>
                  <a:cubicBezTo>
                    <a:pt x="3757" y="1"/>
                    <a:pt x="3388" y="7"/>
                    <a:pt x="3023" y="17"/>
                  </a:cubicBezTo>
                  <a:cubicBezTo>
                    <a:pt x="1997" y="73"/>
                    <a:pt x="999" y="211"/>
                    <a:pt x="1" y="405"/>
                  </a:cubicBezTo>
                  <a:cubicBezTo>
                    <a:pt x="999" y="267"/>
                    <a:pt x="2025" y="184"/>
                    <a:pt x="3023" y="156"/>
                  </a:cubicBezTo>
                  <a:cubicBezTo>
                    <a:pt x="3272" y="149"/>
                    <a:pt x="3524" y="145"/>
                    <a:pt x="3776" y="145"/>
                  </a:cubicBezTo>
                  <a:cubicBezTo>
                    <a:pt x="4532" y="145"/>
                    <a:pt x="5296" y="177"/>
                    <a:pt x="6045" y="239"/>
                  </a:cubicBezTo>
                  <a:cubicBezTo>
                    <a:pt x="6544" y="267"/>
                    <a:pt x="7043" y="322"/>
                    <a:pt x="7542" y="378"/>
                  </a:cubicBezTo>
                  <a:cubicBezTo>
                    <a:pt x="8041" y="461"/>
                    <a:pt x="8540" y="516"/>
                    <a:pt x="9039" y="627"/>
                  </a:cubicBezTo>
                  <a:cubicBezTo>
                    <a:pt x="10037" y="794"/>
                    <a:pt x="11008" y="1015"/>
                    <a:pt x="11978" y="1320"/>
                  </a:cubicBezTo>
                  <a:cubicBezTo>
                    <a:pt x="11035" y="960"/>
                    <a:pt x="10065" y="683"/>
                    <a:pt x="9067" y="489"/>
                  </a:cubicBezTo>
                  <a:cubicBezTo>
                    <a:pt x="8069" y="267"/>
                    <a:pt x="7071" y="128"/>
                    <a:pt x="6073" y="73"/>
                  </a:cubicBezTo>
                  <a:cubicBezTo>
                    <a:pt x="5422" y="20"/>
                    <a:pt x="4772" y="1"/>
                    <a:pt x="4129"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1" name="Google Shape;1021;p15"/>
            <p:cNvSpPr/>
            <p:nvPr/>
          </p:nvSpPr>
          <p:spPr>
            <a:xfrm>
              <a:off x="5652000" y="4667975"/>
              <a:ext cx="51300" cy="145575"/>
            </a:xfrm>
            <a:custGeom>
              <a:rect b="b" l="l" r="r" t="t"/>
              <a:pathLst>
                <a:path extrusionOk="0" h="5823" w="2052">
                  <a:moveTo>
                    <a:pt x="0" y="0"/>
                  </a:moveTo>
                  <a:lnTo>
                    <a:pt x="0" y="0"/>
                  </a:lnTo>
                  <a:cubicBezTo>
                    <a:pt x="250" y="444"/>
                    <a:pt x="499" y="915"/>
                    <a:pt x="693" y="1387"/>
                  </a:cubicBezTo>
                  <a:cubicBezTo>
                    <a:pt x="887" y="1858"/>
                    <a:pt x="1081" y="2357"/>
                    <a:pt x="1248" y="2828"/>
                  </a:cubicBezTo>
                  <a:cubicBezTo>
                    <a:pt x="1580" y="3826"/>
                    <a:pt x="1830" y="4824"/>
                    <a:pt x="2052" y="5823"/>
                  </a:cubicBezTo>
                  <a:cubicBezTo>
                    <a:pt x="2052" y="5573"/>
                    <a:pt x="2024" y="5324"/>
                    <a:pt x="1969" y="5046"/>
                  </a:cubicBezTo>
                  <a:cubicBezTo>
                    <a:pt x="1913" y="4797"/>
                    <a:pt x="1885" y="4547"/>
                    <a:pt x="1830" y="4298"/>
                  </a:cubicBezTo>
                  <a:cubicBezTo>
                    <a:pt x="1719" y="3771"/>
                    <a:pt x="1580" y="3272"/>
                    <a:pt x="1414" y="2773"/>
                  </a:cubicBezTo>
                  <a:cubicBezTo>
                    <a:pt x="1248" y="2274"/>
                    <a:pt x="1054" y="1802"/>
                    <a:pt x="832" y="1331"/>
                  </a:cubicBezTo>
                  <a:cubicBezTo>
                    <a:pt x="582" y="860"/>
                    <a:pt x="333" y="416"/>
                    <a:pt x="0" y="0"/>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5" name="Shape 1025"/>
        <p:cNvGrpSpPr/>
        <p:nvPr/>
      </p:nvGrpSpPr>
      <p:grpSpPr>
        <a:xfrm>
          <a:off x="0" y="0"/>
          <a:ext cx="0" cy="0"/>
          <a:chOff x="0" y="0"/>
          <a:chExt cx="0" cy="0"/>
        </a:xfrm>
      </p:grpSpPr>
      <p:sp>
        <p:nvSpPr>
          <p:cNvPr id="1026" name="Google Shape;1026;p16"/>
          <p:cNvSpPr txBox="1"/>
          <p:nvPr>
            <p:ph type="title"/>
          </p:nvPr>
        </p:nvSpPr>
        <p:spPr>
          <a:xfrm>
            <a:off x="1737006" y="391175"/>
            <a:ext cx="5670000" cy="615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5000"/>
              <a:buNone/>
            </a:pPr>
            <a:r>
              <a:rPr lang="en" sz="5800"/>
              <a:t>So which do i use?</a:t>
            </a:r>
            <a:endParaRPr sz="5800"/>
          </a:p>
        </p:txBody>
      </p:sp>
      <p:sp>
        <p:nvSpPr>
          <p:cNvPr id="1027" name="Google Shape;1027;p16"/>
          <p:cNvSpPr txBox="1"/>
          <p:nvPr>
            <p:ph idx="1" type="subTitle"/>
          </p:nvPr>
        </p:nvSpPr>
        <p:spPr>
          <a:xfrm>
            <a:off x="540000" y="1124675"/>
            <a:ext cx="5899500" cy="27126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Clr>
                <a:schemeClr val="accent5"/>
              </a:buClr>
              <a:buSzPts val="2200"/>
              <a:buChar char="●"/>
            </a:pPr>
            <a:r>
              <a:rPr lang="en" sz="2100">
                <a:solidFill>
                  <a:schemeClr val="accent5"/>
                </a:solidFill>
              </a:rPr>
              <a:t>Either is fine! </a:t>
            </a:r>
            <a:endParaRPr sz="2100">
              <a:solidFill>
                <a:schemeClr val="accent5"/>
              </a:solidFill>
            </a:endParaRPr>
          </a:p>
          <a:p>
            <a:pPr indent="-368300" lvl="0" marL="457200" rtl="0" algn="l">
              <a:lnSpc>
                <a:spcPct val="115000"/>
              </a:lnSpc>
              <a:spcBef>
                <a:spcPts val="0"/>
              </a:spcBef>
              <a:spcAft>
                <a:spcPts val="0"/>
              </a:spcAft>
              <a:buClr>
                <a:schemeClr val="accent5"/>
              </a:buClr>
              <a:buSzPts val="2200"/>
              <a:buChar char="●"/>
            </a:pPr>
            <a:r>
              <a:rPr lang="en" sz="2100">
                <a:solidFill>
                  <a:schemeClr val="accent5"/>
                </a:solidFill>
              </a:rPr>
              <a:t>Everyone has their preference on how they would like to be addressed</a:t>
            </a:r>
            <a:endParaRPr sz="2100">
              <a:solidFill>
                <a:schemeClr val="accent5"/>
              </a:solidFill>
            </a:endParaRPr>
          </a:p>
          <a:p>
            <a:pPr indent="-368300" lvl="0" marL="457200" rtl="0" algn="l">
              <a:lnSpc>
                <a:spcPct val="115000"/>
              </a:lnSpc>
              <a:spcBef>
                <a:spcPts val="0"/>
              </a:spcBef>
              <a:spcAft>
                <a:spcPts val="0"/>
              </a:spcAft>
              <a:buClr>
                <a:schemeClr val="accent5"/>
              </a:buClr>
              <a:buSzPts val="2200"/>
              <a:buChar char="●"/>
            </a:pPr>
            <a:r>
              <a:rPr lang="en" sz="2100">
                <a:solidFill>
                  <a:schemeClr val="accent5"/>
                </a:solidFill>
              </a:rPr>
              <a:t>If you’re unsure or worried about offending someone, just ask!</a:t>
            </a:r>
            <a:endParaRPr sz="2100">
              <a:solidFill>
                <a:schemeClr val="accent5"/>
              </a:solidFill>
            </a:endParaRPr>
          </a:p>
          <a:p>
            <a:pPr indent="-368300" lvl="0" marL="457200" rtl="0" algn="l">
              <a:lnSpc>
                <a:spcPct val="115000"/>
              </a:lnSpc>
              <a:spcBef>
                <a:spcPts val="0"/>
              </a:spcBef>
              <a:spcAft>
                <a:spcPts val="0"/>
              </a:spcAft>
              <a:buClr>
                <a:schemeClr val="accent5"/>
              </a:buClr>
              <a:buSzPts val="2200"/>
              <a:buChar char="●"/>
            </a:pPr>
            <a:r>
              <a:rPr lang="en" sz="2100">
                <a:solidFill>
                  <a:schemeClr val="accent5"/>
                </a:solidFill>
              </a:rPr>
              <a:t>There’s no need to make a scene</a:t>
            </a:r>
            <a:endParaRPr sz="2100">
              <a:solidFill>
                <a:schemeClr val="accent5"/>
              </a:solidFill>
            </a:endParaRPr>
          </a:p>
        </p:txBody>
      </p:sp>
      <p:grpSp>
        <p:nvGrpSpPr>
          <p:cNvPr id="1028" name="Google Shape;1028;p16"/>
          <p:cNvGrpSpPr/>
          <p:nvPr/>
        </p:nvGrpSpPr>
        <p:grpSpPr>
          <a:xfrm flipH="1">
            <a:off x="39067" y="3789318"/>
            <a:ext cx="8507172" cy="1461624"/>
            <a:chOff x="-2284571" y="2152600"/>
            <a:chExt cx="9647507" cy="1369074"/>
          </a:xfrm>
        </p:grpSpPr>
        <p:sp>
          <p:nvSpPr>
            <p:cNvPr id="1029" name="Google Shape;1029;p16"/>
            <p:cNvSpPr/>
            <p:nvPr/>
          </p:nvSpPr>
          <p:spPr>
            <a:xfrm>
              <a:off x="-2284571" y="3265874"/>
              <a:ext cx="9647507"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0" name="Google Shape;1030;p16"/>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1" name="Google Shape;1031;p16"/>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2" name="Google Shape;1032;p16"/>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3" name="Google Shape;1033;p16"/>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4" name="Google Shape;1034;p16"/>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5" name="Google Shape;1035;p16"/>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6" name="Google Shape;1036;p16"/>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7" name="Google Shape;1037;p16"/>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8" name="Google Shape;1038;p16"/>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9" name="Google Shape;1039;p16"/>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0" name="Google Shape;1040;p16"/>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1" name="Google Shape;1041;p16"/>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042" name="Google Shape;1042;p16"/>
          <p:cNvGrpSpPr/>
          <p:nvPr/>
        </p:nvGrpSpPr>
        <p:grpSpPr>
          <a:xfrm flipH="1">
            <a:off x="6669313" y="1252349"/>
            <a:ext cx="1593611" cy="3833842"/>
            <a:chOff x="5693700" y="1043888"/>
            <a:chExt cx="932700" cy="2243850"/>
          </a:xfrm>
        </p:grpSpPr>
        <p:sp>
          <p:nvSpPr>
            <p:cNvPr id="1043" name="Google Shape;1043;p16"/>
            <p:cNvSpPr/>
            <p:nvPr/>
          </p:nvSpPr>
          <p:spPr>
            <a:xfrm>
              <a:off x="6221925" y="1403563"/>
              <a:ext cx="404475" cy="404075"/>
            </a:xfrm>
            <a:custGeom>
              <a:rect b="b" l="l" r="r" t="t"/>
              <a:pathLst>
                <a:path extrusionOk="0" h="16163" w="16179">
                  <a:moveTo>
                    <a:pt x="2563" y="0"/>
                  </a:moveTo>
                  <a:cubicBezTo>
                    <a:pt x="2343" y="0"/>
                    <a:pt x="2121" y="32"/>
                    <a:pt x="1901" y="98"/>
                  </a:cubicBezTo>
                  <a:cubicBezTo>
                    <a:pt x="693" y="454"/>
                    <a:pt x="0" y="1682"/>
                    <a:pt x="297" y="2910"/>
                  </a:cubicBezTo>
                  <a:lnTo>
                    <a:pt x="495" y="3603"/>
                  </a:lnTo>
                  <a:lnTo>
                    <a:pt x="693" y="4296"/>
                  </a:lnTo>
                  <a:cubicBezTo>
                    <a:pt x="812" y="4771"/>
                    <a:pt x="971" y="5226"/>
                    <a:pt x="1090" y="5702"/>
                  </a:cubicBezTo>
                  <a:cubicBezTo>
                    <a:pt x="1228" y="6157"/>
                    <a:pt x="1387" y="6613"/>
                    <a:pt x="1525" y="7068"/>
                  </a:cubicBezTo>
                  <a:cubicBezTo>
                    <a:pt x="1684" y="7543"/>
                    <a:pt x="1822" y="7999"/>
                    <a:pt x="1981" y="8454"/>
                  </a:cubicBezTo>
                  <a:cubicBezTo>
                    <a:pt x="2139" y="8910"/>
                    <a:pt x="2297" y="9385"/>
                    <a:pt x="2456" y="9840"/>
                  </a:cubicBezTo>
                  <a:cubicBezTo>
                    <a:pt x="2614" y="10296"/>
                    <a:pt x="2793" y="10771"/>
                    <a:pt x="2971" y="11227"/>
                  </a:cubicBezTo>
                  <a:cubicBezTo>
                    <a:pt x="3149" y="11702"/>
                    <a:pt x="3347" y="12157"/>
                    <a:pt x="3545" y="12633"/>
                  </a:cubicBezTo>
                  <a:cubicBezTo>
                    <a:pt x="3644" y="12890"/>
                    <a:pt x="3763" y="13108"/>
                    <a:pt x="3882" y="13365"/>
                  </a:cubicBezTo>
                  <a:cubicBezTo>
                    <a:pt x="4000" y="13603"/>
                    <a:pt x="4119" y="13860"/>
                    <a:pt x="4278" y="14138"/>
                  </a:cubicBezTo>
                  <a:cubicBezTo>
                    <a:pt x="4357" y="14276"/>
                    <a:pt x="4436" y="14415"/>
                    <a:pt x="4535" y="14573"/>
                  </a:cubicBezTo>
                  <a:lnTo>
                    <a:pt x="4614" y="14692"/>
                  </a:lnTo>
                  <a:lnTo>
                    <a:pt x="4654" y="14751"/>
                  </a:lnTo>
                  <a:lnTo>
                    <a:pt x="4713" y="14831"/>
                  </a:lnTo>
                  <a:lnTo>
                    <a:pt x="4753" y="14890"/>
                  </a:lnTo>
                  <a:lnTo>
                    <a:pt x="4793" y="14930"/>
                  </a:lnTo>
                  <a:lnTo>
                    <a:pt x="4812" y="14969"/>
                  </a:lnTo>
                  <a:lnTo>
                    <a:pt x="4931" y="15108"/>
                  </a:lnTo>
                  <a:cubicBezTo>
                    <a:pt x="4991" y="15167"/>
                    <a:pt x="5050" y="15227"/>
                    <a:pt x="5109" y="15286"/>
                  </a:cubicBezTo>
                  <a:lnTo>
                    <a:pt x="5109" y="15306"/>
                  </a:lnTo>
                  <a:lnTo>
                    <a:pt x="5109" y="15326"/>
                  </a:lnTo>
                  <a:lnTo>
                    <a:pt x="5169" y="15365"/>
                  </a:lnTo>
                  <a:lnTo>
                    <a:pt x="5248" y="15445"/>
                  </a:lnTo>
                  <a:cubicBezTo>
                    <a:pt x="5307" y="15504"/>
                    <a:pt x="5367" y="15544"/>
                    <a:pt x="5446" y="15603"/>
                  </a:cubicBezTo>
                  <a:cubicBezTo>
                    <a:pt x="5505" y="15643"/>
                    <a:pt x="5565" y="15702"/>
                    <a:pt x="5644" y="15742"/>
                  </a:cubicBezTo>
                  <a:cubicBezTo>
                    <a:pt x="5862" y="15880"/>
                    <a:pt x="6119" y="15979"/>
                    <a:pt x="6377" y="16058"/>
                  </a:cubicBezTo>
                  <a:cubicBezTo>
                    <a:pt x="6606" y="16124"/>
                    <a:pt x="6850" y="16162"/>
                    <a:pt x="7107" y="16162"/>
                  </a:cubicBezTo>
                  <a:cubicBezTo>
                    <a:pt x="7160" y="16162"/>
                    <a:pt x="7214" y="16161"/>
                    <a:pt x="7268" y="16157"/>
                  </a:cubicBezTo>
                  <a:cubicBezTo>
                    <a:pt x="7486" y="16157"/>
                    <a:pt x="7704" y="16118"/>
                    <a:pt x="7921" y="16078"/>
                  </a:cubicBezTo>
                  <a:cubicBezTo>
                    <a:pt x="8199" y="15999"/>
                    <a:pt x="8476" y="15900"/>
                    <a:pt x="8753" y="15761"/>
                  </a:cubicBezTo>
                  <a:lnTo>
                    <a:pt x="8912" y="15682"/>
                  </a:lnTo>
                  <a:cubicBezTo>
                    <a:pt x="8951" y="15643"/>
                    <a:pt x="9011" y="15623"/>
                    <a:pt x="9050" y="15583"/>
                  </a:cubicBezTo>
                  <a:lnTo>
                    <a:pt x="9169" y="15504"/>
                  </a:lnTo>
                  <a:lnTo>
                    <a:pt x="9308" y="15425"/>
                  </a:lnTo>
                  <a:lnTo>
                    <a:pt x="9327" y="15405"/>
                  </a:lnTo>
                  <a:cubicBezTo>
                    <a:pt x="9466" y="15306"/>
                    <a:pt x="9605" y="15207"/>
                    <a:pt x="9723" y="15128"/>
                  </a:cubicBezTo>
                  <a:cubicBezTo>
                    <a:pt x="9842" y="15029"/>
                    <a:pt x="9981" y="14910"/>
                    <a:pt x="10100" y="14811"/>
                  </a:cubicBezTo>
                  <a:cubicBezTo>
                    <a:pt x="10317" y="14613"/>
                    <a:pt x="10535" y="14415"/>
                    <a:pt x="10714" y="14217"/>
                  </a:cubicBezTo>
                  <a:cubicBezTo>
                    <a:pt x="10912" y="14019"/>
                    <a:pt x="11090" y="13821"/>
                    <a:pt x="11268" y="13623"/>
                  </a:cubicBezTo>
                  <a:cubicBezTo>
                    <a:pt x="11624" y="13227"/>
                    <a:pt x="11961" y="12831"/>
                    <a:pt x="12258" y="12435"/>
                  </a:cubicBezTo>
                  <a:cubicBezTo>
                    <a:pt x="12575" y="12038"/>
                    <a:pt x="12892" y="11642"/>
                    <a:pt x="13169" y="11246"/>
                  </a:cubicBezTo>
                  <a:cubicBezTo>
                    <a:pt x="13466" y="10850"/>
                    <a:pt x="13763" y="10454"/>
                    <a:pt x="14040" y="10038"/>
                  </a:cubicBezTo>
                  <a:cubicBezTo>
                    <a:pt x="14318" y="9642"/>
                    <a:pt x="14595" y="9227"/>
                    <a:pt x="14852" y="8811"/>
                  </a:cubicBezTo>
                  <a:lnTo>
                    <a:pt x="15248" y="8197"/>
                  </a:lnTo>
                  <a:lnTo>
                    <a:pt x="15446" y="7880"/>
                  </a:lnTo>
                  <a:lnTo>
                    <a:pt x="15644" y="7563"/>
                  </a:lnTo>
                  <a:cubicBezTo>
                    <a:pt x="16179" y="6672"/>
                    <a:pt x="15981" y="5523"/>
                    <a:pt x="15169" y="4890"/>
                  </a:cubicBezTo>
                  <a:cubicBezTo>
                    <a:pt x="14796" y="4599"/>
                    <a:pt x="14352" y="4458"/>
                    <a:pt x="13914" y="4458"/>
                  </a:cubicBezTo>
                  <a:cubicBezTo>
                    <a:pt x="13307" y="4458"/>
                    <a:pt x="12709" y="4729"/>
                    <a:pt x="12318" y="5246"/>
                  </a:cubicBezTo>
                  <a:lnTo>
                    <a:pt x="12278" y="5286"/>
                  </a:lnTo>
                  <a:lnTo>
                    <a:pt x="11842" y="5820"/>
                  </a:lnTo>
                  <a:lnTo>
                    <a:pt x="11426" y="6355"/>
                  </a:lnTo>
                  <a:cubicBezTo>
                    <a:pt x="11149" y="6712"/>
                    <a:pt x="10852" y="7088"/>
                    <a:pt x="10555" y="7444"/>
                  </a:cubicBezTo>
                  <a:cubicBezTo>
                    <a:pt x="10278" y="7801"/>
                    <a:pt x="9981" y="8157"/>
                    <a:pt x="9684" y="8494"/>
                  </a:cubicBezTo>
                  <a:cubicBezTo>
                    <a:pt x="9407" y="8850"/>
                    <a:pt x="9110" y="9187"/>
                    <a:pt x="8812" y="9524"/>
                  </a:cubicBezTo>
                  <a:cubicBezTo>
                    <a:pt x="8515" y="9840"/>
                    <a:pt x="8218" y="10177"/>
                    <a:pt x="7921" y="10474"/>
                  </a:cubicBezTo>
                  <a:lnTo>
                    <a:pt x="7842" y="10553"/>
                  </a:lnTo>
                  <a:cubicBezTo>
                    <a:pt x="7704" y="10217"/>
                    <a:pt x="7565" y="9860"/>
                    <a:pt x="7426" y="9524"/>
                  </a:cubicBezTo>
                  <a:cubicBezTo>
                    <a:pt x="7268" y="9088"/>
                    <a:pt x="7129" y="8672"/>
                    <a:pt x="6971" y="8236"/>
                  </a:cubicBezTo>
                  <a:cubicBezTo>
                    <a:pt x="6812" y="7801"/>
                    <a:pt x="6654" y="7365"/>
                    <a:pt x="6515" y="6910"/>
                  </a:cubicBezTo>
                  <a:lnTo>
                    <a:pt x="6060" y="5603"/>
                  </a:lnTo>
                  <a:lnTo>
                    <a:pt x="5624" y="4276"/>
                  </a:lnTo>
                  <a:lnTo>
                    <a:pt x="4773" y="1603"/>
                  </a:lnTo>
                  <a:lnTo>
                    <a:pt x="4773" y="1563"/>
                  </a:lnTo>
                  <a:cubicBezTo>
                    <a:pt x="4434" y="611"/>
                    <a:pt x="3529" y="0"/>
                    <a:pt x="2563"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4" name="Google Shape;1044;p16"/>
            <p:cNvSpPr/>
            <p:nvPr/>
          </p:nvSpPr>
          <p:spPr>
            <a:xfrm>
              <a:off x="6502125" y="1565263"/>
              <a:ext cx="87500" cy="70775"/>
            </a:xfrm>
            <a:custGeom>
              <a:rect b="b" l="l" r="r" t="t"/>
              <a:pathLst>
                <a:path extrusionOk="0" h="2831" w="3500">
                  <a:moveTo>
                    <a:pt x="181" y="1"/>
                  </a:moveTo>
                  <a:cubicBezTo>
                    <a:pt x="167" y="1"/>
                    <a:pt x="153" y="3"/>
                    <a:pt x="139" y="6"/>
                  </a:cubicBezTo>
                  <a:cubicBezTo>
                    <a:pt x="60" y="26"/>
                    <a:pt x="1" y="105"/>
                    <a:pt x="20" y="184"/>
                  </a:cubicBezTo>
                  <a:cubicBezTo>
                    <a:pt x="179" y="699"/>
                    <a:pt x="416" y="1155"/>
                    <a:pt x="713" y="1590"/>
                  </a:cubicBezTo>
                  <a:cubicBezTo>
                    <a:pt x="1237" y="2367"/>
                    <a:pt x="2108" y="2831"/>
                    <a:pt x="3038" y="2831"/>
                  </a:cubicBezTo>
                  <a:cubicBezTo>
                    <a:pt x="3128" y="2831"/>
                    <a:pt x="3217" y="2827"/>
                    <a:pt x="3308" y="2818"/>
                  </a:cubicBezTo>
                  <a:lnTo>
                    <a:pt x="3327" y="2818"/>
                  </a:lnTo>
                  <a:cubicBezTo>
                    <a:pt x="3500" y="2799"/>
                    <a:pt x="3487" y="2520"/>
                    <a:pt x="3306" y="2520"/>
                  </a:cubicBezTo>
                  <a:cubicBezTo>
                    <a:pt x="3300" y="2520"/>
                    <a:pt x="3294" y="2520"/>
                    <a:pt x="3288" y="2521"/>
                  </a:cubicBezTo>
                  <a:cubicBezTo>
                    <a:pt x="3207" y="2528"/>
                    <a:pt x="3127" y="2531"/>
                    <a:pt x="3048" y="2531"/>
                  </a:cubicBezTo>
                  <a:cubicBezTo>
                    <a:pt x="2224" y="2531"/>
                    <a:pt x="1531" y="2153"/>
                    <a:pt x="971" y="1412"/>
                  </a:cubicBezTo>
                  <a:cubicBezTo>
                    <a:pt x="694" y="1016"/>
                    <a:pt x="476" y="580"/>
                    <a:pt x="337" y="105"/>
                  </a:cubicBezTo>
                  <a:cubicBezTo>
                    <a:pt x="321" y="39"/>
                    <a:pt x="250" y="1"/>
                    <a:pt x="18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5" name="Google Shape;1045;p16"/>
            <p:cNvSpPr/>
            <p:nvPr/>
          </p:nvSpPr>
          <p:spPr>
            <a:xfrm>
              <a:off x="6363500" y="1774188"/>
              <a:ext cx="92125" cy="33450"/>
            </a:xfrm>
            <a:custGeom>
              <a:rect b="b" l="l" r="r" t="t"/>
              <a:pathLst>
                <a:path extrusionOk="0" h="1338" w="3685">
                  <a:moveTo>
                    <a:pt x="2209" y="1"/>
                  </a:moveTo>
                  <a:cubicBezTo>
                    <a:pt x="2160" y="1"/>
                    <a:pt x="2110" y="2"/>
                    <a:pt x="2060" y="6"/>
                  </a:cubicBezTo>
                  <a:cubicBezTo>
                    <a:pt x="1288" y="25"/>
                    <a:pt x="536" y="362"/>
                    <a:pt x="1" y="917"/>
                  </a:cubicBezTo>
                  <a:cubicBezTo>
                    <a:pt x="219" y="1055"/>
                    <a:pt x="456" y="1154"/>
                    <a:pt x="714" y="1233"/>
                  </a:cubicBezTo>
                  <a:cubicBezTo>
                    <a:pt x="960" y="1299"/>
                    <a:pt x="1206" y="1337"/>
                    <a:pt x="1452" y="1337"/>
                  </a:cubicBezTo>
                  <a:cubicBezTo>
                    <a:pt x="1503" y="1337"/>
                    <a:pt x="1554" y="1336"/>
                    <a:pt x="1605" y="1332"/>
                  </a:cubicBezTo>
                  <a:cubicBezTo>
                    <a:pt x="1823" y="1332"/>
                    <a:pt x="2041" y="1293"/>
                    <a:pt x="2258" y="1253"/>
                  </a:cubicBezTo>
                  <a:cubicBezTo>
                    <a:pt x="2555" y="1174"/>
                    <a:pt x="2833" y="1075"/>
                    <a:pt x="3110" y="936"/>
                  </a:cubicBezTo>
                  <a:lnTo>
                    <a:pt x="3249" y="857"/>
                  </a:lnTo>
                  <a:cubicBezTo>
                    <a:pt x="3308" y="818"/>
                    <a:pt x="3348" y="798"/>
                    <a:pt x="3407" y="758"/>
                  </a:cubicBezTo>
                  <a:lnTo>
                    <a:pt x="3526" y="679"/>
                  </a:lnTo>
                  <a:lnTo>
                    <a:pt x="3645" y="600"/>
                  </a:lnTo>
                  <a:lnTo>
                    <a:pt x="3684" y="580"/>
                  </a:lnTo>
                  <a:cubicBezTo>
                    <a:pt x="3285" y="199"/>
                    <a:pt x="2753" y="1"/>
                    <a:pt x="220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6" name="Google Shape;1046;p16"/>
            <p:cNvSpPr/>
            <p:nvPr/>
          </p:nvSpPr>
          <p:spPr>
            <a:xfrm>
              <a:off x="6380925" y="1665713"/>
              <a:ext cx="36075" cy="36425"/>
            </a:xfrm>
            <a:custGeom>
              <a:rect b="b" l="l" r="r" t="t"/>
              <a:pathLst>
                <a:path extrusionOk="0" h="1457" w="1443">
                  <a:moveTo>
                    <a:pt x="1333" y="0"/>
                  </a:moveTo>
                  <a:cubicBezTo>
                    <a:pt x="1308" y="0"/>
                    <a:pt x="1282" y="10"/>
                    <a:pt x="1264" y="28"/>
                  </a:cubicBezTo>
                  <a:cubicBezTo>
                    <a:pt x="1225" y="47"/>
                    <a:pt x="334" y="681"/>
                    <a:pt x="37" y="1295"/>
                  </a:cubicBezTo>
                  <a:cubicBezTo>
                    <a:pt x="0" y="1367"/>
                    <a:pt x="47" y="1456"/>
                    <a:pt x="130" y="1456"/>
                  </a:cubicBezTo>
                  <a:cubicBezTo>
                    <a:pt x="138" y="1456"/>
                    <a:pt x="147" y="1455"/>
                    <a:pt x="155" y="1453"/>
                  </a:cubicBezTo>
                  <a:cubicBezTo>
                    <a:pt x="195" y="1453"/>
                    <a:pt x="215" y="1434"/>
                    <a:pt x="235" y="1394"/>
                  </a:cubicBezTo>
                  <a:cubicBezTo>
                    <a:pt x="512" y="840"/>
                    <a:pt x="1383" y="206"/>
                    <a:pt x="1383" y="206"/>
                  </a:cubicBezTo>
                  <a:cubicBezTo>
                    <a:pt x="1423" y="166"/>
                    <a:pt x="1443" y="87"/>
                    <a:pt x="1403" y="47"/>
                  </a:cubicBezTo>
                  <a:cubicBezTo>
                    <a:pt x="1392" y="15"/>
                    <a:pt x="1363" y="0"/>
                    <a:pt x="1333" y="0"/>
                  </a:cubicBezTo>
                  <a:close/>
                </a:path>
              </a:pathLst>
            </a:custGeom>
            <a:solidFill>
              <a:srgbClr val="47557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7" name="Google Shape;1047;p16"/>
            <p:cNvSpPr/>
            <p:nvPr/>
          </p:nvSpPr>
          <p:spPr>
            <a:xfrm>
              <a:off x="6375400" y="1669263"/>
              <a:ext cx="34175" cy="8275"/>
            </a:xfrm>
            <a:custGeom>
              <a:rect b="b" l="l" r="r" t="t"/>
              <a:pathLst>
                <a:path extrusionOk="0" h="331" w="1367">
                  <a:moveTo>
                    <a:pt x="670" y="1"/>
                  </a:moveTo>
                  <a:cubicBezTo>
                    <a:pt x="393" y="1"/>
                    <a:pt x="144" y="44"/>
                    <a:pt x="99" y="44"/>
                  </a:cubicBezTo>
                  <a:cubicBezTo>
                    <a:pt x="40" y="64"/>
                    <a:pt x="0" y="123"/>
                    <a:pt x="20" y="183"/>
                  </a:cubicBezTo>
                  <a:cubicBezTo>
                    <a:pt x="20" y="232"/>
                    <a:pt x="60" y="267"/>
                    <a:pt x="108" y="267"/>
                  </a:cubicBezTo>
                  <a:cubicBezTo>
                    <a:pt x="118" y="267"/>
                    <a:pt x="128" y="265"/>
                    <a:pt x="139" y="262"/>
                  </a:cubicBezTo>
                  <a:cubicBezTo>
                    <a:pt x="243" y="252"/>
                    <a:pt x="452" y="225"/>
                    <a:pt x="663" y="225"/>
                  </a:cubicBezTo>
                  <a:cubicBezTo>
                    <a:pt x="854" y="225"/>
                    <a:pt x="1047" y="246"/>
                    <a:pt x="1169" y="321"/>
                  </a:cubicBezTo>
                  <a:cubicBezTo>
                    <a:pt x="1182" y="321"/>
                    <a:pt x="1195" y="330"/>
                    <a:pt x="1208" y="330"/>
                  </a:cubicBezTo>
                  <a:cubicBezTo>
                    <a:pt x="1215" y="330"/>
                    <a:pt x="1221" y="328"/>
                    <a:pt x="1228" y="321"/>
                  </a:cubicBezTo>
                  <a:cubicBezTo>
                    <a:pt x="1347" y="321"/>
                    <a:pt x="1367" y="183"/>
                    <a:pt x="1287" y="123"/>
                  </a:cubicBezTo>
                  <a:cubicBezTo>
                    <a:pt x="1122" y="27"/>
                    <a:pt x="887" y="1"/>
                    <a:pt x="670" y="1"/>
                  </a:cubicBezTo>
                  <a:close/>
                </a:path>
              </a:pathLst>
            </a:custGeom>
            <a:solidFill>
              <a:srgbClr val="47557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8" name="Google Shape;1048;p16"/>
            <p:cNvSpPr/>
            <p:nvPr/>
          </p:nvSpPr>
          <p:spPr>
            <a:xfrm>
              <a:off x="6224900" y="1669738"/>
              <a:ext cx="354475" cy="887300"/>
            </a:xfrm>
            <a:custGeom>
              <a:rect b="b" l="l" r="r" t="t"/>
              <a:pathLst>
                <a:path extrusionOk="0" h="35492" w="14179">
                  <a:moveTo>
                    <a:pt x="9307" y="1312"/>
                  </a:moveTo>
                  <a:lnTo>
                    <a:pt x="12911" y="30026"/>
                  </a:lnTo>
                  <a:lnTo>
                    <a:pt x="9327" y="34066"/>
                  </a:lnTo>
                  <a:lnTo>
                    <a:pt x="4931" y="31075"/>
                  </a:lnTo>
                  <a:lnTo>
                    <a:pt x="1327" y="2302"/>
                  </a:lnTo>
                  <a:lnTo>
                    <a:pt x="9307" y="1312"/>
                  </a:lnTo>
                  <a:close/>
                  <a:moveTo>
                    <a:pt x="9836" y="1"/>
                  </a:moveTo>
                  <a:cubicBezTo>
                    <a:pt x="9812" y="1"/>
                    <a:pt x="9787" y="2"/>
                    <a:pt x="9763" y="5"/>
                  </a:cubicBezTo>
                  <a:lnTo>
                    <a:pt x="574" y="1174"/>
                  </a:lnTo>
                  <a:cubicBezTo>
                    <a:pt x="238" y="1213"/>
                    <a:pt x="0" y="1510"/>
                    <a:pt x="40" y="1847"/>
                  </a:cubicBezTo>
                  <a:lnTo>
                    <a:pt x="3763" y="31491"/>
                  </a:lnTo>
                  <a:cubicBezTo>
                    <a:pt x="3782" y="31669"/>
                    <a:pt x="3881" y="31828"/>
                    <a:pt x="4020" y="31927"/>
                  </a:cubicBezTo>
                  <a:lnTo>
                    <a:pt x="9090" y="35373"/>
                  </a:lnTo>
                  <a:cubicBezTo>
                    <a:pt x="9189" y="35452"/>
                    <a:pt x="9307" y="35491"/>
                    <a:pt x="9446" y="35491"/>
                  </a:cubicBezTo>
                  <a:cubicBezTo>
                    <a:pt x="9604" y="35491"/>
                    <a:pt x="9783" y="35412"/>
                    <a:pt x="9901" y="35274"/>
                  </a:cubicBezTo>
                  <a:lnTo>
                    <a:pt x="14001" y="30620"/>
                  </a:lnTo>
                  <a:cubicBezTo>
                    <a:pt x="14119" y="30501"/>
                    <a:pt x="14179" y="30323"/>
                    <a:pt x="14159" y="30145"/>
                  </a:cubicBezTo>
                  <a:lnTo>
                    <a:pt x="10436" y="540"/>
                  </a:lnTo>
                  <a:cubicBezTo>
                    <a:pt x="10399" y="228"/>
                    <a:pt x="10142" y="1"/>
                    <a:pt x="9836" y="1"/>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9" name="Google Shape;1049;p16"/>
            <p:cNvSpPr/>
            <p:nvPr/>
          </p:nvSpPr>
          <p:spPr>
            <a:xfrm>
              <a:off x="6285950" y="2121713"/>
              <a:ext cx="262450" cy="58100"/>
            </a:xfrm>
            <a:custGeom>
              <a:rect b="b" l="l" r="r" t="t"/>
              <a:pathLst>
                <a:path extrusionOk="0" h="2324" w="10498">
                  <a:moveTo>
                    <a:pt x="9671" y="0"/>
                  </a:moveTo>
                  <a:cubicBezTo>
                    <a:pt x="9641" y="0"/>
                    <a:pt x="9610" y="2"/>
                    <a:pt x="9578" y="6"/>
                  </a:cubicBezTo>
                  <a:lnTo>
                    <a:pt x="786" y="1095"/>
                  </a:lnTo>
                  <a:cubicBezTo>
                    <a:pt x="0" y="1154"/>
                    <a:pt x="72" y="2323"/>
                    <a:pt x="846" y="2323"/>
                  </a:cubicBezTo>
                  <a:cubicBezTo>
                    <a:pt x="852" y="2323"/>
                    <a:pt x="859" y="2323"/>
                    <a:pt x="865" y="2323"/>
                  </a:cubicBezTo>
                  <a:cubicBezTo>
                    <a:pt x="885" y="2323"/>
                    <a:pt x="905" y="2323"/>
                    <a:pt x="944" y="2303"/>
                  </a:cubicBezTo>
                  <a:lnTo>
                    <a:pt x="9737" y="1214"/>
                  </a:lnTo>
                  <a:cubicBezTo>
                    <a:pt x="10498" y="1119"/>
                    <a:pt x="10400" y="0"/>
                    <a:pt x="9671" y="0"/>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0" name="Google Shape;1050;p16"/>
            <p:cNvSpPr/>
            <p:nvPr/>
          </p:nvSpPr>
          <p:spPr>
            <a:xfrm>
              <a:off x="6444350" y="2526488"/>
              <a:ext cx="121175" cy="736000"/>
            </a:xfrm>
            <a:custGeom>
              <a:rect b="b" l="l" r="r" t="t"/>
              <a:pathLst>
                <a:path extrusionOk="0" h="29440" w="4847">
                  <a:moveTo>
                    <a:pt x="667" y="1"/>
                  </a:moveTo>
                  <a:cubicBezTo>
                    <a:pt x="336" y="1"/>
                    <a:pt x="0" y="243"/>
                    <a:pt x="54" y="687"/>
                  </a:cubicBezTo>
                  <a:lnTo>
                    <a:pt x="3599" y="28905"/>
                  </a:lnTo>
                  <a:cubicBezTo>
                    <a:pt x="3638" y="29222"/>
                    <a:pt x="3896" y="29440"/>
                    <a:pt x="4193" y="29440"/>
                  </a:cubicBezTo>
                  <a:lnTo>
                    <a:pt x="4272" y="29440"/>
                  </a:lnTo>
                  <a:cubicBezTo>
                    <a:pt x="4609" y="29400"/>
                    <a:pt x="4846" y="29083"/>
                    <a:pt x="4807" y="28767"/>
                  </a:cubicBezTo>
                  <a:lnTo>
                    <a:pt x="1262" y="528"/>
                  </a:lnTo>
                  <a:cubicBezTo>
                    <a:pt x="1217" y="169"/>
                    <a:pt x="944" y="1"/>
                    <a:pt x="667" y="1"/>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1" name="Google Shape;1051;p16"/>
            <p:cNvSpPr/>
            <p:nvPr/>
          </p:nvSpPr>
          <p:spPr>
            <a:xfrm>
              <a:off x="6173400" y="1634588"/>
              <a:ext cx="371825" cy="102750"/>
            </a:xfrm>
            <a:custGeom>
              <a:rect b="b" l="l" r="r" t="t"/>
              <a:pathLst>
                <a:path extrusionOk="0" h="4110" w="14873">
                  <a:moveTo>
                    <a:pt x="14171" y="0"/>
                  </a:moveTo>
                  <a:cubicBezTo>
                    <a:pt x="14148" y="0"/>
                    <a:pt x="14124" y="2"/>
                    <a:pt x="14100" y="5"/>
                  </a:cubicBezTo>
                  <a:lnTo>
                    <a:pt x="456" y="1708"/>
                  </a:lnTo>
                  <a:cubicBezTo>
                    <a:pt x="199" y="1748"/>
                    <a:pt x="1" y="1986"/>
                    <a:pt x="40" y="2263"/>
                  </a:cubicBezTo>
                  <a:lnTo>
                    <a:pt x="199" y="3669"/>
                  </a:lnTo>
                  <a:cubicBezTo>
                    <a:pt x="235" y="3922"/>
                    <a:pt x="453" y="4109"/>
                    <a:pt x="702" y="4109"/>
                  </a:cubicBezTo>
                  <a:cubicBezTo>
                    <a:pt x="726" y="4109"/>
                    <a:pt x="749" y="4108"/>
                    <a:pt x="773" y="4104"/>
                  </a:cubicBezTo>
                  <a:lnTo>
                    <a:pt x="14397" y="2401"/>
                  </a:lnTo>
                  <a:cubicBezTo>
                    <a:pt x="14674" y="2362"/>
                    <a:pt x="14872" y="2124"/>
                    <a:pt x="14833" y="1847"/>
                  </a:cubicBezTo>
                  <a:lnTo>
                    <a:pt x="14655" y="421"/>
                  </a:lnTo>
                  <a:cubicBezTo>
                    <a:pt x="14618" y="186"/>
                    <a:pt x="14417" y="0"/>
                    <a:pt x="14171" y="0"/>
                  </a:cubicBez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2" name="Google Shape;1052;p16"/>
            <p:cNvSpPr/>
            <p:nvPr/>
          </p:nvSpPr>
          <p:spPr>
            <a:xfrm>
              <a:off x="6519450" y="3211988"/>
              <a:ext cx="57950" cy="70800"/>
            </a:xfrm>
            <a:custGeom>
              <a:rect b="b" l="l" r="r" t="t"/>
              <a:pathLst>
                <a:path extrusionOk="0" h="2832" w="2318">
                  <a:moveTo>
                    <a:pt x="2001" y="0"/>
                  </a:moveTo>
                  <a:lnTo>
                    <a:pt x="1" y="258"/>
                  </a:lnTo>
                  <a:lnTo>
                    <a:pt x="318" y="2832"/>
                  </a:lnTo>
                  <a:lnTo>
                    <a:pt x="2318" y="2574"/>
                  </a:lnTo>
                  <a:lnTo>
                    <a:pt x="2001" y="0"/>
                  </a:ln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3" name="Google Shape;1053;p16"/>
            <p:cNvSpPr/>
            <p:nvPr/>
          </p:nvSpPr>
          <p:spPr>
            <a:xfrm>
              <a:off x="6267475" y="3102563"/>
              <a:ext cx="82700" cy="68850"/>
            </a:xfrm>
            <a:custGeom>
              <a:rect b="b" l="l" r="r" t="t"/>
              <a:pathLst>
                <a:path extrusionOk="0" h="2754" w="3308">
                  <a:moveTo>
                    <a:pt x="3188" y="1"/>
                  </a:moveTo>
                  <a:lnTo>
                    <a:pt x="0" y="80"/>
                  </a:lnTo>
                  <a:lnTo>
                    <a:pt x="357" y="2753"/>
                  </a:lnTo>
                  <a:lnTo>
                    <a:pt x="3307" y="2753"/>
                  </a:lnTo>
                  <a:lnTo>
                    <a:pt x="3188" y="1"/>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4" name="Google Shape;1054;p16"/>
            <p:cNvSpPr/>
            <p:nvPr/>
          </p:nvSpPr>
          <p:spPr>
            <a:xfrm>
              <a:off x="6248150" y="3151113"/>
              <a:ext cx="286175" cy="136150"/>
            </a:xfrm>
            <a:custGeom>
              <a:rect b="b" l="l" r="r" t="t"/>
              <a:pathLst>
                <a:path extrusionOk="0" h="5446" w="11447">
                  <a:moveTo>
                    <a:pt x="3968" y="0"/>
                  </a:moveTo>
                  <a:cubicBezTo>
                    <a:pt x="3448" y="0"/>
                    <a:pt x="2776" y="500"/>
                    <a:pt x="2099" y="500"/>
                  </a:cubicBezTo>
                  <a:cubicBezTo>
                    <a:pt x="1799" y="500"/>
                    <a:pt x="1498" y="402"/>
                    <a:pt x="1209" y="118"/>
                  </a:cubicBezTo>
                  <a:cubicBezTo>
                    <a:pt x="1209" y="118"/>
                    <a:pt x="1161" y="109"/>
                    <a:pt x="1089" y="109"/>
                  </a:cubicBezTo>
                  <a:cubicBezTo>
                    <a:pt x="891" y="109"/>
                    <a:pt x="516" y="184"/>
                    <a:pt x="516" y="752"/>
                  </a:cubicBezTo>
                  <a:cubicBezTo>
                    <a:pt x="516" y="871"/>
                    <a:pt x="496" y="1009"/>
                    <a:pt x="476" y="1128"/>
                  </a:cubicBezTo>
                  <a:cubicBezTo>
                    <a:pt x="476" y="1227"/>
                    <a:pt x="456" y="1326"/>
                    <a:pt x="437" y="1445"/>
                  </a:cubicBezTo>
                  <a:cubicBezTo>
                    <a:pt x="298" y="2395"/>
                    <a:pt x="1" y="3881"/>
                    <a:pt x="60" y="4831"/>
                  </a:cubicBezTo>
                  <a:cubicBezTo>
                    <a:pt x="60" y="5049"/>
                    <a:pt x="120" y="5247"/>
                    <a:pt x="219" y="5445"/>
                  </a:cubicBezTo>
                  <a:lnTo>
                    <a:pt x="11328" y="5445"/>
                  </a:lnTo>
                  <a:cubicBezTo>
                    <a:pt x="11427" y="5267"/>
                    <a:pt x="11447" y="5049"/>
                    <a:pt x="11407" y="4831"/>
                  </a:cubicBezTo>
                  <a:cubicBezTo>
                    <a:pt x="11308" y="4356"/>
                    <a:pt x="10853" y="3663"/>
                    <a:pt x="9209" y="2990"/>
                  </a:cubicBezTo>
                  <a:cubicBezTo>
                    <a:pt x="7922" y="2455"/>
                    <a:pt x="6417" y="1920"/>
                    <a:pt x="5546" y="1128"/>
                  </a:cubicBezTo>
                  <a:cubicBezTo>
                    <a:pt x="4655" y="336"/>
                    <a:pt x="4338" y="118"/>
                    <a:pt x="4338" y="118"/>
                  </a:cubicBezTo>
                  <a:cubicBezTo>
                    <a:pt x="4226" y="34"/>
                    <a:pt x="4102" y="0"/>
                    <a:pt x="396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5" name="Google Shape;1055;p16"/>
            <p:cNvSpPr/>
            <p:nvPr/>
          </p:nvSpPr>
          <p:spPr>
            <a:xfrm>
              <a:off x="6249650" y="3271888"/>
              <a:ext cx="284675" cy="15375"/>
            </a:xfrm>
            <a:custGeom>
              <a:rect b="b" l="l" r="r" t="t"/>
              <a:pathLst>
                <a:path extrusionOk="0" h="615" w="11387">
                  <a:moveTo>
                    <a:pt x="0" y="0"/>
                  </a:moveTo>
                  <a:cubicBezTo>
                    <a:pt x="0" y="218"/>
                    <a:pt x="60" y="416"/>
                    <a:pt x="159" y="614"/>
                  </a:cubicBezTo>
                  <a:lnTo>
                    <a:pt x="11268" y="614"/>
                  </a:lnTo>
                  <a:cubicBezTo>
                    <a:pt x="11367" y="416"/>
                    <a:pt x="11387" y="198"/>
                    <a:pt x="1134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6" name="Google Shape;1056;p16"/>
            <p:cNvSpPr/>
            <p:nvPr/>
          </p:nvSpPr>
          <p:spPr>
            <a:xfrm>
              <a:off x="6259050" y="3179313"/>
              <a:ext cx="37150" cy="107950"/>
            </a:xfrm>
            <a:custGeom>
              <a:rect b="b" l="l" r="r" t="t"/>
              <a:pathLst>
                <a:path extrusionOk="0" h="4318" w="1486">
                  <a:moveTo>
                    <a:pt x="40" y="0"/>
                  </a:moveTo>
                  <a:cubicBezTo>
                    <a:pt x="40" y="99"/>
                    <a:pt x="20" y="198"/>
                    <a:pt x="1" y="317"/>
                  </a:cubicBezTo>
                  <a:cubicBezTo>
                    <a:pt x="694" y="852"/>
                    <a:pt x="1110" y="1664"/>
                    <a:pt x="1169" y="2535"/>
                  </a:cubicBezTo>
                  <a:cubicBezTo>
                    <a:pt x="1228" y="3188"/>
                    <a:pt x="1010" y="3822"/>
                    <a:pt x="575" y="4317"/>
                  </a:cubicBezTo>
                  <a:lnTo>
                    <a:pt x="911" y="4317"/>
                  </a:lnTo>
                  <a:cubicBezTo>
                    <a:pt x="1288" y="3802"/>
                    <a:pt x="1486" y="3169"/>
                    <a:pt x="1446" y="2515"/>
                  </a:cubicBezTo>
                  <a:cubicBezTo>
                    <a:pt x="1367" y="1505"/>
                    <a:pt x="852" y="594"/>
                    <a:pt x="4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7" name="Google Shape;1057;p16"/>
            <p:cNvSpPr/>
            <p:nvPr/>
          </p:nvSpPr>
          <p:spPr>
            <a:xfrm>
              <a:off x="6375400" y="3182013"/>
              <a:ext cx="31125" cy="13650"/>
            </a:xfrm>
            <a:custGeom>
              <a:rect b="b" l="l" r="r" t="t"/>
              <a:pathLst>
                <a:path extrusionOk="0" h="546" w="1245">
                  <a:moveTo>
                    <a:pt x="977" y="0"/>
                  </a:moveTo>
                  <a:cubicBezTo>
                    <a:pt x="956" y="0"/>
                    <a:pt x="934" y="4"/>
                    <a:pt x="911" y="11"/>
                  </a:cubicBezTo>
                  <a:lnTo>
                    <a:pt x="218" y="189"/>
                  </a:lnTo>
                  <a:cubicBezTo>
                    <a:pt x="0" y="229"/>
                    <a:pt x="40" y="546"/>
                    <a:pt x="258" y="546"/>
                  </a:cubicBezTo>
                  <a:lnTo>
                    <a:pt x="317" y="546"/>
                  </a:lnTo>
                  <a:lnTo>
                    <a:pt x="1010" y="367"/>
                  </a:lnTo>
                  <a:cubicBezTo>
                    <a:pt x="1244" y="331"/>
                    <a:pt x="1184" y="0"/>
                    <a:pt x="97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8" name="Google Shape;1058;p16"/>
            <p:cNvSpPr/>
            <p:nvPr/>
          </p:nvSpPr>
          <p:spPr>
            <a:xfrm>
              <a:off x="6358550" y="3167738"/>
              <a:ext cx="30275" cy="13575"/>
            </a:xfrm>
            <a:custGeom>
              <a:rect b="b" l="l" r="r" t="t"/>
              <a:pathLst>
                <a:path extrusionOk="0" h="543" w="1211">
                  <a:moveTo>
                    <a:pt x="944" y="1"/>
                  </a:moveTo>
                  <a:cubicBezTo>
                    <a:pt x="928" y="1"/>
                    <a:pt x="910" y="3"/>
                    <a:pt x="892" y="8"/>
                  </a:cubicBezTo>
                  <a:lnTo>
                    <a:pt x="199" y="186"/>
                  </a:lnTo>
                  <a:cubicBezTo>
                    <a:pt x="1" y="225"/>
                    <a:pt x="21" y="542"/>
                    <a:pt x="258" y="542"/>
                  </a:cubicBezTo>
                  <a:lnTo>
                    <a:pt x="298" y="523"/>
                  </a:lnTo>
                  <a:lnTo>
                    <a:pt x="991" y="364"/>
                  </a:lnTo>
                  <a:cubicBezTo>
                    <a:pt x="1210" y="309"/>
                    <a:pt x="1143" y="1"/>
                    <a:pt x="94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9" name="Google Shape;1059;p16"/>
            <p:cNvSpPr/>
            <p:nvPr/>
          </p:nvSpPr>
          <p:spPr>
            <a:xfrm>
              <a:off x="6394700" y="3191913"/>
              <a:ext cx="29600" cy="13650"/>
            </a:xfrm>
            <a:custGeom>
              <a:rect b="b" l="l" r="r" t="t"/>
              <a:pathLst>
                <a:path extrusionOk="0" h="546" w="1184">
                  <a:moveTo>
                    <a:pt x="918" y="1"/>
                  </a:moveTo>
                  <a:cubicBezTo>
                    <a:pt x="897" y="1"/>
                    <a:pt x="875" y="4"/>
                    <a:pt x="852" y="11"/>
                  </a:cubicBezTo>
                  <a:lnTo>
                    <a:pt x="159" y="189"/>
                  </a:lnTo>
                  <a:cubicBezTo>
                    <a:pt x="60" y="209"/>
                    <a:pt x="0" y="308"/>
                    <a:pt x="20" y="407"/>
                  </a:cubicBezTo>
                  <a:cubicBezTo>
                    <a:pt x="40" y="486"/>
                    <a:pt x="119" y="546"/>
                    <a:pt x="198" y="546"/>
                  </a:cubicBezTo>
                  <a:lnTo>
                    <a:pt x="238" y="546"/>
                  </a:lnTo>
                  <a:lnTo>
                    <a:pt x="931" y="367"/>
                  </a:lnTo>
                  <a:cubicBezTo>
                    <a:pt x="1183" y="331"/>
                    <a:pt x="1124" y="1"/>
                    <a:pt x="91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0" name="Google Shape;1060;p16"/>
            <p:cNvSpPr/>
            <p:nvPr/>
          </p:nvSpPr>
          <p:spPr>
            <a:xfrm>
              <a:off x="6411525" y="3201988"/>
              <a:ext cx="27750" cy="13475"/>
            </a:xfrm>
            <a:custGeom>
              <a:rect b="b" l="l" r="r" t="t"/>
              <a:pathLst>
                <a:path extrusionOk="0" h="539" w="1110">
                  <a:moveTo>
                    <a:pt x="890" y="0"/>
                  </a:moveTo>
                  <a:cubicBezTo>
                    <a:pt x="878" y="0"/>
                    <a:pt x="865" y="1"/>
                    <a:pt x="852" y="4"/>
                  </a:cubicBezTo>
                  <a:lnTo>
                    <a:pt x="159" y="182"/>
                  </a:lnTo>
                  <a:cubicBezTo>
                    <a:pt x="60" y="202"/>
                    <a:pt x="1" y="301"/>
                    <a:pt x="40" y="400"/>
                  </a:cubicBezTo>
                  <a:cubicBezTo>
                    <a:pt x="40" y="479"/>
                    <a:pt x="120" y="539"/>
                    <a:pt x="199" y="539"/>
                  </a:cubicBezTo>
                  <a:lnTo>
                    <a:pt x="258" y="539"/>
                  </a:lnTo>
                  <a:lnTo>
                    <a:pt x="951" y="360"/>
                  </a:lnTo>
                  <a:cubicBezTo>
                    <a:pt x="1050" y="341"/>
                    <a:pt x="1110" y="242"/>
                    <a:pt x="1070" y="143"/>
                  </a:cubicBezTo>
                  <a:cubicBezTo>
                    <a:pt x="1053" y="56"/>
                    <a:pt x="976" y="0"/>
                    <a:pt x="89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1" name="Google Shape;1061;p16"/>
            <p:cNvSpPr/>
            <p:nvPr/>
          </p:nvSpPr>
          <p:spPr>
            <a:xfrm>
              <a:off x="6430350" y="3210813"/>
              <a:ext cx="29275" cy="13575"/>
            </a:xfrm>
            <a:custGeom>
              <a:rect b="b" l="l" r="r" t="t"/>
              <a:pathLst>
                <a:path extrusionOk="0" h="543" w="1171">
                  <a:moveTo>
                    <a:pt x="904" y="1"/>
                  </a:moveTo>
                  <a:cubicBezTo>
                    <a:pt x="887" y="1"/>
                    <a:pt x="870" y="3"/>
                    <a:pt x="852" y="7"/>
                  </a:cubicBezTo>
                  <a:lnTo>
                    <a:pt x="159" y="186"/>
                  </a:lnTo>
                  <a:cubicBezTo>
                    <a:pt x="60" y="205"/>
                    <a:pt x="0" y="305"/>
                    <a:pt x="40" y="404"/>
                  </a:cubicBezTo>
                  <a:cubicBezTo>
                    <a:pt x="60" y="483"/>
                    <a:pt x="119" y="542"/>
                    <a:pt x="218" y="542"/>
                  </a:cubicBezTo>
                  <a:lnTo>
                    <a:pt x="258" y="542"/>
                  </a:lnTo>
                  <a:lnTo>
                    <a:pt x="951" y="364"/>
                  </a:lnTo>
                  <a:cubicBezTo>
                    <a:pt x="1170" y="309"/>
                    <a:pt x="1103" y="1"/>
                    <a:pt x="90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2" name="Google Shape;1062;p16"/>
            <p:cNvSpPr/>
            <p:nvPr/>
          </p:nvSpPr>
          <p:spPr>
            <a:xfrm>
              <a:off x="6449650" y="3218513"/>
              <a:ext cx="30950" cy="13775"/>
            </a:xfrm>
            <a:custGeom>
              <a:rect b="b" l="l" r="r" t="t"/>
              <a:pathLst>
                <a:path extrusionOk="0" h="551" w="1238">
                  <a:moveTo>
                    <a:pt x="990" y="0"/>
                  </a:moveTo>
                  <a:cubicBezTo>
                    <a:pt x="966" y="0"/>
                    <a:pt x="940" y="5"/>
                    <a:pt x="911" y="16"/>
                  </a:cubicBezTo>
                  <a:lnTo>
                    <a:pt x="218" y="175"/>
                  </a:lnTo>
                  <a:cubicBezTo>
                    <a:pt x="1" y="234"/>
                    <a:pt x="40" y="531"/>
                    <a:pt x="258" y="551"/>
                  </a:cubicBezTo>
                  <a:lnTo>
                    <a:pt x="298" y="531"/>
                  </a:lnTo>
                  <a:lnTo>
                    <a:pt x="991" y="373"/>
                  </a:lnTo>
                  <a:cubicBezTo>
                    <a:pt x="1237" y="320"/>
                    <a:pt x="1186" y="0"/>
                    <a:pt x="99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3" name="Google Shape;1063;p16"/>
            <p:cNvSpPr/>
            <p:nvPr/>
          </p:nvSpPr>
          <p:spPr>
            <a:xfrm>
              <a:off x="5943700" y="1917388"/>
              <a:ext cx="430225" cy="256075"/>
            </a:xfrm>
            <a:custGeom>
              <a:rect b="b" l="l" r="r" t="t"/>
              <a:pathLst>
                <a:path extrusionOk="0" h="10243" w="17209">
                  <a:moveTo>
                    <a:pt x="14654" y="1"/>
                  </a:moveTo>
                  <a:lnTo>
                    <a:pt x="297" y="3011"/>
                  </a:lnTo>
                  <a:cubicBezTo>
                    <a:pt x="297" y="3011"/>
                    <a:pt x="0" y="6060"/>
                    <a:pt x="535" y="8278"/>
                  </a:cubicBezTo>
                  <a:lnTo>
                    <a:pt x="535" y="8318"/>
                  </a:lnTo>
                  <a:cubicBezTo>
                    <a:pt x="555" y="8417"/>
                    <a:pt x="594" y="8516"/>
                    <a:pt x="614" y="8615"/>
                  </a:cubicBezTo>
                  <a:lnTo>
                    <a:pt x="614" y="8634"/>
                  </a:lnTo>
                  <a:cubicBezTo>
                    <a:pt x="634" y="8654"/>
                    <a:pt x="634" y="8674"/>
                    <a:pt x="634" y="8694"/>
                  </a:cubicBezTo>
                  <a:cubicBezTo>
                    <a:pt x="674" y="8813"/>
                    <a:pt x="733" y="8931"/>
                    <a:pt x="773" y="9070"/>
                  </a:cubicBezTo>
                  <a:cubicBezTo>
                    <a:pt x="1112" y="9899"/>
                    <a:pt x="3028" y="10243"/>
                    <a:pt x="5424" y="10243"/>
                  </a:cubicBezTo>
                  <a:cubicBezTo>
                    <a:pt x="6521" y="10243"/>
                    <a:pt x="7718" y="10171"/>
                    <a:pt x="8912" y="10040"/>
                  </a:cubicBezTo>
                  <a:cubicBezTo>
                    <a:pt x="11842" y="9704"/>
                    <a:pt x="14733" y="9011"/>
                    <a:pt x="16021" y="8159"/>
                  </a:cubicBezTo>
                  <a:cubicBezTo>
                    <a:pt x="17209" y="7367"/>
                    <a:pt x="14654" y="1"/>
                    <a:pt x="1465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4" name="Google Shape;1064;p16"/>
            <p:cNvSpPr/>
            <p:nvPr/>
          </p:nvSpPr>
          <p:spPr>
            <a:xfrm>
              <a:off x="6171925" y="2073338"/>
              <a:ext cx="219825" cy="1037175"/>
            </a:xfrm>
            <a:custGeom>
              <a:rect b="b" l="l" r="r" t="t"/>
              <a:pathLst>
                <a:path extrusionOk="0" h="41487" w="8793">
                  <a:moveTo>
                    <a:pt x="7169" y="0"/>
                  </a:moveTo>
                  <a:lnTo>
                    <a:pt x="5783" y="634"/>
                  </a:lnTo>
                  <a:lnTo>
                    <a:pt x="5446" y="792"/>
                  </a:lnTo>
                  <a:lnTo>
                    <a:pt x="0" y="3288"/>
                  </a:lnTo>
                  <a:lnTo>
                    <a:pt x="60" y="3763"/>
                  </a:lnTo>
                  <a:lnTo>
                    <a:pt x="2436" y="24080"/>
                  </a:lnTo>
                  <a:cubicBezTo>
                    <a:pt x="2000" y="26754"/>
                    <a:pt x="2812" y="35942"/>
                    <a:pt x="3169" y="39784"/>
                  </a:cubicBezTo>
                  <a:cubicBezTo>
                    <a:pt x="3169" y="39883"/>
                    <a:pt x="3189" y="39982"/>
                    <a:pt x="3208" y="40081"/>
                  </a:cubicBezTo>
                  <a:cubicBezTo>
                    <a:pt x="3288" y="40952"/>
                    <a:pt x="3347" y="41487"/>
                    <a:pt x="3347" y="41487"/>
                  </a:cubicBezTo>
                  <a:lnTo>
                    <a:pt x="7565" y="41348"/>
                  </a:lnTo>
                  <a:lnTo>
                    <a:pt x="7664" y="39982"/>
                  </a:lnTo>
                  <a:lnTo>
                    <a:pt x="7684" y="39685"/>
                  </a:lnTo>
                  <a:lnTo>
                    <a:pt x="8773" y="23130"/>
                  </a:lnTo>
                  <a:lnTo>
                    <a:pt x="8793" y="22813"/>
                  </a:lnTo>
                  <a:lnTo>
                    <a:pt x="8793" y="22753"/>
                  </a:lnTo>
                  <a:cubicBezTo>
                    <a:pt x="8773" y="17387"/>
                    <a:pt x="8199" y="10001"/>
                    <a:pt x="7367" y="1941"/>
                  </a:cubicBezTo>
                  <a:lnTo>
                    <a:pt x="7327" y="1565"/>
                  </a:lnTo>
                  <a:cubicBezTo>
                    <a:pt x="7288" y="1149"/>
                    <a:pt x="7248" y="733"/>
                    <a:pt x="7208" y="337"/>
                  </a:cubicBezTo>
                  <a:cubicBezTo>
                    <a:pt x="7208" y="218"/>
                    <a:pt x="7169" y="119"/>
                    <a:pt x="716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5" name="Google Shape;1065;p16"/>
            <p:cNvSpPr/>
            <p:nvPr/>
          </p:nvSpPr>
          <p:spPr>
            <a:xfrm>
              <a:off x="6301800" y="2642138"/>
              <a:ext cx="89950" cy="12425"/>
            </a:xfrm>
            <a:custGeom>
              <a:rect b="b" l="l" r="r" t="t"/>
              <a:pathLst>
                <a:path extrusionOk="0" h="497" w="3598">
                  <a:moveTo>
                    <a:pt x="252" y="1"/>
                  </a:moveTo>
                  <a:cubicBezTo>
                    <a:pt x="50" y="1"/>
                    <a:pt x="0" y="300"/>
                    <a:pt x="211" y="358"/>
                  </a:cubicBezTo>
                  <a:lnTo>
                    <a:pt x="211" y="338"/>
                  </a:lnTo>
                  <a:cubicBezTo>
                    <a:pt x="845" y="437"/>
                    <a:pt x="1479" y="496"/>
                    <a:pt x="2132" y="496"/>
                  </a:cubicBezTo>
                  <a:cubicBezTo>
                    <a:pt x="2608" y="496"/>
                    <a:pt x="3103" y="457"/>
                    <a:pt x="3578" y="378"/>
                  </a:cubicBezTo>
                  <a:lnTo>
                    <a:pt x="3598" y="61"/>
                  </a:lnTo>
                  <a:lnTo>
                    <a:pt x="3598" y="1"/>
                  </a:lnTo>
                  <a:cubicBezTo>
                    <a:pt x="3142" y="107"/>
                    <a:pt x="2623" y="142"/>
                    <a:pt x="2132" y="142"/>
                  </a:cubicBezTo>
                  <a:cubicBezTo>
                    <a:pt x="1151" y="142"/>
                    <a:pt x="284" y="1"/>
                    <a:pt x="271" y="1"/>
                  </a:cubicBezTo>
                  <a:cubicBezTo>
                    <a:pt x="264" y="1"/>
                    <a:pt x="258" y="1"/>
                    <a:pt x="252" y="1"/>
                  </a:cubicBezTo>
                  <a:close/>
                </a:path>
              </a:pathLst>
            </a:custGeom>
            <a:solidFill>
              <a:srgbClr val="1E343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6" name="Google Shape;1066;p16"/>
            <p:cNvSpPr/>
            <p:nvPr/>
          </p:nvSpPr>
          <p:spPr>
            <a:xfrm>
              <a:off x="6251125" y="3065438"/>
              <a:ext cx="112900" cy="9425"/>
            </a:xfrm>
            <a:custGeom>
              <a:rect b="b" l="l" r="r" t="t"/>
              <a:pathLst>
                <a:path extrusionOk="0" h="377" w="4516">
                  <a:moveTo>
                    <a:pt x="4120" y="1"/>
                  </a:moveTo>
                  <a:lnTo>
                    <a:pt x="912" y="80"/>
                  </a:lnTo>
                  <a:lnTo>
                    <a:pt x="555" y="80"/>
                  </a:lnTo>
                  <a:lnTo>
                    <a:pt x="1" y="100"/>
                  </a:lnTo>
                  <a:cubicBezTo>
                    <a:pt x="1" y="199"/>
                    <a:pt x="21" y="298"/>
                    <a:pt x="40" y="377"/>
                  </a:cubicBezTo>
                  <a:lnTo>
                    <a:pt x="951" y="377"/>
                  </a:lnTo>
                  <a:lnTo>
                    <a:pt x="4159" y="298"/>
                  </a:lnTo>
                  <a:lnTo>
                    <a:pt x="4496" y="298"/>
                  </a:lnTo>
                  <a:lnTo>
                    <a:pt x="4516"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7" name="Google Shape;1067;p16"/>
            <p:cNvSpPr/>
            <p:nvPr/>
          </p:nvSpPr>
          <p:spPr>
            <a:xfrm>
              <a:off x="6190425" y="2168488"/>
              <a:ext cx="84000" cy="906375"/>
            </a:xfrm>
            <a:custGeom>
              <a:rect b="b" l="l" r="r" t="t"/>
              <a:pathLst>
                <a:path extrusionOk="0" h="36255" w="3360">
                  <a:moveTo>
                    <a:pt x="211" y="0"/>
                  </a:moveTo>
                  <a:cubicBezTo>
                    <a:pt x="106" y="0"/>
                    <a:pt x="1" y="76"/>
                    <a:pt x="33" y="214"/>
                  </a:cubicBezTo>
                  <a:lnTo>
                    <a:pt x="2567" y="19561"/>
                  </a:lnTo>
                  <a:cubicBezTo>
                    <a:pt x="2488" y="19977"/>
                    <a:pt x="1696" y="24849"/>
                    <a:pt x="2983" y="35958"/>
                  </a:cubicBezTo>
                  <a:cubicBezTo>
                    <a:pt x="2983" y="36057"/>
                    <a:pt x="3003" y="36156"/>
                    <a:pt x="3003" y="36255"/>
                  </a:cubicBezTo>
                  <a:lnTo>
                    <a:pt x="3359" y="36255"/>
                  </a:lnTo>
                  <a:cubicBezTo>
                    <a:pt x="3359" y="36156"/>
                    <a:pt x="3340" y="36057"/>
                    <a:pt x="3320" y="35958"/>
                  </a:cubicBezTo>
                  <a:cubicBezTo>
                    <a:pt x="1993" y="24413"/>
                    <a:pt x="2904" y="19660"/>
                    <a:pt x="2924" y="19601"/>
                  </a:cubicBezTo>
                  <a:cubicBezTo>
                    <a:pt x="2924" y="19581"/>
                    <a:pt x="2924" y="19561"/>
                    <a:pt x="2924" y="19541"/>
                  </a:cubicBezTo>
                  <a:lnTo>
                    <a:pt x="389" y="175"/>
                  </a:lnTo>
                  <a:cubicBezTo>
                    <a:pt x="389" y="56"/>
                    <a:pt x="300" y="0"/>
                    <a:pt x="2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8" name="Google Shape;1068;p16"/>
            <p:cNvSpPr/>
            <p:nvPr/>
          </p:nvSpPr>
          <p:spPr>
            <a:xfrm>
              <a:off x="6269450" y="2008388"/>
              <a:ext cx="86650" cy="113475"/>
            </a:xfrm>
            <a:custGeom>
              <a:rect b="b" l="l" r="r" t="t"/>
              <a:pathLst>
                <a:path extrusionOk="0" h="4539" w="3466">
                  <a:moveTo>
                    <a:pt x="177" y="0"/>
                  </a:moveTo>
                  <a:cubicBezTo>
                    <a:pt x="165" y="0"/>
                    <a:pt x="152" y="2"/>
                    <a:pt x="139" y="4"/>
                  </a:cubicBezTo>
                  <a:cubicBezTo>
                    <a:pt x="60" y="24"/>
                    <a:pt x="0" y="123"/>
                    <a:pt x="20" y="202"/>
                  </a:cubicBezTo>
                  <a:cubicBezTo>
                    <a:pt x="20" y="301"/>
                    <a:pt x="377" y="2103"/>
                    <a:pt x="1545" y="3371"/>
                  </a:cubicBezTo>
                  <a:cubicBezTo>
                    <a:pt x="1783" y="3648"/>
                    <a:pt x="2040" y="3866"/>
                    <a:pt x="2357" y="4064"/>
                  </a:cubicBezTo>
                  <a:cubicBezTo>
                    <a:pt x="2575" y="4222"/>
                    <a:pt x="2832" y="4341"/>
                    <a:pt x="3090" y="4440"/>
                  </a:cubicBezTo>
                  <a:cubicBezTo>
                    <a:pt x="3208" y="4480"/>
                    <a:pt x="3327" y="4499"/>
                    <a:pt x="3466" y="4539"/>
                  </a:cubicBezTo>
                  <a:cubicBezTo>
                    <a:pt x="3446" y="4420"/>
                    <a:pt x="3426" y="4282"/>
                    <a:pt x="3426" y="4163"/>
                  </a:cubicBezTo>
                  <a:cubicBezTo>
                    <a:pt x="3367" y="4143"/>
                    <a:pt x="3307" y="4123"/>
                    <a:pt x="3248" y="4103"/>
                  </a:cubicBezTo>
                  <a:cubicBezTo>
                    <a:pt x="2991" y="4024"/>
                    <a:pt x="2753" y="3905"/>
                    <a:pt x="2535" y="3767"/>
                  </a:cubicBezTo>
                  <a:cubicBezTo>
                    <a:pt x="2298" y="3608"/>
                    <a:pt x="2060" y="3430"/>
                    <a:pt x="1882" y="3212"/>
                  </a:cubicBezTo>
                  <a:cubicBezTo>
                    <a:pt x="713" y="2004"/>
                    <a:pt x="357" y="163"/>
                    <a:pt x="357" y="143"/>
                  </a:cubicBezTo>
                  <a:cubicBezTo>
                    <a:pt x="340" y="57"/>
                    <a:pt x="262" y="0"/>
                    <a:pt x="17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9" name="Google Shape;1069;p16"/>
            <p:cNvSpPr/>
            <p:nvPr/>
          </p:nvSpPr>
          <p:spPr>
            <a:xfrm>
              <a:off x="6175375" y="1956988"/>
              <a:ext cx="21825" cy="196075"/>
            </a:xfrm>
            <a:custGeom>
              <a:rect b="b" l="l" r="r" t="t"/>
              <a:pathLst>
                <a:path extrusionOk="0" h="7843" w="873">
                  <a:moveTo>
                    <a:pt x="298" y="1"/>
                  </a:moveTo>
                  <a:lnTo>
                    <a:pt x="1" y="40"/>
                  </a:lnTo>
                  <a:cubicBezTo>
                    <a:pt x="21" y="258"/>
                    <a:pt x="41" y="496"/>
                    <a:pt x="60" y="753"/>
                  </a:cubicBezTo>
                  <a:cubicBezTo>
                    <a:pt x="80" y="852"/>
                    <a:pt x="100" y="951"/>
                    <a:pt x="100" y="1050"/>
                  </a:cubicBezTo>
                  <a:cubicBezTo>
                    <a:pt x="219" y="2278"/>
                    <a:pt x="357" y="4021"/>
                    <a:pt x="456" y="5803"/>
                  </a:cubicBezTo>
                  <a:cubicBezTo>
                    <a:pt x="476" y="5882"/>
                    <a:pt x="476" y="5981"/>
                    <a:pt x="476" y="6080"/>
                  </a:cubicBezTo>
                  <a:cubicBezTo>
                    <a:pt x="516" y="6635"/>
                    <a:pt x="555" y="7169"/>
                    <a:pt x="575" y="7704"/>
                  </a:cubicBezTo>
                  <a:cubicBezTo>
                    <a:pt x="575" y="7783"/>
                    <a:pt x="654" y="7843"/>
                    <a:pt x="734" y="7843"/>
                  </a:cubicBezTo>
                  <a:cubicBezTo>
                    <a:pt x="813" y="7823"/>
                    <a:pt x="872" y="7763"/>
                    <a:pt x="872" y="7684"/>
                  </a:cubicBezTo>
                  <a:cubicBezTo>
                    <a:pt x="833" y="7130"/>
                    <a:pt x="813" y="6555"/>
                    <a:pt x="773" y="6001"/>
                  </a:cubicBezTo>
                  <a:cubicBezTo>
                    <a:pt x="773" y="5902"/>
                    <a:pt x="753" y="5803"/>
                    <a:pt x="753" y="5704"/>
                  </a:cubicBezTo>
                  <a:cubicBezTo>
                    <a:pt x="635" y="3961"/>
                    <a:pt x="496" y="2219"/>
                    <a:pt x="377" y="1011"/>
                  </a:cubicBezTo>
                  <a:cubicBezTo>
                    <a:pt x="377" y="912"/>
                    <a:pt x="357" y="813"/>
                    <a:pt x="357" y="714"/>
                  </a:cubicBezTo>
                  <a:cubicBezTo>
                    <a:pt x="338" y="436"/>
                    <a:pt x="318" y="199"/>
                    <a:pt x="298"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0" name="Google Shape;1070;p16"/>
            <p:cNvSpPr/>
            <p:nvPr/>
          </p:nvSpPr>
          <p:spPr>
            <a:xfrm>
              <a:off x="6145675" y="1960963"/>
              <a:ext cx="64400" cy="149025"/>
            </a:xfrm>
            <a:custGeom>
              <a:rect b="b" l="l" r="r" t="t"/>
              <a:pathLst>
                <a:path extrusionOk="0" h="5961" w="2576">
                  <a:moveTo>
                    <a:pt x="278" y="0"/>
                  </a:moveTo>
                  <a:lnTo>
                    <a:pt x="1" y="40"/>
                  </a:lnTo>
                  <a:cubicBezTo>
                    <a:pt x="21" y="238"/>
                    <a:pt x="40" y="475"/>
                    <a:pt x="60" y="733"/>
                  </a:cubicBezTo>
                  <a:cubicBezTo>
                    <a:pt x="60" y="832"/>
                    <a:pt x="80" y="911"/>
                    <a:pt x="80" y="1010"/>
                  </a:cubicBezTo>
                  <a:cubicBezTo>
                    <a:pt x="238" y="2614"/>
                    <a:pt x="476" y="4872"/>
                    <a:pt x="575" y="5426"/>
                  </a:cubicBezTo>
                  <a:cubicBezTo>
                    <a:pt x="615" y="5624"/>
                    <a:pt x="733" y="5782"/>
                    <a:pt x="912" y="5882"/>
                  </a:cubicBezTo>
                  <a:cubicBezTo>
                    <a:pt x="1070" y="5941"/>
                    <a:pt x="1229" y="5961"/>
                    <a:pt x="1407" y="5961"/>
                  </a:cubicBezTo>
                  <a:cubicBezTo>
                    <a:pt x="1506" y="5941"/>
                    <a:pt x="1585" y="5941"/>
                    <a:pt x="1684" y="5921"/>
                  </a:cubicBezTo>
                  <a:cubicBezTo>
                    <a:pt x="1783" y="5901"/>
                    <a:pt x="1882" y="5862"/>
                    <a:pt x="1981" y="5842"/>
                  </a:cubicBezTo>
                  <a:cubicBezTo>
                    <a:pt x="2139" y="5782"/>
                    <a:pt x="2318" y="5723"/>
                    <a:pt x="2496" y="5644"/>
                  </a:cubicBezTo>
                  <a:cubicBezTo>
                    <a:pt x="2555" y="5604"/>
                    <a:pt x="2575" y="5505"/>
                    <a:pt x="2536" y="5446"/>
                  </a:cubicBezTo>
                  <a:cubicBezTo>
                    <a:pt x="2509" y="5393"/>
                    <a:pt x="2465" y="5367"/>
                    <a:pt x="2415" y="5367"/>
                  </a:cubicBezTo>
                  <a:cubicBezTo>
                    <a:pt x="2390" y="5367"/>
                    <a:pt x="2364" y="5373"/>
                    <a:pt x="2337" y="5386"/>
                  </a:cubicBezTo>
                  <a:cubicBezTo>
                    <a:pt x="2219" y="5446"/>
                    <a:pt x="2080" y="5505"/>
                    <a:pt x="1941" y="5545"/>
                  </a:cubicBezTo>
                  <a:cubicBezTo>
                    <a:pt x="1842" y="5565"/>
                    <a:pt x="1743" y="5604"/>
                    <a:pt x="1644" y="5624"/>
                  </a:cubicBezTo>
                  <a:cubicBezTo>
                    <a:pt x="1545" y="5654"/>
                    <a:pt x="1441" y="5669"/>
                    <a:pt x="1337" y="5669"/>
                  </a:cubicBezTo>
                  <a:cubicBezTo>
                    <a:pt x="1234" y="5669"/>
                    <a:pt x="1130" y="5654"/>
                    <a:pt x="1031" y="5624"/>
                  </a:cubicBezTo>
                  <a:cubicBezTo>
                    <a:pt x="932" y="5565"/>
                    <a:pt x="872" y="5485"/>
                    <a:pt x="852" y="5367"/>
                  </a:cubicBezTo>
                  <a:cubicBezTo>
                    <a:pt x="753" y="4852"/>
                    <a:pt x="535" y="2594"/>
                    <a:pt x="377" y="990"/>
                  </a:cubicBezTo>
                  <a:cubicBezTo>
                    <a:pt x="357" y="891"/>
                    <a:pt x="337" y="792"/>
                    <a:pt x="337" y="693"/>
                  </a:cubicBezTo>
                  <a:cubicBezTo>
                    <a:pt x="318" y="436"/>
                    <a:pt x="298" y="198"/>
                    <a:pt x="27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1" name="Google Shape;1071;p16"/>
            <p:cNvSpPr/>
            <p:nvPr/>
          </p:nvSpPr>
          <p:spPr>
            <a:xfrm>
              <a:off x="5952125" y="2048638"/>
              <a:ext cx="214375" cy="627325"/>
            </a:xfrm>
            <a:custGeom>
              <a:rect b="b" l="l" r="r" t="t"/>
              <a:pathLst>
                <a:path extrusionOk="0" h="25093" w="8575">
                  <a:moveTo>
                    <a:pt x="863" y="0"/>
                  </a:moveTo>
                  <a:cubicBezTo>
                    <a:pt x="524" y="0"/>
                    <a:pt x="231" y="42"/>
                    <a:pt x="0" y="137"/>
                  </a:cubicBezTo>
                  <a:cubicBezTo>
                    <a:pt x="0" y="137"/>
                    <a:pt x="99" y="1285"/>
                    <a:pt x="277" y="3028"/>
                  </a:cubicBezTo>
                  <a:lnTo>
                    <a:pt x="277" y="3068"/>
                  </a:lnTo>
                  <a:cubicBezTo>
                    <a:pt x="277" y="3167"/>
                    <a:pt x="297" y="3266"/>
                    <a:pt x="297" y="3365"/>
                  </a:cubicBezTo>
                  <a:cubicBezTo>
                    <a:pt x="297" y="3384"/>
                    <a:pt x="297" y="3404"/>
                    <a:pt x="297" y="3424"/>
                  </a:cubicBezTo>
                  <a:cubicBezTo>
                    <a:pt x="297" y="3523"/>
                    <a:pt x="317" y="3622"/>
                    <a:pt x="317" y="3721"/>
                  </a:cubicBezTo>
                  <a:cubicBezTo>
                    <a:pt x="733" y="8117"/>
                    <a:pt x="1426" y="15444"/>
                    <a:pt x="1901" y="18969"/>
                  </a:cubicBezTo>
                  <a:lnTo>
                    <a:pt x="1901" y="21761"/>
                  </a:lnTo>
                  <a:cubicBezTo>
                    <a:pt x="1901" y="22395"/>
                    <a:pt x="2079" y="23029"/>
                    <a:pt x="2436" y="23563"/>
                  </a:cubicBezTo>
                  <a:cubicBezTo>
                    <a:pt x="2535" y="23722"/>
                    <a:pt x="2654" y="23880"/>
                    <a:pt x="2792" y="24019"/>
                  </a:cubicBezTo>
                  <a:cubicBezTo>
                    <a:pt x="3462" y="24746"/>
                    <a:pt x="4351" y="25092"/>
                    <a:pt x="5233" y="25092"/>
                  </a:cubicBezTo>
                  <a:cubicBezTo>
                    <a:pt x="6488" y="25092"/>
                    <a:pt x="7727" y="24391"/>
                    <a:pt x="8297" y="23088"/>
                  </a:cubicBezTo>
                  <a:cubicBezTo>
                    <a:pt x="8357" y="22969"/>
                    <a:pt x="8396" y="22830"/>
                    <a:pt x="8436" y="22692"/>
                  </a:cubicBezTo>
                  <a:cubicBezTo>
                    <a:pt x="8535" y="22395"/>
                    <a:pt x="8575" y="22078"/>
                    <a:pt x="8575" y="21741"/>
                  </a:cubicBezTo>
                  <a:lnTo>
                    <a:pt x="8575" y="2434"/>
                  </a:lnTo>
                  <a:cubicBezTo>
                    <a:pt x="7248" y="1820"/>
                    <a:pt x="5901" y="1266"/>
                    <a:pt x="4515" y="790"/>
                  </a:cubicBezTo>
                  <a:lnTo>
                    <a:pt x="4258" y="711"/>
                  </a:lnTo>
                  <a:lnTo>
                    <a:pt x="4178" y="691"/>
                  </a:lnTo>
                  <a:lnTo>
                    <a:pt x="3921" y="592"/>
                  </a:lnTo>
                  <a:lnTo>
                    <a:pt x="3525" y="473"/>
                  </a:lnTo>
                  <a:cubicBezTo>
                    <a:pt x="3406" y="454"/>
                    <a:pt x="3287" y="414"/>
                    <a:pt x="3188" y="374"/>
                  </a:cubicBezTo>
                  <a:cubicBezTo>
                    <a:pt x="2329" y="153"/>
                    <a:pt x="1513" y="0"/>
                    <a:pt x="86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2" name="Google Shape;1072;p16"/>
            <p:cNvSpPr/>
            <p:nvPr/>
          </p:nvSpPr>
          <p:spPr>
            <a:xfrm>
              <a:off x="6073725" y="2615838"/>
              <a:ext cx="89300" cy="12625"/>
            </a:xfrm>
            <a:custGeom>
              <a:rect b="b" l="l" r="r" t="t"/>
              <a:pathLst>
                <a:path extrusionOk="0" h="505" w="3572">
                  <a:moveTo>
                    <a:pt x="249" y="1"/>
                  </a:moveTo>
                  <a:cubicBezTo>
                    <a:pt x="42" y="1"/>
                    <a:pt x="0" y="323"/>
                    <a:pt x="225" y="360"/>
                  </a:cubicBezTo>
                  <a:cubicBezTo>
                    <a:pt x="859" y="459"/>
                    <a:pt x="1493" y="499"/>
                    <a:pt x="2146" y="499"/>
                  </a:cubicBezTo>
                  <a:cubicBezTo>
                    <a:pt x="2223" y="502"/>
                    <a:pt x="2300" y="504"/>
                    <a:pt x="2377" y="504"/>
                  </a:cubicBezTo>
                  <a:cubicBezTo>
                    <a:pt x="2735" y="504"/>
                    <a:pt x="3091" y="469"/>
                    <a:pt x="3433" y="420"/>
                  </a:cubicBezTo>
                  <a:cubicBezTo>
                    <a:pt x="3493" y="281"/>
                    <a:pt x="3532" y="142"/>
                    <a:pt x="3572" y="24"/>
                  </a:cubicBezTo>
                  <a:lnTo>
                    <a:pt x="3572" y="24"/>
                  </a:lnTo>
                  <a:cubicBezTo>
                    <a:pt x="3142" y="118"/>
                    <a:pt x="2654" y="151"/>
                    <a:pt x="2188" y="151"/>
                  </a:cubicBezTo>
                  <a:cubicBezTo>
                    <a:pt x="1193" y="151"/>
                    <a:pt x="298" y="4"/>
                    <a:pt x="285" y="4"/>
                  </a:cubicBezTo>
                  <a:cubicBezTo>
                    <a:pt x="272" y="2"/>
                    <a:pt x="260" y="1"/>
                    <a:pt x="249" y="1"/>
                  </a:cubicBezTo>
                  <a:close/>
                </a:path>
              </a:pathLst>
            </a:custGeom>
            <a:solidFill>
              <a:srgbClr val="1E343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3" name="Google Shape;1073;p16"/>
            <p:cNvSpPr/>
            <p:nvPr/>
          </p:nvSpPr>
          <p:spPr>
            <a:xfrm>
              <a:off x="5984775" y="2150988"/>
              <a:ext cx="38650" cy="498125"/>
            </a:xfrm>
            <a:custGeom>
              <a:rect b="b" l="l" r="r" t="t"/>
              <a:pathLst>
                <a:path extrusionOk="0" h="19925" w="1546">
                  <a:moveTo>
                    <a:pt x="190" y="0"/>
                  </a:moveTo>
                  <a:cubicBezTo>
                    <a:pt x="180" y="0"/>
                    <a:pt x="170" y="1"/>
                    <a:pt x="159" y="3"/>
                  </a:cubicBezTo>
                  <a:cubicBezTo>
                    <a:pt x="60" y="3"/>
                    <a:pt x="1" y="83"/>
                    <a:pt x="1" y="182"/>
                  </a:cubicBezTo>
                  <a:cubicBezTo>
                    <a:pt x="21" y="300"/>
                    <a:pt x="793" y="11627"/>
                    <a:pt x="1189" y="14934"/>
                  </a:cubicBezTo>
                  <a:cubicBezTo>
                    <a:pt x="1189" y="15113"/>
                    <a:pt x="1130" y="17053"/>
                    <a:pt x="1130" y="19489"/>
                  </a:cubicBezTo>
                  <a:cubicBezTo>
                    <a:pt x="1229" y="19647"/>
                    <a:pt x="1348" y="19786"/>
                    <a:pt x="1486" y="19925"/>
                  </a:cubicBezTo>
                  <a:cubicBezTo>
                    <a:pt x="1486" y="17212"/>
                    <a:pt x="1546" y="14974"/>
                    <a:pt x="1546" y="14934"/>
                  </a:cubicBezTo>
                  <a:lnTo>
                    <a:pt x="1546" y="14915"/>
                  </a:lnTo>
                  <a:cubicBezTo>
                    <a:pt x="1150" y="11627"/>
                    <a:pt x="357" y="281"/>
                    <a:pt x="357" y="162"/>
                  </a:cubicBezTo>
                  <a:cubicBezTo>
                    <a:pt x="357" y="73"/>
                    <a:pt x="278" y="0"/>
                    <a:pt x="1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4" name="Google Shape;1074;p16"/>
            <p:cNvSpPr/>
            <p:nvPr/>
          </p:nvSpPr>
          <p:spPr>
            <a:xfrm>
              <a:off x="5957550" y="2030988"/>
              <a:ext cx="116100" cy="103825"/>
            </a:xfrm>
            <a:custGeom>
              <a:rect b="b" l="l" r="r" t="t"/>
              <a:pathLst>
                <a:path extrusionOk="0" h="4153" w="4644">
                  <a:moveTo>
                    <a:pt x="4424" y="0"/>
                  </a:moveTo>
                  <a:cubicBezTo>
                    <a:pt x="4356" y="0"/>
                    <a:pt x="4289" y="39"/>
                    <a:pt x="4258" y="130"/>
                  </a:cubicBezTo>
                  <a:cubicBezTo>
                    <a:pt x="4140" y="447"/>
                    <a:pt x="4001" y="764"/>
                    <a:pt x="3843" y="1061"/>
                  </a:cubicBezTo>
                  <a:cubicBezTo>
                    <a:pt x="3803" y="1140"/>
                    <a:pt x="3763" y="1219"/>
                    <a:pt x="3704" y="1298"/>
                  </a:cubicBezTo>
                  <a:cubicBezTo>
                    <a:pt x="3585" y="1536"/>
                    <a:pt x="3427" y="1774"/>
                    <a:pt x="3268" y="1991"/>
                  </a:cubicBezTo>
                  <a:cubicBezTo>
                    <a:pt x="2793" y="2684"/>
                    <a:pt x="2140" y="3358"/>
                    <a:pt x="1328" y="3655"/>
                  </a:cubicBezTo>
                  <a:cubicBezTo>
                    <a:pt x="1050" y="3752"/>
                    <a:pt x="754" y="3800"/>
                    <a:pt x="451" y="3800"/>
                  </a:cubicBezTo>
                  <a:cubicBezTo>
                    <a:pt x="322" y="3800"/>
                    <a:pt x="191" y="3791"/>
                    <a:pt x="60" y="3774"/>
                  </a:cubicBezTo>
                  <a:lnTo>
                    <a:pt x="1" y="3754"/>
                  </a:lnTo>
                  <a:lnTo>
                    <a:pt x="1" y="3754"/>
                  </a:lnTo>
                  <a:cubicBezTo>
                    <a:pt x="21" y="3873"/>
                    <a:pt x="40" y="3972"/>
                    <a:pt x="80" y="4071"/>
                  </a:cubicBezTo>
                  <a:cubicBezTo>
                    <a:pt x="80" y="4090"/>
                    <a:pt x="80" y="4110"/>
                    <a:pt x="80" y="4130"/>
                  </a:cubicBezTo>
                  <a:lnTo>
                    <a:pt x="120" y="4130"/>
                  </a:lnTo>
                  <a:cubicBezTo>
                    <a:pt x="234" y="4146"/>
                    <a:pt x="350" y="4153"/>
                    <a:pt x="468" y="4153"/>
                  </a:cubicBezTo>
                  <a:cubicBezTo>
                    <a:pt x="800" y="4153"/>
                    <a:pt x="1139" y="4094"/>
                    <a:pt x="1446" y="3991"/>
                  </a:cubicBezTo>
                  <a:cubicBezTo>
                    <a:pt x="2357" y="3655"/>
                    <a:pt x="3070" y="2922"/>
                    <a:pt x="3585" y="2189"/>
                  </a:cubicBezTo>
                  <a:cubicBezTo>
                    <a:pt x="3744" y="1932"/>
                    <a:pt x="3902" y="1675"/>
                    <a:pt x="4060" y="1417"/>
                  </a:cubicBezTo>
                  <a:cubicBezTo>
                    <a:pt x="4100" y="1338"/>
                    <a:pt x="4140" y="1259"/>
                    <a:pt x="4179" y="1179"/>
                  </a:cubicBezTo>
                  <a:cubicBezTo>
                    <a:pt x="4338" y="882"/>
                    <a:pt x="4476" y="566"/>
                    <a:pt x="4595" y="249"/>
                  </a:cubicBezTo>
                  <a:cubicBezTo>
                    <a:pt x="4644" y="102"/>
                    <a:pt x="4534" y="0"/>
                    <a:pt x="442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5" name="Google Shape;1075;p16"/>
            <p:cNvSpPr/>
            <p:nvPr/>
          </p:nvSpPr>
          <p:spPr>
            <a:xfrm>
              <a:off x="5886775" y="1336688"/>
              <a:ext cx="472300" cy="731350"/>
            </a:xfrm>
            <a:custGeom>
              <a:rect b="b" l="l" r="r" t="t"/>
              <a:pathLst>
                <a:path extrusionOk="0" h="29254" w="18892">
                  <a:moveTo>
                    <a:pt x="7921" y="0"/>
                  </a:moveTo>
                  <a:cubicBezTo>
                    <a:pt x="7921" y="0"/>
                    <a:pt x="3584" y="1386"/>
                    <a:pt x="2060" y="2792"/>
                  </a:cubicBezTo>
                  <a:cubicBezTo>
                    <a:pt x="0" y="4693"/>
                    <a:pt x="1822" y="13010"/>
                    <a:pt x="1862" y="16793"/>
                  </a:cubicBezTo>
                  <a:cubicBezTo>
                    <a:pt x="1901" y="20555"/>
                    <a:pt x="1565" y="26258"/>
                    <a:pt x="2317" y="27823"/>
                  </a:cubicBezTo>
                  <a:cubicBezTo>
                    <a:pt x="2725" y="28648"/>
                    <a:pt x="6867" y="29253"/>
                    <a:pt x="10875" y="29253"/>
                  </a:cubicBezTo>
                  <a:cubicBezTo>
                    <a:pt x="14460" y="29253"/>
                    <a:pt x="17937" y="28769"/>
                    <a:pt x="18535" y="27526"/>
                  </a:cubicBezTo>
                  <a:cubicBezTo>
                    <a:pt x="18892" y="26773"/>
                    <a:pt x="17228" y="16832"/>
                    <a:pt x="17486" y="12535"/>
                  </a:cubicBezTo>
                  <a:cubicBezTo>
                    <a:pt x="17743" y="8218"/>
                    <a:pt x="18456" y="5228"/>
                    <a:pt x="17842" y="3485"/>
                  </a:cubicBezTo>
                  <a:cubicBezTo>
                    <a:pt x="17347" y="2060"/>
                    <a:pt x="12674" y="852"/>
                    <a:pt x="12674" y="852"/>
                  </a:cubicBezTo>
                  <a:lnTo>
                    <a:pt x="7921"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6" name="Google Shape;1076;p16"/>
            <p:cNvSpPr/>
            <p:nvPr/>
          </p:nvSpPr>
          <p:spPr>
            <a:xfrm>
              <a:off x="6057075" y="1870863"/>
              <a:ext cx="256950" cy="131025"/>
            </a:xfrm>
            <a:custGeom>
              <a:rect b="b" l="l" r="r" t="t"/>
              <a:pathLst>
                <a:path extrusionOk="0" h="5241" w="10278">
                  <a:moveTo>
                    <a:pt x="9644" y="0"/>
                  </a:moveTo>
                  <a:cubicBezTo>
                    <a:pt x="8040" y="99"/>
                    <a:pt x="6431" y="149"/>
                    <a:pt x="4822" y="149"/>
                  </a:cubicBezTo>
                  <a:cubicBezTo>
                    <a:pt x="3213" y="149"/>
                    <a:pt x="1604" y="99"/>
                    <a:pt x="0" y="0"/>
                  </a:cubicBezTo>
                  <a:lnTo>
                    <a:pt x="0" y="0"/>
                  </a:lnTo>
                  <a:cubicBezTo>
                    <a:pt x="0" y="0"/>
                    <a:pt x="495" y="2614"/>
                    <a:pt x="0" y="4872"/>
                  </a:cubicBezTo>
                  <a:cubicBezTo>
                    <a:pt x="0" y="4872"/>
                    <a:pt x="2647" y="5241"/>
                    <a:pt x="5394" y="5241"/>
                  </a:cubicBezTo>
                  <a:cubicBezTo>
                    <a:pt x="7054" y="5241"/>
                    <a:pt x="8750" y="5106"/>
                    <a:pt x="9921" y="4674"/>
                  </a:cubicBezTo>
                  <a:cubicBezTo>
                    <a:pt x="9921" y="4674"/>
                    <a:pt x="10278" y="2060"/>
                    <a:pt x="96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7" name="Google Shape;1077;p16"/>
            <p:cNvSpPr/>
            <p:nvPr/>
          </p:nvSpPr>
          <p:spPr>
            <a:xfrm>
              <a:off x="6315000" y="1489663"/>
              <a:ext cx="13875" cy="258450"/>
            </a:xfrm>
            <a:custGeom>
              <a:rect b="b" l="l" r="r" t="t"/>
              <a:pathLst>
                <a:path extrusionOk="0" h="10338" w="555">
                  <a:moveTo>
                    <a:pt x="119" y="0"/>
                  </a:moveTo>
                  <a:cubicBezTo>
                    <a:pt x="60" y="20"/>
                    <a:pt x="0" y="60"/>
                    <a:pt x="20" y="119"/>
                  </a:cubicBezTo>
                  <a:cubicBezTo>
                    <a:pt x="20" y="178"/>
                    <a:pt x="277" y="6396"/>
                    <a:pt x="337" y="10238"/>
                  </a:cubicBezTo>
                  <a:cubicBezTo>
                    <a:pt x="337" y="10297"/>
                    <a:pt x="377" y="10337"/>
                    <a:pt x="436" y="10337"/>
                  </a:cubicBezTo>
                  <a:cubicBezTo>
                    <a:pt x="515" y="10337"/>
                    <a:pt x="555" y="10278"/>
                    <a:pt x="555" y="10218"/>
                  </a:cubicBezTo>
                  <a:cubicBezTo>
                    <a:pt x="476" y="6396"/>
                    <a:pt x="238" y="178"/>
                    <a:pt x="238" y="119"/>
                  </a:cubicBezTo>
                  <a:cubicBezTo>
                    <a:pt x="238" y="60"/>
                    <a:pt x="178" y="0"/>
                    <a:pt x="119"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8" name="Google Shape;1078;p16"/>
            <p:cNvSpPr/>
            <p:nvPr/>
          </p:nvSpPr>
          <p:spPr>
            <a:xfrm>
              <a:off x="6064000" y="1505013"/>
              <a:ext cx="213400" cy="93575"/>
            </a:xfrm>
            <a:custGeom>
              <a:rect b="b" l="l" r="r" t="t"/>
              <a:pathLst>
                <a:path extrusionOk="0" h="3743" w="8536">
                  <a:moveTo>
                    <a:pt x="7961" y="0"/>
                  </a:moveTo>
                  <a:cubicBezTo>
                    <a:pt x="6161" y="188"/>
                    <a:pt x="4362" y="276"/>
                    <a:pt x="2562" y="276"/>
                  </a:cubicBezTo>
                  <a:cubicBezTo>
                    <a:pt x="1708" y="276"/>
                    <a:pt x="854" y="256"/>
                    <a:pt x="0" y="218"/>
                  </a:cubicBezTo>
                  <a:lnTo>
                    <a:pt x="0" y="218"/>
                  </a:lnTo>
                  <a:lnTo>
                    <a:pt x="258" y="3743"/>
                  </a:lnTo>
                  <a:cubicBezTo>
                    <a:pt x="258" y="3743"/>
                    <a:pt x="6258" y="3743"/>
                    <a:pt x="8535" y="3248"/>
                  </a:cubicBezTo>
                  <a:cubicBezTo>
                    <a:pt x="8535" y="3248"/>
                    <a:pt x="8377" y="951"/>
                    <a:pt x="796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9" name="Google Shape;1079;p16"/>
            <p:cNvSpPr/>
            <p:nvPr/>
          </p:nvSpPr>
          <p:spPr>
            <a:xfrm>
              <a:off x="5922900" y="1275363"/>
              <a:ext cx="349550" cy="150450"/>
            </a:xfrm>
            <a:custGeom>
              <a:rect b="b" l="l" r="r" t="t"/>
              <a:pathLst>
                <a:path extrusionOk="0" h="6018" w="13982">
                  <a:moveTo>
                    <a:pt x="7380" y="0"/>
                  </a:moveTo>
                  <a:cubicBezTo>
                    <a:pt x="5315" y="0"/>
                    <a:pt x="3247" y="699"/>
                    <a:pt x="2120" y="2216"/>
                  </a:cubicBezTo>
                  <a:cubicBezTo>
                    <a:pt x="1" y="5047"/>
                    <a:pt x="5605" y="5523"/>
                    <a:pt x="5605" y="5523"/>
                  </a:cubicBezTo>
                  <a:lnTo>
                    <a:pt x="12635" y="6018"/>
                  </a:lnTo>
                  <a:lnTo>
                    <a:pt x="12635" y="6018"/>
                  </a:lnTo>
                  <a:cubicBezTo>
                    <a:pt x="12635" y="6018"/>
                    <a:pt x="13981" y="3107"/>
                    <a:pt x="12179" y="1542"/>
                  </a:cubicBezTo>
                  <a:cubicBezTo>
                    <a:pt x="11011" y="541"/>
                    <a:pt x="9197" y="0"/>
                    <a:pt x="738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0" name="Google Shape;1080;p16"/>
            <p:cNvSpPr/>
            <p:nvPr/>
          </p:nvSpPr>
          <p:spPr>
            <a:xfrm>
              <a:off x="5948650" y="1555013"/>
              <a:ext cx="40625" cy="496175"/>
            </a:xfrm>
            <a:custGeom>
              <a:rect b="b" l="l" r="r" t="t"/>
              <a:pathLst>
                <a:path extrusionOk="0" h="19847" w="1625">
                  <a:moveTo>
                    <a:pt x="278" y="0"/>
                  </a:moveTo>
                  <a:lnTo>
                    <a:pt x="0" y="119"/>
                  </a:lnTo>
                  <a:cubicBezTo>
                    <a:pt x="297" y="2178"/>
                    <a:pt x="793" y="6178"/>
                    <a:pt x="535" y="9268"/>
                  </a:cubicBezTo>
                  <a:cubicBezTo>
                    <a:pt x="218" y="13070"/>
                    <a:pt x="476" y="16496"/>
                    <a:pt x="1327" y="19743"/>
                  </a:cubicBezTo>
                  <a:cubicBezTo>
                    <a:pt x="1344" y="19795"/>
                    <a:pt x="1406" y="19846"/>
                    <a:pt x="1474" y="19846"/>
                  </a:cubicBezTo>
                  <a:cubicBezTo>
                    <a:pt x="1484" y="19846"/>
                    <a:pt x="1495" y="19845"/>
                    <a:pt x="1505" y="19842"/>
                  </a:cubicBezTo>
                  <a:cubicBezTo>
                    <a:pt x="1585" y="19822"/>
                    <a:pt x="1624" y="19743"/>
                    <a:pt x="1604" y="19664"/>
                  </a:cubicBezTo>
                  <a:cubicBezTo>
                    <a:pt x="753" y="16436"/>
                    <a:pt x="495" y="13050"/>
                    <a:pt x="832" y="9287"/>
                  </a:cubicBezTo>
                  <a:cubicBezTo>
                    <a:pt x="1090" y="6139"/>
                    <a:pt x="575" y="2060"/>
                    <a:pt x="27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1" name="Google Shape;1081;p16"/>
            <p:cNvSpPr/>
            <p:nvPr/>
          </p:nvSpPr>
          <p:spPr>
            <a:xfrm>
              <a:off x="6036275" y="1644988"/>
              <a:ext cx="258950" cy="122450"/>
            </a:xfrm>
            <a:custGeom>
              <a:rect b="b" l="l" r="r" t="t"/>
              <a:pathLst>
                <a:path extrusionOk="0" h="4898" w="10358">
                  <a:moveTo>
                    <a:pt x="10209" y="0"/>
                  </a:moveTo>
                  <a:cubicBezTo>
                    <a:pt x="10169" y="0"/>
                    <a:pt x="10129" y="15"/>
                    <a:pt x="10100" y="45"/>
                  </a:cubicBezTo>
                  <a:cubicBezTo>
                    <a:pt x="9129" y="1035"/>
                    <a:pt x="8080" y="1906"/>
                    <a:pt x="6931" y="2659"/>
                  </a:cubicBezTo>
                  <a:cubicBezTo>
                    <a:pt x="5512" y="3600"/>
                    <a:pt x="3500" y="4610"/>
                    <a:pt x="1424" y="4610"/>
                  </a:cubicBezTo>
                  <a:cubicBezTo>
                    <a:pt x="1010" y="4610"/>
                    <a:pt x="594" y="4569"/>
                    <a:pt x="179" y="4481"/>
                  </a:cubicBezTo>
                  <a:cubicBezTo>
                    <a:pt x="165" y="4477"/>
                    <a:pt x="151" y="4475"/>
                    <a:pt x="138" y="4475"/>
                  </a:cubicBezTo>
                  <a:cubicBezTo>
                    <a:pt x="75" y="4475"/>
                    <a:pt x="20" y="4514"/>
                    <a:pt x="20" y="4580"/>
                  </a:cubicBezTo>
                  <a:cubicBezTo>
                    <a:pt x="0" y="4659"/>
                    <a:pt x="40" y="4738"/>
                    <a:pt x="119" y="4758"/>
                  </a:cubicBezTo>
                  <a:cubicBezTo>
                    <a:pt x="580" y="4852"/>
                    <a:pt x="1041" y="4898"/>
                    <a:pt x="1502" y="4898"/>
                  </a:cubicBezTo>
                  <a:cubicBezTo>
                    <a:pt x="1813" y="4898"/>
                    <a:pt x="2125" y="4877"/>
                    <a:pt x="2436" y="4837"/>
                  </a:cubicBezTo>
                  <a:cubicBezTo>
                    <a:pt x="3902" y="4619"/>
                    <a:pt x="5466" y="3985"/>
                    <a:pt x="7090" y="2916"/>
                  </a:cubicBezTo>
                  <a:cubicBezTo>
                    <a:pt x="8258" y="2144"/>
                    <a:pt x="9327" y="1253"/>
                    <a:pt x="10318" y="263"/>
                  </a:cubicBezTo>
                  <a:cubicBezTo>
                    <a:pt x="10357" y="203"/>
                    <a:pt x="10357" y="104"/>
                    <a:pt x="10318" y="45"/>
                  </a:cubicBezTo>
                  <a:cubicBezTo>
                    <a:pt x="10288" y="15"/>
                    <a:pt x="10248" y="0"/>
                    <a:pt x="10209"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2" name="Google Shape;1082;p16"/>
            <p:cNvSpPr/>
            <p:nvPr/>
          </p:nvSpPr>
          <p:spPr>
            <a:xfrm>
              <a:off x="6085775" y="1743213"/>
              <a:ext cx="164400" cy="76675"/>
            </a:xfrm>
            <a:custGeom>
              <a:rect b="b" l="l" r="r" t="t"/>
              <a:pathLst>
                <a:path extrusionOk="0" h="3067" w="6576">
                  <a:moveTo>
                    <a:pt x="6414" y="1"/>
                  </a:moveTo>
                  <a:cubicBezTo>
                    <a:pt x="6374" y="1"/>
                    <a:pt x="6332" y="22"/>
                    <a:pt x="6298" y="56"/>
                  </a:cubicBezTo>
                  <a:cubicBezTo>
                    <a:pt x="4674" y="1720"/>
                    <a:pt x="2476" y="2690"/>
                    <a:pt x="159" y="2769"/>
                  </a:cubicBezTo>
                  <a:cubicBezTo>
                    <a:pt x="80" y="2789"/>
                    <a:pt x="1" y="2849"/>
                    <a:pt x="1" y="2928"/>
                  </a:cubicBezTo>
                  <a:cubicBezTo>
                    <a:pt x="1" y="3007"/>
                    <a:pt x="80" y="3066"/>
                    <a:pt x="159" y="3066"/>
                  </a:cubicBezTo>
                  <a:cubicBezTo>
                    <a:pt x="516" y="3066"/>
                    <a:pt x="852" y="3027"/>
                    <a:pt x="1209" y="2987"/>
                  </a:cubicBezTo>
                  <a:cubicBezTo>
                    <a:pt x="2496" y="2789"/>
                    <a:pt x="3724" y="2334"/>
                    <a:pt x="4833" y="1641"/>
                  </a:cubicBezTo>
                  <a:cubicBezTo>
                    <a:pt x="5446" y="1245"/>
                    <a:pt x="6021" y="789"/>
                    <a:pt x="6516" y="255"/>
                  </a:cubicBezTo>
                  <a:cubicBezTo>
                    <a:pt x="6575" y="195"/>
                    <a:pt x="6575" y="96"/>
                    <a:pt x="6496" y="37"/>
                  </a:cubicBezTo>
                  <a:cubicBezTo>
                    <a:pt x="6471" y="12"/>
                    <a:pt x="6443" y="1"/>
                    <a:pt x="64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3" name="Google Shape;1083;p16"/>
            <p:cNvSpPr/>
            <p:nvPr/>
          </p:nvSpPr>
          <p:spPr>
            <a:xfrm>
              <a:off x="6072650" y="1377913"/>
              <a:ext cx="131600" cy="44250"/>
            </a:xfrm>
            <a:custGeom>
              <a:rect b="b" l="l" r="r" t="t"/>
              <a:pathLst>
                <a:path extrusionOk="0" h="1770" w="5264">
                  <a:moveTo>
                    <a:pt x="5049" y="0"/>
                  </a:moveTo>
                  <a:cubicBezTo>
                    <a:pt x="5003" y="0"/>
                    <a:pt x="4957" y="22"/>
                    <a:pt x="4922" y="74"/>
                  </a:cubicBezTo>
                  <a:cubicBezTo>
                    <a:pt x="4922" y="94"/>
                    <a:pt x="3971" y="1302"/>
                    <a:pt x="2605" y="1460"/>
                  </a:cubicBezTo>
                  <a:cubicBezTo>
                    <a:pt x="2519" y="1469"/>
                    <a:pt x="2433" y="1473"/>
                    <a:pt x="2348" y="1473"/>
                  </a:cubicBezTo>
                  <a:cubicBezTo>
                    <a:pt x="1661" y="1473"/>
                    <a:pt x="977" y="1192"/>
                    <a:pt x="308" y="629"/>
                  </a:cubicBezTo>
                  <a:cubicBezTo>
                    <a:pt x="274" y="599"/>
                    <a:pt x="239" y="586"/>
                    <a:pt x="207" y="586"/>
                  </a:cubicBezTo>
                  <a:cubicBezTo>
                    <a:pt x="88" y="586"/>
                    <a:pt x="1" y="753"/>
                    <a:pt x="110" y="846"/>
                  </a:cubicBezTo>
                  <a:cubicBezTo>
                    <a:pt x="837" y="1467"/>
                    <a:pt x="1595" y="1770"/>
                    <a:pt x="2371" y="1770"/>
                  </a:cubicBezTo>
                  <a:cubicBezTo>
                    <a:pt x="2462" y="1770"/>
                    <a:pt x="2553" y="1766"/>
                    <a:pt x="2645" y="1757"/>
                  </a:cubicBezTo>
                  <a:cubicBezTo>
                    <a:pt x="2763" y="1737"/>
                    <a:pt x="2902" y="1718"/>
                    <a:pt x="3021" y="1698"/>
                  </a:cubicBezTo>
                  <a:cubicBezTo>
                    <a:pt x="3872" y="1440"/>
                    <a:pt x="4625" y="945"/>
                    <a:pt x="5179" y="252"/>
                  </a:cubicBezTo>
                  <a:cubicBezTo>
                    <a:pt x="5263" y="126"/>
                    <a:pt x="5159" y="0"/>
                    <a:pt x="5049"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4" name="Google Shape;1084;p16"/>
            <p:cNvSpPr/>
            <p:nvPr/>
          </p:nvSpPr>
          <p:spPr>
            <a:xfrm>
              <a:off x="5994200" y="1126763"/>
              <a:ext cx="102000" cy="200175"/>
            </a:xfrm>
            <a:custGeom>
              <a:rect b="b" l="l" r="r" t="t"/>
              <a:pathLst>
                <a:path extrusionOk="0" h="8007" w="4080">
                  <a:moveTo>
                    <a:pt x="2654" y="1"/>
                  </a:moveTo>
                  <a:lnTo>
                    <a:pt x="990" y="1625"/>
                  </a:lnTo>
                  <a:cubicBezTo>
                    <a:pt x="614" y="1625"/>
                    <a:pt x="931" y="2773"/>
                    <a:pt x="1268" y="3150"/>
                  </a:cubicBezTo>
                  <a:cubicBezTo>
                    <a:pt x="1505" y="3447"/>
                    <a:pt x="0" y="4239"/>
                    <a:pt x="139" y="5011"/>
                  </a:cubicBezTo>
                  <a:cubicBezTo>
                    <a:pt x="213" y="5506"/>
                    <a:pt x="504" y="5599"/>
                    <a:pt x="712" y="5599"/>
                  </a:cubicBezTo>
                  <a:cubicBezTo>
                    <a:pt x="836" y="5599"/>
                    <a:pt x="931" y="5565"/>
                    <a:pt x="931" y="5565"/>
                  </a:cubicBezTo>
                  <a:lnTo>
                    <a:pt x="931" y="5565"/>
                  </a:lnTo>
                  <a:cubicBezTo>
                    <a:pt x="931" y="5566"/>
                    <a:pt x="693" y="6595"/>
                    <a:pt x="1129" y="6932"/>
                  </a:cubicBezTo>
                  <a:cubicBezTo>
                    <a:pt x="1214" y="6994"/>
                    <a:pt x="1304" y="7019"/>
                    <a:pt x="1393" y="7019"/>
                  </a:cubicBezTo>
                  <a:cubicBezTo>
                    <a:pt x="1760" y="7019"/>
                    <a:pt x="2119" y="6595"/>
                    <a:pt x="2119" y="6595"/>
                  </a:cubicBezTo>
                  <a:lnTo>
                    <a:pt x="2119" y="6595"/>
                  </a:lnTo>
                  <a:cubicBezTo>
                    <a:pt x="2119" y="6595"/>
                    <a:pt x="1842" y="7882"/>
                    <a:pt x="2594" y="8001"/>
                  </a:cubicBezTo>
                  <a:cubicBezTo>
                    <a:pt x="2615" y="8004"/>
                    <a:pt x="2636" y="8006"/>
                    <a:pt x="2657" y="8006"/>
                  </a:cubicBezTo>
                  <a:cubicBezTo>
                    <a:pt x="3387" y="8006"/>
                    <a:pt x="4080" y="6041"/>
                    <a:pt x="4080" y="6041"/>
                  </a:cubicBezTo>
                  <a:lnTo>
                    <a:pt x="2654" y="1"/>
                  </a:ln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5" name="Google Shape;1085;p16"/>
            <p:cNvSpPr/>
            <p:nvPr/>
          </p:nvSpPr>
          <p:spPr>
            <a:xfrm>
              <a:off x="6175875" y="1181938"/>
              <a:ext cx="66875" cy="86950"/>
            </a:xfrm>
            <a:custGeom>
              <a:rect b="b" l="l" r="r" t="t"/>
              <a:pathLst>
                <a:path extrusionOk="0" h="3478" w="2675">
                  <a:moveTo>
                    <a:pt x="1037" y="1"/>
                  </a:moveTo>
                  <a:cubicBezTo>
                    <a:pt x="178" y="1"/>
                    <a:pt x="1" y="1101"/>
                    <a:pt x="1" y="1101"/>
                  </a:cubicBezTo>
                  <a:lnTo>
                    <a:pt x="832" y="3477"/>
                  </a:lnTo>
                  <a:cubicBezTo>
                    <a:pt x="2674" y="3319"/>
                    <a:pt x="2179" y="150"/>
                    <a:pt x="1189" y="12"/>
                  </a:cubicBezTo>
                  <a:cubicBezTo>
                    <a:pt x="1136" y="4"/>
                    <a:pt x="1085" y="1"/>
                    <a:pt x="1037"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6" name="Google Shape;1086;p16"/>
            <p:cNvSpPr/>
            <p:nvPr/>
          </p:nvSpPr>
          <p:spPr>
            <a:xfrm>
              <a:off x="6062500" y="1255988"/>
              <a:ext cx="126775" cy="130800"/>
            </a:xfrm>
            <a:custGeom>
              <a:rect b="b" l="l" r="r" t="t"/>
              <a:pathLst>
                <a:path extrusionOk="0" h="5232" w="5071">
                  <a:moveTo>
                    <a:pt x="1" y="0"/>
                  </a:moveTo>
                  <a:lnTo>
                    <a:pt x="476" y="4456"/>
                  </a:lnTo>
                  <a:cubicBezTo>
                    <a:pt x="476" y="4456"/>
                    <a:pt x="298" y="4872"/>
                    <a:pt x="2120" y="5189"/>
                  </a:cubicBezTo>
                  <a:cubicBezTo>
                    <a:pt x="2310" y="5218"/>
                    <a:pt x="2500" y="5232"/>
                    <a:pt x="2690" y="5232"/>
                  </a:cubicBezTo>
                  <a:cubicBezTo>
                    <a:pt x="3412" y="5232"/>
                    <a:pt x="4122" y="5026"/>
                    <a:pt x="4734" y="4634"/>
                  </a:cubicBezTo>
                  <a:cubicBezTo>
                    <a:pt x="4853" y="4535"/>
                    <a:pt x="4971" y="4456"/>
                    <a:pt x="5070" y="4357"/>
                  </a:cubicBezTo>
                  <a:cubicBezTo>
                    <a:pt x="4793" y="3585"/>
                    <a:pt x="4714" y="2733"/>
                    <a:pt x="4853" y="1921"/>
                  </a:cubicBezTo>
                  <a:lnTo>
                    <a:pt x="4853" y="1882"/>
                  </a:lnTo>
                  <a:lnTo>
                    <a:pt x="1"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7" name="Google Shape;1087;p16"/>
            <p:cNvSpPr/>
            <p:nvPr/>
          </p:nvSpPr>
          <p:spPr>
            <a:xfrm>
              <a:off x="6083800" y="1300038"/>
              <a:ext cx="105475" cy="71875"/>
            </a:xfrm>
            <a:custGeom>
              <a:rect b="b" l="l" r="r" t="t"/>
              <a:pathLst>
                <a:path extrusionOk="0" h="2875" w="4219">
                  <a:moveTo>
                    <a:pt x="0" y="1"/>
                  </a:moveTo>
                  <a:lnTo>
                    <a:pt x="0" y="1"/>
                  </a:lnTo>
                  <a:cubicBezTo>
                    <a:pt x="1" y="1"/>
                    <a:pt x="1342" y="2875"/>
                    <a:pt x="3760" y="2875"/>
                  </a:cubicBezTo>
                  <a:cubicBezTo>
                    <a:pt x="3800" y="2875"/>
                    <a:pt x="3841" y="2874"/>
                    <a:pt x="3882" y="2872"/>
                  </a:cubicBezTo>
                  <a:cubicBezTo>
                    <a:pt x="4001" y="2793"/>
                    <a:pt x="4119" y="2694"/>
                    <a:pt x="4218" y="2595"/>
                  </a:cubicBezTo>
                  <a:cubicBezTo>
                    <a:pt x="3941" y="1823"/>
                    <a:pt x="3862" y="971"/>
                    <a:pt x="4001" y="159"/>
                  </a:cubicBezTo>
                  <a:lnTo>
                    <a:pt x="0" y="1"/>
                  </a:ln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8" name="Google Shape;1088;p16"/>
            <p:cNvSpPr/>
            <p:nvPr/>
          </p:nvSpPr>
          <p:spPr>
            <a:xfrm>
              <a:off x="6164500" y="1111338"/>
              <a:ext cx="56450" cy="82800"/>
            </a:xfrm>
            <a:custGeom>
              <a:rect b="b" l="l" r="r" t="t"/>
              <a:pathLst>
                <a:path extrusionOk="0" h="3312" w="2258">
                  <a:moveTo>
                    <a:pt x="658" y="1"/>
                  </a:moveTo>
                  <a:cubicBezTo>
                    <a:pt x="131" y="1"/>
                    <a:pt x="0" y="341"/>
                    <a:pt x="0" y="341"/>
                  </a:cubicBezTo>
                  <a:lnTo>
                    <a:pt x="1842" y="3311"/>
                  </a:lnTo>
                  <a:cubicBezTo>
                    <a:pt x="2258" y="242"/>
                    <a:pt x="1089" y="63"/>
                    <a:pt x="1089" y="63"/>
                  </a:cubicBezTo>
                  <a:cubicBezTo>
                    <a:pt x="922" y="19"/>
                    <a:pt x="780" y="1"/>
                    <a:pt x="65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9" name="Google Shape;1089;p16"/>
            <p:cNvSpPr/>
            <p:nvPr/>
          </p:nvSpPr>
          <p:spPr>
            <a:xfrm>
              <a:off x="6026375" y="1100788"/>
              <a:ext cx="190625" cy="235450"/>
            </a:xfrm>
            <a:custGeom>
              <a:rect b="b" l="l" r="r" t="t"/>
              <a:pathLst>
                <a:path extrusionOk="0" h="9418" w="7625">
                  <a:moveTo>
                    <a:pt x="4014" y="1"/>
                  </a:moveTo>
                  <a:cubicBezTo>
                    <a:pt x="3331" y="1"/>
                    <a:pt x="2629" y="195"/>
                    <a:pt x="2000" y="585"/>
                  </a:cubicBezTo>
                  <a:cubicBezTo>
                    <a:pt x="0" y="1792"/>
                    <a:pt x="1149" y="4921"/>
                    <a:pt x="1327" y="6486"/>
                  </a:cubicBezTo>
                  <a:cubicBezTo>
                    <a:pt x="1426" y="8050"/>
                    <a:pt x="2674" y="9298"/>
                    <a:pt x="4238" y="9397"/>
                  </a:cubicBezTo>
                  <a:cubicBezTo>
                    <a:pt x="4391" y="9411"/>
                    <a:pt x="4541" y="9418"/>
                    <a:pt x="4687" y="9418"/>
                  </a:cubicBezTo>
                  <a:cubicBezTo>
                    <a:pt x="6398" y="9418"/>
                    <a:pt x="7624" y="8473"/>
                    <a:pt x="7624" y="6941"/>
                  </a:cubicBezTo>
                  <a:cubicBezTo>
                    <a:pt x="7624" y="6545"/>
                    <a:pt x="7605" y="5971"/>
                    <a:pt x="7545" y="5377"/>
                  </a:cubicBezTo>
                  <a:lnTo>
                    <a:pt x="7545" y="5357"/>
                  </a:lnTo>
                  <a:cubicBezTo>
                    <a:pt x="7545" y="5238"/>
                    <a:pt x="7525" y="5119"/>
                    <a:pt x="7506" y="4981"/>
                  </a:cubicBezTo>
                  <a:lnTo>
                    <a:pt x="7486" y="4703"/>
                  </a:lnTo>
                  <a:cubicBezTo>
                    <a:pt x="7367" y="3634"/>
                    <a:pt x="7228" y="2684"/>
                    <a:pt x="7228" y="2684"/>
                  </a:cubicBezTo>
                  <a:cubicBezTo>
                    <a:pt x="6863" y="899"/>
                    <a:pt x="5483" y="1"/>
                    <a:pt x="4014"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0" name="Google Shape;1090;p16"/>
            <p:cNvSpPr/>
            <p:nvPr/>
          </p:nvSpPr>
          <p:spPr>
            <a:xfrm>
              <a:off x="6152775" y="1187563"/>
              <a:ext cx="28575" cy="48175"/>
            </a:xfrm>
            <a:custGeom>
              <a:rect b="b" l="l" r="r" t="t"/>
              <a:pathLst>
                <a:path extrusionOk="0" h="1927" w="1143">
                  <a:moveTo>
                    <a:pt x="130" y="1"/>
                  </a:moveTo>
                  <a:cubicBezTo>
                    <a:pt x="83" y="1"/>
                    <a:pt x="53" y="52"/>
                    <a:pt x="53" y="104"/>
                  </a:cubicBezTo>
                  <a:lnTo>
                    <a:pt x="34" y="777"/>
                  </a:lnTo>
                  <a:cubicBezTo>
                    <a:pt x="34" y="817"/>
                    <a:pt x="34" y="836"/>
                    <a:pt x="73" y="856"/>
                  </a:cubicBezTo>
                  <a:lnTo>
                    <a:pt x="846" y="1569"/>
                  </a:lnTo>
                  <a:cubicBezTo>
                    <a:pt x="608" y="1648"/>
                    <a:pt x="390" y="1688"/>
                    <a:pt x="152" y="1708"/>
                  </a:cubicBezTo>
                  <a:cubicBezTo>
                    <a:pt x="1" y="1727"/>
                    <a:pt x="31" y="1927"/>
                    <a:pt x="155" y="1927"/>
                  </a:cubicBezTo>
                  <a:cubicBezTo>
                    <a:pt x="160" y="1927"/>
                    <a:pt x="166" y="1926"/>
                    <a:pt x="172" y="1926"/>
                  </a:cubicBezTo>
                  <a:cubicBezTo>
                    <a:pt x="370" y="1906"/>
                    <a:pt x="549" y="1886"/>
                    <a:pt x="747" y="1826"/>
                  </a:cubicBezTo>
                  <a:cubicBezTo>
                    <a:pt x="865" y="1807"/>
                    <a:pt x="984" y="1747"/>
                    <a:pt x="1083" y="1688"/>
                  </a:cubicBezTo>
                  <a:cubicBezTo>
                    <a:pt x="1123" y="1668"/>
                    <a:pt x="1143" y="1648"/>
                    <a:pt x="1143" y="1609"/>
                  </a:cubicBezTo>
                  <a:cubicBezTo>
                    <a:pt x="1143" y="1569"/>
                    <a:pt x="1123" y="1549"/>
                    <a:pt x="1103" y="1510"/>
                  </a:cubicBezTo>
                  <a:lnTo>
                    <a:pt x="251" y="737"/>
                  </a:lnTo>
                  <a:lnTo>
                    <a:pt x="271" y="104"/>
                  </a:lnTo>
                  <a:cubicBezTo>
                    <a:pt x="271" y="52"/>
                    <a:pt x="227" y="1"/>
                    <a:pt x="176" y="1"/>
                  </a:cubicBezTo>
                  <a:cubicBezTo>
                    <a:pt x="168" y="1"/>
                    <a:pt x="160" y="2"/>
                    <a:pt x="152" y="5"/>
                  </a:cubicBezTo>
                  <a:cubicBezTo>
                    <a:pt x="145" y="2"/>
                    <a:pt x="137" y="1"/>
                    <a:pt x="130"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1" name="Google Shape;1091;p16"/>
            <p:cNvSpPr/>
            <p:nvPr/>
          </p:nvSpPr>
          <p:spPr>
            <a:xfrm>
              <a:off x="6120925" y="1197063"/>
              <a:ext cx="9925" cy="17375"/>
            </a:xfrm>
            <a:custGeom>
              <a:rect b="b" l="l" r="r" t="t"/>
              <a:pathLst>
                <a:path extrusionOk="0" h="695" w="397">
                  <a:moveTo>
                    <a:pt x="199" y="1"/>
                  </a:moveTo>
                  <a:cubicBezTo>
                    <a:pt x="80" y="1"/>
                    <a:pt x="1" y="159"/>
                    <a:pt x="1" y="338"/>
                  </a:cubicBezTo>
                  <a:cubicBezTo>
                    <a:pt x="1" y="536"/>
                    <a:pt x="80" y="694"/>
                    <a:pt x="199" y="694"/>
                  </a:cubicBezTo>
                  <a:cubicBezTo>
                    <a:pt x="298" y="694"/>
                    <a:pt x="397" y="536"/>
                    <a:pt x="397" y="338"/>
                  </a:cubicBezTo>
                  <a:cubicBezTo>
                    <a:pt x="397" y="159"/>
                    <a:pt x="298" y="1"/>
                    <a:pt x="199"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2" name="Google Shape;1092;p16"/>
            <p:cNvSpPr/>
            <p:nvPr/>
          </p:nvSpPr>
          <p:spPr>
            <a:xfrm>
              <a:off x="6171425" y="1194113"/>
              <a:ext cx="9925" cy="17350"/>
            </a:xfrm>
            <a:custGeom>
              <a:rect b="b" l="l" r="r" t="t"/>
              <a:pathLst>
                <a:path extrusionOk="0" h="694" w="397">
                  <a:moveTo>
                    <a:pt x="199" y="0"/>
                  </a:moveTo>
                  <a:cubicBezTo>
                    <a:pt x="80" y="0"/>
                    <a:pt x="1" y="159"/>
                    <a:pt x="1" y="337"/>
                  </a:cubicBezTo>
                  <a:cubicBezTo>
                    <a:pt x="1" y="535"/>
                    <a:pt x="80" y="693"/>
                    <a:pt x="199" y="693"/>
                  </a:cubicBezTo>
                  <a:cubicBezTo>
                    <a:pt x="317" y="693"/>
                    <a:pt x="397" y="535"/>
                    <a:pt x="397" y="337"/>
                  </a:cubicBezTo>
                  <a:cubicBezTo>
                    <a:pt x="397" y="159"/>
                    <a:pt x="298" y="0"/>
                    <a:pt x="199"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3" name="Google Shape;1093;p16"/>
            <p:cNvSpPr/>
            <p:nvPr/>
          </p:nvSpPr>
          <p:spPr>
            <a:xfrm>
              <a:off x="6082800" y="1226013"/>
              <a:ext cx="44600" cy="18875"/>
            </a:xfrm>
            <a:custGeom>
              <a:rect b="b" l="l" r="r" t="t"/>
              <a:pathLst>
                <a:path extrusionOk="0" h="755" w="1784">
                  <a:moveTo>
                    <a:pt x="1183" y="1"/>
                  </a:moveTo>
                  <a:cubicBezTo>
                    <a:pt x="1074" y="1"/>
                    <a:pt x="955" y="11"/>
                    <a:pt x="833" y="31"/>
                  </a:cubicBezTo>
                  <a:cubicBezTo>
                    <a:pt x="357" y="110"/>
                    <a:pt x="1" y="328"/>
                    <a:pt x="21" y="526"/>
                  </a:cubicBezTo>
                  <a:cubicBezTo>
                    <a:pt x="50" y="673"/>
                    <a:pt x="286" y="755"/>
                    <a:pt x="600" y="755"/>
                  </a:cubicBezTo>
                  <a:cubicBezTo>
                    <a:pt x="710" y="755"/>
                    <a:pt x="829" y="745"/>
                    <a:pt x="951" y="724"/>
                  </a:cubicBezTo>
                  <a:cubicBezTo>
                    <a:pt x="1427" y="645"/>
                    <a:pt x="1783" y="427"/>
                    <a:pt x="1744" y="229"/>
                  </a:cubicBezTo>
                  <a:cubicBezTo>
                    <a:pt x="1729" y="82"/>
                    <a:pt x="1496" y="1"/>
                    <a:pt x="1183"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4" name="Google Shape;1094;p16"/>
            <p:cNvSpPr/>
            <p:nvPr/>
          </p:nvSpPr>
          <p:spPr>
            <a:xfrm>
              <a:off x="6036275" y="1091938"/>
              <a:ext cx="167050" cy="135475"/>
            </a:xfrm>
            <a:custGeom>
              <a:rect b="b" l="l" r="r" t="t"/>
              <a:pathLst>
                <a:path extrusionOk="0" h="5419" w="6682">
                  <a:moveTo>
                    <a:pt x="3552" y="1"/>
                  </a:moveTo>
                  <a:cubicBezTo>
                    <a:pt x="3140" y="1"/>
                    <a:pt x="2699" y="80"/>
                    <a:pt x="2238" y="265"/>
                  </a:cubicBezTo>
                  <a:cubicBezTo>
                    <a:pt x="0" y="1156"/>
                    <a:pt x="198" y="3117"/>
                    <a:pt x="476" y="4246"/>
                  </a:cubicBezTo>
                  <a:cubicBezTo>
                    <a:pt x="476" y="4246"/>
                    <a:pt x="1189" y="4503"/>
                    <a:pt x="1327" y="5156"/>
                  </a:cubicBezTo>
                  <a:cubicBezTo>
                    <a:pt x="1367" y="5342"/>
                    <a:pt x="1452" y="5419"/>
                    <a:pt x="1541" y="5419"/>
                  </a:cubicBezTo>
                  <a:cubicBezTo>
                    <a:pt x="1767" y="5419"/>
                    <a:pt x="2016" y="4926"/>
                    <a:pt x="1604" y="4444"/>
                  </a:cubicBezTo>
                  <a:cubicBezTo>
                    <a:pt x="1010" y="3790"/>
                    <a:pt x="1961" y="3731"/>
                    <a:pt x="2060" y="3196"/>
                  </a:cubicBezTo>
                  <a:cubicBezTo>
                    <a:pt x="2139" y="2661"/>
                    <a:pt x="1268" y="2701"/>
                    <a:pt x="1723" y="2047"/>
                  </a:cubicBezTo>
                  <a:cubicBezTo>
                    <a:pt x="1845" y="1873"/>
                    <a:pt x="1993" y="1813"/>
                    <a:pt x="2162" y="1813"/>
                  </a:cubicBezTo>
                  <a:cubicBezTo>
                    <a:pt x="2545" y="1813"/>
                    <a:pt x="3039" y="2119"/>
                    <a:pt x="3587" y="2119"/>
                  </a:cubicBezTo>
                  <a:cubicBezTo>
                    <a:pt x="3709" y="2119"/>
                    <a:pt x="3834" y="2104"/>
                    <a:pt x="3961" y="2067"/>
                  </a:cubicBezTo>
                  <a:cubicBezTo>
                    <a:pt x="4849" y="1803"/>
                    <a:pt x="3934" y="1232"/>
                    <a:pt x="4330" y="1232"/>
                  </a:cubicBezTo>
                  <a:cubicBezTo>
                    <a:pt x="4349" y="1232"/>
                    <a:pt x="4371" y="1233"/>
                    <a:pt x="4397" y="1236"/>
                  </a:cubicBezTo>
                  <a:cubicBezTo>
                    <a:pt x="4838" y="1281"/>
                    <a:pt x="6125" y="2265"/>
                    <a:pt x="6523" y="2265"/>
                  </a:cubicBezTo>
                  <a:cubicBezTo>
                    <a:pt x="6642" y="2265"/>
                    <a:pt x="6681" y="2177"/>
                    <a:pt x="6595" y="1948"/>
                  </a:cubicBezTo>
                  <a:cubicBezTo>
                    <a:pt x="6281" y="1149"/>
                    <a:pt x="5123" y="1"/>
                    <a:pt x="3552"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5" name="Google Shape;1095;p16"/>
            <p:cNvSpPr/>
            <p:nvPr/>
          </p:nvSpPr>
          <p:spPr>
            <a:xfrm>
              <a:off x="6130325" y="1252013"/>
              <a:ext cx="56975" cy="27400"/>
            </a:xfrm>
            <a:custGeom>
              <a:rect b="b" l="l" r="r" t="t"/>
              <a:pathLst>
                <a:path extrusionOk="0" h="1096" w="2279">
                  <a:moveTo>
                    <a:pt x="2278" y="1"/>
                  </a:moveTo>
                  <a:lnTo>
                    <a:pt x="1" y="41"/>
                  </a:lnTo>
                  <a:cubicBezTo>
                    <a:pt x="1" y="41"/>
                    <a:pt x="397" y="1011"/>
                    <a:pt x="1229" y="1090"/>
                  </a:cubicBezTo>
                  <a:cubicBezTo>
                    <a:pt x="1267" y="1094"/>
                    <a:pt x="1303" y="1096"/>
                    <a:pt x="1339" y="1096"/>
                  </a:cubicBezTo>
                  <a:cubicBezTo>
                    <a:pt x="2187" y="1096"/>
                    <a:pt x="2278" y="1"/>
                    <a:pt x="2278"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6" name="Google Shape;1096;p16"/>
            <p:cNvSpPr/>
            <p:nvPr/>
          </p:nvSpPr>
          <p:spPr>
            <a:xfrm>
              <a:off x="6092275" y="1161313"/>
              <a:ext cx="46525" cy="27725"/>
            </a:xfrm>
            <a:custGeom>
              <a:rect b="b" l="l" r="r" t="t"/>
              <a:pathLst>
                <a:path extrusionOk="0" h="1109" w="1861">
                  <a:moveTo>
                    <a:pt x="1220" y="0"/>
                  </a:moveTo>
                  <a:cubicBezTo>
                    <a:pt x="1185" y="0"/>
                    <a:pt x="1147" y="2"/>
                    <a:pt x="1107" y="5"/>
                  </a:cubicBezTo>
                  <a:cubicBezTo>
                    <a:pt x="850" y="65"/>
                    <a:pt x="612" y="164"/>
                    <a:pt x="414" y="342"/>
                  </a:cubicBezTo>
                  <a:cubicBezTo>
                    <a:pt x="0" y="635"/>
                    <a:pt x="112" y="1108"/>
                    <a:pt x="500" y="1108"/>
                  </a:cubicBezTo>
                  <a:cubicBezTo>
                    <a:pt x="558" y="1108"/>
                    <a:pt x="622" y="1098"/>
                    <a:pt x="691" y="1074"/>
                  </a:cubicBezTo>
                  <a:cubicBezTo>
                    <a:pt x="988" y="975"/>
                    <a:pt x="1265" y="857"/>
                    <a:pt x="1543" y="678"/>
                  </a:cubicBezTo>
                  <a:cubicBezTo>
                    <a:pt x="1861" y="454"/>
                    <a:pt x="1825" y="0"/>
                    <a:pt x="1220"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7" name="Google Shape;1097;p16"/>
            <p:cNvSpPr/>
            <p:nvPr/>
          </p:nvSpPr>
          <p:spPr>
            <a:xfrm>
              <a:off x="6156075" y="1156013"/>
              <a:ext cx="50025" cy="22775"/>
            </a:xfrm>
            <a:custGeom>
              <a:rect b="b" l="l" r="r" t="t"/>
              <a:pathLst>
                <a:path extrusionOk="0" h="911" w="2001">
                  <a:moveTo>
                    <a:pt x="940" y="1"/>
                  </a:moveTo>
                  <a:cubicBezTo>
                    <a:pt x="860" y="1"/>
                    <a:pt x="778" y="7"/>
                    <a:pt x="694" y="19"/>
                  </a:cubicBezTo>
                  <a:cubicBezTo>
                    <a:pt x="1" y="158"/>
                    <a:pt x="80" y="653"/>
                    <a:pt x="476" y="772"/>
                  </a:cubicBezTo>
                  <a:cubicBezTo>
                    <a:pt x="793" y="851"/>
                    <a:pt x="1110" y="910"/>
                    <a:pt x="1426" y="910"/>
                  </a:cubicBezTo>
                  <a:cubicBezTo>
                    <a:pt x="1981" y="910"/>
                    <a:pt x="2001" y="296"/>
                    <a:pt x="1466" y="118"/>
                  </a:cubicBezTo>
                  <a:cubicBezTo>
                    <a:pt x="1300" y="35"/>
                    <a:pt x="1125" y="1"/>
                    <a:pt x="940"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8" name="Google Shape;1098;p16"/>
            <p:cNvSpPr/>
            <p:nvPr/>
          </p:nvSpPr>
          <p:spPr>
            <a:xfrm>
              <a:off x="6185775" y="1218363"/>
              <a:ext cx="29250" cy="18600"/>
            </a:xfrm>
            <a:custGeom>
              <a:rect b="b" l="l" r="r" t="t"/>
              <a:pathLst>
                <a:path extrusionOk="0" h="744" w="1170">
                  <a:moveTo>
                    <a:pt x="1110" y="0"/>
                  </a:moveTo>
                  <a:cubicBezTo>
                    <a:pt x="1011" y="0"/>
                    <a:pt x="932" y="0"/>
                    <a:pt x="833" y="20"/>
                  </a:cubicBezTo>
                  <a:cubicBezTo>
                    <a:pt x="357" y="99"/>
                    <a:pt x="1" y="317"/>
                    <a:pt x="40" y="515"/>
                  </a:cubicBezTo>
                  <a:cubicBezTo>
                    <a:pt x="55" y="662"/>
                    <a:pt x="288" y="744"/>
                    <a:pt x="601" y="744"/>
                  </a:cubicBezTo>
                  <a:cubicBezTo>
                    <a:pt x="710" y="744"/>
                    <a:pt x="829" y="734"/>
                    <a:pt x="951" y="713"/>
                  </a:cubicBezTo>
                  <a:cubicBezTo>
                    <a:pt x="1031" y="713"/>
                    <a:pt x="1090" y="694"/>
                    <a:pt x="1169" y="674"/>
                  </a:cubicBezTo>
                  <a:lnTo>
                    <a:pt x="1169" y="654"/>
                  </a:lnTo>
                  <a:cubicBezTo>
                    <a:pt x="1169" y="535"/>
                    <a:pt x="1149" y="416"/>
                    <a:pt x="1130" y="278"/>
                  </a:cubicBezTo>
                  <a:lnTo>
                    <a:pt x="1110" y="0"/>
                  </a:ln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9" name="Google Shape;1099;p16"/>
            <p:cNvSpPr/>
            <p:nvPr/>
          </p:nvSpPr>
          <p:spPr>
            <a:xfrm>
              <a:off x="6154100" y="1284863"/>
              <a:ext cx="21850" cy="6950"/>
            </a:xfrm>
            <a:custGeom>
              <a:rect b="b" l="l" r="r" t="t"/>
              <a:pathLst>
                <a:path extrusionOk="0" h="278" w="874">
                  <a:moveTo>
                    <a:pt x="90" y="1"/>
                  </a:moveTo>
                  <a:cubicBezTo>
                    <a:pt x="67" y="1"/>
                    <a:pt x="43" y="10"/>
                    <a:pt x="20" y="34"/>
                  </a:cubicBezTo>
                  <a:cubicBezTo>
                    <a:pt x="0" y="73"/>
                    <a:pt x="0" y="133"/>
                    <a:pt x="40" y="152"/>
                  </a:cubicBezTo>
                  <a:cubicBezTo>
                    <a:pt x="162" y="238"/>
                    <a:pt x="306" y="278"/>
                    <a:pt x="450" y="278"/>
                  </a:cubicBezTo>
                  <a:cubicBezTo>
                    <a:pt x="540" y="278"/>
                    <a:pt x="629" y="262"/>
                    <a:pt x="713" y="232"/>
                  </a:cubicBezTo>
                  <a:lnTo>
                    <a:pt x="773" y="212"/>
                  </a:lnTo>
                  <a:cubicBezTo>
                    <a:pt x="873" y="161"/>
                    <a:pt x="818" y="40"/>
                    <a:pt x="738" y="40"/>
                  </a:cubicBezTo>
                  <a:cubicBezTo>
                    <a:pt x="724" y="40"/>
                    <a:pt x="709" y="44"/>
                    <a:pt x="694" y="53"/>
                  </a:cubicBezTo>
                  <a:cubicBezTo>
                    <a:pt x="613" y="89"/>
                    <a:pt x="525" y="109"/>
                    <a:pt x="438" y="109"/>
                  </a:cubicBezTo>
                  <a:cubicBezTo>
                    <a:pt x="331" y="109"/>
                    <a:pt x="226" y="79"/>
                    <a:pt x="139" y="14"/>
                  </a:cubicBezTo>
                  <a:cubicBezTo>
                    <a:pt x="123" y="6"/>
                    <a:pt x="106" y="1"/>
                    <a:pt x="90"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0" name="Google Shape;1100;p16"/>
            <p:cNvSpPr/>
            <p:nvPr/>
          </p:nvSpPr>
          <p:spPr>
            <a:xfrm>
              <a:off x="6006450" y="1196263"/>
              <a:ext cx="62525" cy="81450"/>
            </a:xfrm>
            <a:custGeom>
              <a:rect b="b" l="l" r="r" t="t"/>
              <a:pathLst>
                <a:path extrusionOk="0" h="3258" w="2501">
                  <a:moveTo>
                    <a:pt x="1349" y="1"/>
                  </a:moveTo>
                  <a:cubicBezTo>
                    <a:pt x="1175" y="1"/>
                    <a:pt x="983" y="48"/>
                    <a:pt x="778" y="172"/>
                  </a:cubicBezTo>
                  <a:cubicBezTo>
                    <a:pt x="0" y="642"/>
                    <a:pt x="626" y="3257"/>
                    <a:pt x="2066" y="3257"/>
                  </a:cubicBezTo>
                  <a:cubicBezTo>
                    <a:pt x="2204" y="3257"/>
                    <a:pt x="2349" y="3233"/>
                    <a:pt x="2500" y="3182"/>
                  </a:cubicBezTo>
                  <a:lnTo>
                    <a:pt x="2263" y="469"/>
                  </a:lnTo>
                  <a:cubicBezTo>
                    <a:pt x="2263" y="469"/>
                    <a:pt x="1897" y="1"/>
                    <a:pt x="1349"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1" name="Google Shape;1101;p16"/>
            <p:cNvSpPr/>
            <p:nvPr/>
          </p:nvSpPr>
          <p:spPr>
            <a:xfrm>
              <a:off x="6025875" y="1221838"/>
              <a:ext cx="33200" cy="27250"/>
            </a:xfrm>
            <a:custGeom>
              <a:rect b="b" l="l" r="r" t="t"/>
              <a:pathLst>
                <a:path extrusionOk="0" h="1090" w="1328">
                  <a:moveTo>
                    <a:pt x="100" y="0"/>
                  </a:moveTo>
                  <a:cubicBezTo>
                    <a:pt x="40" y="0"/>
                    <a:pt x="1" y="40"/>
                    <a:pt x="1" y="99"/>
                  </a:cubicBezTo>
                  <a:cubicBezTo>
                    <a:pt x="1" y="139"/>
                    <a:pt x="40" y="178"/>
                    <a:pt x="80" y="178"/>
                  </a:cubicBezTo>
                  <a:cubicBezTo>
                    <a:pt x="832" y="218"/>
                    <a:pt x="1149" y="1030"/>
                    <a:pt x="1149" y="1030"/>
                  </a:cubicBezTo>
                  <a:cubicBezTo>
                    <a:pt x="1169" y="1069"/>
                    <a:pt x="1209" y="1089"/>
                    <a:pt x="1248" y="1089"/>
                  </a:cubicBezTo>
                  <a:lnTo>
                    <a:pt x="1268" y="1089"/>
                  </a:lnTo>
                  <a:cubicBezTo>
                    <a:pt x="1308" y="1069"/>
                    <a:pt x="1327" y="1010"/>
                    <a:pt x="1308" y="970"/>
                  </a:cubicBezTo>
                  <a:cubicBezTo>
                    <a:pt x="1308" y="931"/>
                    <a:pt x="931" y="59"/>
                    <a:pt x="100"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2" name="Google Shape;1102;p16"/>
            <p:cNvSpPr/>
            <p:nvPr/>
          </p:nvSpPr>
          <p:spPr>
            <a:xfrm>
              <a:off x="6034800" y="1229488"/>
              <a:ext cx="12400" cy="14650"/>
            </a:xfrm>
            <a:custGeom>
              <a:rect b="b" l="l" r="r" t="t"/>
              <a:pathLst>
                <a:path extrusionOk="0" h="586" w="496">
                  <a:moveTo>
                    <a:pt x="408" y="1"/>
                  </a:moveTo>
                  <a:cubicBezTo>
                    <a:pt x="386" y="1"/>
                    <a:pt x="366" y="11"/>
                    <a:pt x="356" y="31"/>
                  </a:cubicBezTo>
                  <a:cubicBezTo>
                    <a:pt x="158" y="229"/>
                    <a:pt x="20" y="427"/>
                    <a:pt x="20" y="427"/>
                  </a:cubicBezTo>
                  <a:cubicBezTo>
                    <a:pt x="0" y="466"/>
                    <a:pt x="0" y="526"/>
                    <a:pt x="40" y="546"/>
                  </a:cubicBezTo>
                  <a:cubicBezTo>
                    <a:pt x="59" y="565"/>
                    <a:pt x="79" y="565"/>
                    <a:pt x="99" y="585"/>
                  </a:cubicBezTo>
                  <a:cubicBezTo>
                    <a:pt x="119" y="565"/>
                    <a:pt x="139" y="565"/>
                    <a:pt x="158" y="546"/>
                  </a:cubicBezTo>
                  <a:cubicBezTo>
                    <a:pt x="158" y="546"/>
                    <a:pt x="297" y="348"/>
                    <a:pt x="475" y="149"/>
                  </a:cubicBezTo>
                  <a:cubicBezTo>
                    <a:pt x="495" y="110"/>
                    <a:pt x="495" y="50"/>
                    <a:pt x="475" y="31"/>
                  </a:cubicBezTo>
                  <a:cubicBezTo>
                    <a:pt x="456" y="11"/>
                    <a:pt x="431" y="1"/>
                    <a:pt x="40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3" name="Google Shape;1103;p16"/>
            <p:cNvSpPr/>
            <p:nvPr/>
          </p:nvSpPr>
          <p:spPr>
            <a:xfrm>
              <a:off x="6093900" y="1427788"/>
              <a:ext cx="53300" cy="403000"/>
            </a:xfrm>
            <a:custGeom>
              <a:rect b="b" l="l" r="r" t="t"/>
              <a:pathLst>
                <a:path extrusionOk="0" h="16120" w="2132">
                  <a:moveTo>
                    <a:pt x="136" y="0"/>
                  </a:moveTo>
                  <a:cubicBezTo>
                    <a:pt x="68" y="0"/>
                    <a:pt x="0" y="55"/>
                    <a:pt x="12" y="138"/>
                  </a:cubicBezTo>
                  <a:cubicBezTo>
                    <a:pt x="32" y="198"/>
                    <a:pt x="1894" y="7881"/>
                    <a:pt x="408" y="15980"/>
                  </a:cubicBezTo>
                  <a:cubicBezTo>
                    <a:pt x="408" y="16040"/>
                    <a:pt x="448" y="16099"/>
                    <a:pt x="507" y="16119"/>
                  </a:cubicBezTo>
                  <a:lnTo>
                    <a:pt x="547" y="16119"/>
                  </a:lnTo>
                  <a:cubicBezTo>
                    <a:pt x="606" y="16119"/>
                    <a:pt x="646" y="16080"/>
                    <a:pt x="646" y="16040"/>
                  </a:cubicBezTo>
                  <a:cubicBezTo>
                    <a:pt x="2131" y="7901"/>
                    <a:pt x="270" y="158"/>
                    <a:pt x="250" y="79"/>
                  </a:cubicBezTo>
                  <a:cubicBezTo>
                    <a:pt x="226" y="24"/>
                    <a:pt x="181" y="0"/>
                    <a:pt x="13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4" name="Google Shape;1104;p16"/>
            <p:cNvSpPr/>
            <p:nvPr/>
          </p:nvSpPr>
          <p:spPr>
            <a:xfrm>
              <a:off x="6226800" y="1426138"/>
              <a:ext cx="53575" cy="403525"/>
            </a:xfrm>
            <a:custGeom>
              <a:rect b="b" l="l" r="r" t="t"/>
              <a:pathLst>
                <a:path extrusionOk="0" h="16141" w="2143">
                  <a:moveTo>
                    <a:pt x="142" y="1"/>
                  </a:moveTo>
                  <a:cubicBezTo>
                    <a:pt x="71" y="1"/>
                    <a:pt x="0" y="53"/>
                    <a:pt x="23" y="145"/>
                  </a:cubicBezTo>
                  <a:cubicBezTo>
                    <a:pt x="43" y="204"/>
                    <a:pt x="1904" y="7908"/>
                    <a:pt x="419" y="15987"/>
                  </a:cubicBezTo>
                  <a:cubicBezTo>
                    <a:pt x="419" y="16066"/>
                    <a:pt x="459" y="16126"/>
                    <a:pt x="518" y="16126"/>
                  </a:cubicBezTo>
                  <a:cubicBezTo>
                    <a:pt x="528" y="16136"/>
                    <a:pt x="538" y="16141"/>
                    <a:pt x="546" y="16141"/>
                  </a:cubicBezTo>
                  <a:cubicBezTo>
                    <a:pt x="553" y="16141"/>
                    <a:pt x="558" y="16136"/>
                    <a:pt x="558" y="16126"/>
                  </a:cubicBezTo>
                  <a:cubicBezTo>
                    <a:pt x="617" y="16126"/>
                    <a:pt x="657" y="16086"/>
                    <a:pt x="657" y="16046"/>
                  </a:cubicBezTo>
                  <a:cubicBezTo>
                    <a:pt x="2142" y="7908"/>
                    <a:pt x="281" y="165"/>
                    <a:pt x="261" y="86"/>
                  </a:cubicBezTo>
                  <a:cubicBezTo>
                    <a:pt x="244" y="28"/>
                    <a:pt x="193" y="1"/>
                    <a:pt x="142"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5" name="Google Shape;1105;p16"/>
            <p:cNvSpPr/>
            <p:nvPr/>
          </p:nvSpPr>
          <p:spPr>
            <a:xfrm>
              <a:off x="5990225" y="1139013"/>
              <a:ext cx="41625" cy="39550"/>
            </a:xfrm>
            <a:custGeom>
              <a:rect b="b" l="l" r="r" t="t"/>
              <a:pathLst>
                <a:path extrusionOk="0" h="1582" w="1665">
                  <a:moveTo>
                    <a:pt x="1109" y="1"/>
                  </a:moveTo>
                  <a:cubicBezTo>
                    <a:pt x="1090" y="1"/>
                    <a:pt x="1071" y="2"/>
                    <a:pt x="1050" y="6"/>
                  </a:cubicBezTo>
                  <a:cubicBezTo>
                    <a:pt x="1050" y="6"/>
                    <a:pt x="1" y="858"/>
                    <a:pt x="318" y="1432"/>
                  </a:cubicBezTo>
                  <a:cubicBezTo>
                    <a:pt x="376" y="1538"/>
                    <a:pt x="459" y="1581"/>
                    <a:pt x="555" y="1581"/>
                  </a:cubicBezTo>
                  <a:cubicBezTo>
                    <a:pt x="980" y="1581"/>
                    <a:pt x="1664" y="739"/>
                    <a:pt x="1664" y="739"/>
                  </a:cubicBezTo>
                  <a:cubicBezTo>
                    <a:pt x="1664" y="739"/>
                    <a:pt x="1502" y="1"/>
                    <a:pt x="1109" y="1"/>
                  </a:cubicBezTo>
                  <a:close/>
                </a:path>
              </a:pathLst>
            </a:custGeom>
            <a:solidFill>
              <a:srgbClr val="1E343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6" name="Google Shape;1106;p16"/>
            <p:cNvSpPr/>
            <p:nvPr/>
          </p:nvSpPr>
          <p:spPr>
            <a:xfrm>
              <a:off x="6003600" y="1057288"/>
              <a:ext cx="178750" cy="116550"/>
            </a:xfrm>
            <a:custGeom>
              <a:rect b="b" l="l" r="r" t="t"/>
              <a:pathLst>
                <a:path extrusionOk="0" h="4662" w="7150">
                  <a:moveTo>
                    <a:pt x="3924" y="1"/>
                  </a:moveTo>
                  <a:cubicBezTo>
                    <a:pt x="3839" y="1"/>
                    <a:pt x="3753" y="3"/>
                    <a:pt x="3664" y="8"/>
                  </a:cubicBezTo>
                  <a:cubicBezTo>
                    <a:pt x="2812" y="27"/>
                    <a:pt x="2001" y="305"/>
                    <a:pt x="1307" y="780"/>
                  </a:cubicBezTo>
                  <a:cubicBezTo>
                    <a:pt x="1208" y="859"/>
                    <a:pt x="1129" y="938"/>
                    <a:pt x="1030" y="1018"/>
                  </a:cubicBezTo>
                  <a:cubicBezTo>
                    <a:pt x="555" y="1473"/>
                    <a:pt x="238" y="2067"/>
                    <a:pt x="159" y="2701"/>
                  </a:cubicBezTo>
                  <a:cubicBezTo>
                    <a:pt x="0" y="3988"/>
                    <a:pt x="456" y="4661"/>
                    <a:pt x="456" y="4661"/>
                  </a:cubicBezTo>
                  <a:lnTo>
                    <a:pt x="1545" y="3671"/>
                  </a:lnTo>
                  <a:lnTo>
                    <a:pt x="1704" y="3552"/>
                  </a:lnTo>
                  <a:lnTo>
                    <a:pt x="2001" y="3275"/>
                  </a:lnTo>
                  <a:cubicBezTo>
                    <a:pt x="4238" y="2027"/>
                    <a:pt x="7149" y="1948"/>
                    <a:pt x="7149" y="1948"/>
                  </a:cubicBezTo>
                  <a:cubicBezTo>
                    <a:pt x="7149" y="1948"/>
                    <a:pt x="6463" y="1"/>
                    <a:pt x="392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7" name="Google Shape;1107;p16"/>
            <p:cNvSpPr/>
            <p:nvPr/>
          </p:nvSpPr>
          <p:spPr>
            <a:xfrm>
              <a:off x="6023900" y="1076763"/>
              <a:ext cx="22300" cy="72325"/>
            </a:xfrm>
            <a:custGeom>
              <a:rect b="b" l="l" r="r" t="t"/>
              <a:pathLst>
                <a:path extrusionOk="0" h="2893" w="892">
                  <a:moveTo>
                    <a:pt x="495" y="1"/>
                  </a:moveTo>
                  <a:lnTo>
                    <a:pt x="495" y="1"/>
                  </a:lnTo>
                  <a:cubicBezTo>
                    <a:pt x="396" y="80"/>
                    <a:pt x="317" y="159"/>
                    <a:pt x="218" y="239"/>
                  </a:cubicBezTo>
                  <a:cubicBezTo>
                    <a:pt x="159" y="456"/>
                    <a:pt x="119" y="674"/>
                    <a:pt x="99" y="892"/>
                  </a:cubicBezTo>
                  <a:cubicBezTo>
                    <a:pt x="0" y="1724"/>
                    <a:pt x="218" y="2417"/>
                    <a:pt x="733" y="2892"/>
                  </a:cubicBezTo>
                  <a:lnTo>
                    <a:pt x="892" y="2773"/>
                  </a:lnTo>
                  <a:cubicBezTo>
                    <a:pt x="396" y="2318"/>
                    <a:pt x="198" y="1704"/>
                    <a:pt x="278" y="912"/>
                  </a:cubicBezTo>
                  <a:cubicBezTo>
                    <a:pt x="317" y="595"/>
                    <a:pt x="396" y="298"/>
                    <a:pt x="495"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8" name="Google Shape;1108;p16"/>
            <p:cNvSpPr/>
            <p:nvPr/>
          </p:nvSpPr>
          <p:spPr>
            <a:xfrm>
              <a:off x="6069450" y="1066613"/>
              <a:ext cx="60900" cy="31975"/>
            </a:xfrm>
            <a:custGeom>
              <a:rect b="b" l="l" r="r" t="t"/>
              <a:pathLst>
                <a:path extrusionOk="0" h="1279" w="2436">
                  <a:moveTo>
                    <a:pt x="1820" y="1"/>
                  </a:moveTo>
                  <a:cubicBezTo>
                    <a:pt x="1397" y="1"/>
                    <a:pt x="741" y="92"/>
                    <a:pt x="0" y="526"/>
                  </a:cubicBezTo>
                  <a:lnTo>
                    <a:pt x="277" y="1278"/>
                  </a:lnTo>
                  <a:cubicBezTo>
                    <a:pt x="277" y="1278"/>
                    <a:pt x="1525" y="724"/>
                    <a:pt x="2436" y="664"/>
                  </a:cubicBezTo>
                  <a:lnTo>
                    <a:pt x="2317" y="50"/>
                  </a:lnTo>
                  <a:cubicBezTo>
                    <a:pt x="2317" y="50"/>
                    <a:pt x="2132" y="1"/>
                    <a:pt x="1820"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9" name="Google Shape;1109;p16"/>
            <p:cNvSpPr/>
            <p:nvPr/>
          </p:nvSpPr>
          <p:spPr>
            <a:xfrm>
              <a:off x="6053600" y="1043888"/>
              <a:ext cx="231225" cy="95300"/>
            </a:xfrm>
            <a:custGeom>
              <a:rect b="b" l="l" r="r" t="t"/>
              <a:pathLst>
                <a:path extrusionOk="0" h="3812" w="9249">
                  <a:moveTo>
                    <a:pt x="6062" y="0"/>
                  </a:moveTo>
                  <a:cubicBezTo>
                    <a:pt x="4186" y="0"/>
                    <a:pt x="1616" y="1411"/>
                    <a:pt x="1" y="3811"/>
                  </a:cubicBezTo>
                  <a:cubicBezTo>
                    <a:pt x="1" y="3811"/>
                    <a:pt x="2619" y="2741"/>
                    <a:pt x="4478" y="2741"/>
                  </a:cubicBezTo>
                  <a:cubicBezTo>
                    <a:pt x="5343" y="2741"/>
                    <a:pt x="6043" y="2973"/>
                    <a:pt x="6238" y="3653"/>
                  </a:cubicBezTo>
                  <a:cubicBezTo>
                    <a:pt x="6238" y="3653"/>
                    <a:pt x="9248" y="1613"/>
                    <a:pt x="7565" y="425"/>
                  </a:cubicBezTo>
                  <a:cubicBezTo>
                    <a:pt x="7165" y="138"/>
                    <a:pt x="6647" y="0"/>
                    <a:pt x="606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0" name="Google Shape;1110;p16"/>
            <p:cNvSpPr/>
            <p:nvPr/>
          </p:nvSpPr>
          <p:spPr>
            <a:xfrm>
              <a:off x="6079350" y="1052813"/>
              <a:ext cx="174275" cy="67050"/>
            </a:xfrm>
            <a:custGeom>
              <a:rect b="b" l="l" r="r" t="t"/>
              <a:pathLst>
                <a:path extrusionOk="0" h="2682" w="6971">
                  <a:moveTo>
                    <a:pt x="5132" y="1"/>
                  </a:moveTo>
                  <a:cubicBezTo>
                    <a:pt x="4033" y="1"/>
                    <a:pt x="2880" y="549"/>
                    <a:pt x="2020" y="1058"/>
                  </a:cubicBezTo>
                  <a:cubicBezTo>
                    <a:pt x="1307" y="1494"/>
                    <a:pt x="654" y="1989"/>
                    <a:pt x="40" y="2543"/>
                  </a:cubicBezTo>
                  <a:cubicBezTo>
                    <a:pt x="0" y="2583"/>
                    <a:pt x="0" y="2622"/>
                    <a:pt x="40" y="2662"/>
                  </a:cubicBezTo>
                  <a:lnTo>
                    <a:pt x="60" y="2682"/>
                  </a:lnTo>
                  <a:cubicBezTo>
                    <a:pt x="79" y="2682"/>
                    <a:pt x="119" y="2682"/>
                    <a:pt x="139" y="2662"/>
                  </a:cubicBezTo>
                  <a:cubicBezTo>
                    <a:pt x="174" y="2626"/>
                    <a:pt x="2845" y="163"/>
                    <a:pt x="5125" y="163"/>
                  </a:cubicBezTo>
                  <a:cubicBezTo>
                    <a:pt x="5383" y="163"/>
                    <a:pt x="5637" y="195"/>
                    <a:pt x="5882" y="266"/>
                  </a:cubicBezTo>
                  <a:cubicBezTo>
                    <a:pt x="6317" y="385"/>
                    <a:pt x="6575" y="583"/>
                    <a:pt x="6654" y="860"/>
                  </a:cubicBezTo>
                  <a:cubicBezTo>
                    <a:pt x="6793" y="1414"/>
                    <a:pt x="6080" y="2147"/>
                    <a:pt x="6080" y="2147"/>
                  </a:cubicBezTo>
                  <a:cubicBezTo>
                    <a:pt x="6017" y="2209"/>
                    <a:pt x="6078" y="2284"/>
                    <a:pt x="6135" y="2284"/>
                  </a:cubicBezTo>
                  <a:cubicBezTo>
                    <a:pt x="6151" y="2284"/>
                    <a:pt x="6166" y="2279"/>
                    <a:pt x="6179" y="2266"/>
                  </a:cubicBezTo>
                  <a:cubicBezTo>
                    <a:pt x="6218" y="2226"/>
                    <a:pt x="6971" y="1474"/>
                    <a:pt x="6793" y="820"/>
                  </a:cubicBezTo>
                  <a:cubicBezTo>
                    <a:pt x="6713" y="484"/>
                    <a:pt x="6416" y="246"/>
                    <a:pt x="5921" y="107"/>
                  </a:cubicBezTo>
                  <a:cubicBezTo>
                    <a:pt x="5665" y="34"/>
                    <a:pt x="5400" y="1"/>
                    <a:pt x="513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1" name="Google Shape;1111;p16"/>
            <p:cNvSpPr/>
            <p:nvPr/>
          </p:nvSpPr>
          <p:spPr>
            <a:xfrm>
              <a:off x="6099650" y="1063838"/>
              <a:ext cx="138625" cy="56125"/>
            </a:xfrm>
            <a:custGeom>
              <a:rect b="b" l="l" r="r" t="t"/>
              <a:pathLst>
                <a:path extrusionOk="0" h="2245" w="5545">
                  <a:moveTo>
                    <a:pt x="4425" y="1"/>
                  </a:moveTo>
                  <a:cubicBezTo>
                    <a:pt x="3419" y="1"/>
                    <a:pt x="1897" y="668"/>
                    <a:pt x="40" y="1944"/>
                  </a:cubicBezTo>
                  <a:cubicBezTo>
                    <a:pt x="0" y="1963"/>
                    <a:pt x="0" y="2003"/>
                    <a:pt x="20" y="2043"/>
                  </a:cubicBezTo>
                  <a:cubicBezTo>
                    <a:pt x="20" y="2063"/>
                    <a:pt x="40" y="2063"/>
                    <a:pt x="60" y="2082"/>
                  </a:cubicBezTo>
                  <a:lnTo>
                    <a:pt x="119" y="2082"/>
                  </a:lnTo>
                  <a:cubicBezTo>
                    <a:pt x="2344" y="554"/>
                    <a:pt x="3649" y="158"/>
                    <a:pt x="4400" y="158"/>
                  </a:cubicBezTo>
                  <a:cubicBezTo>
                    <a:pt x="4866" y="158"/>
                    <a:pt x="5119" y="310"/>
                    <a:pt x="5248" y="439"/>
                  </a:cubicBezTo>
                  <a:cubicBezTo>
                    <a:pt x="5347" y="518"/>
                    <a:pt x="5406" y="637"/>
                    <a:pt x="5386" y="756"/>
                  </a:cubicBezTo>
                  <a:cubicBezTo>
                    <a:pt x="5367" y="1330"/>
                    <a:pt x="4495" y="2082"/>
                    <a:pt x="4495" y="2102"/>
                  </a:cubicBezTo>
                  <a:cubicBezTo>
                    <a:pt x="4417" y="2149"/>
                    <a:pt x="4474" y="2245"/>
                    <a:pt x="4541" y="2245"/>
                  </a:cubicBezTo>
                  <a:cubicBezTo>
                    <a:pt x="4559" y="2245"/>
                    <a:pt x="4578" y="2238"/>
                    <a:pt x="4594" y="2221"/>
                  </a:cubicBezTo>
                  <a:cubicBezTo>
                    <a:pt x="4634" y="2181"/>
                    <a:pt x="5525" y="1409"/>
                    <a:pt x="5545" y="775"/>
                  </a:cubicBezTo>
                  <a:cubicBezTo>
                    <a:pt x="5545" y="597"/>
                    <a:pt x="5485" y="439"/>
                    <a:pt x="5367" y="320"/>
                  </a:cubicBezTo>
                  <a:cubicBezTo>
                    <a:pt x="5142" y="106"/>
                    <a:pt x="4824" y="1"/>
                    <a:pt x="4425"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2" name="Google Shape;1112;p16"/>
            <p:cNvSpPr/>
            <p:nvPr/>
          </p:nvSpPr>
          <p:spPr>
            <a:xfrm>
              <a:off x="6127375" y="1075963"/>
              <a:ext cx="96050" cy="40100"/>
            </a:xfrm>
            <a:custGeom>
              <a:rect b="b" l="l" r="r" t="t"/>
              <a:pathLst>
                <a:path extrusionOk="0" h="1604" w="3842">
                  <a:moveTo>
                    <a:pt x="3264" y="1"/>
                  </a:moveTo>
                  <a:cubicBezTo>
                    <a:pt x="2287" y="1"/>
                    <a:pt x="308" y="1172"/>
                    <a:pt x="40" y="1340"/>
                  </a:cubicBezTo>
                  <a:cubicBezTo>
                    <a:pt x="0" y="1360"/>
                    <a:pt x="0" y="1399"/>
                    <a:pt x="20" y="1439"/>
                  </a:cubicBezTo>
                  <a:cubicBezTo>
                    <a:pt x="20" y="1459"/>
                    <a:pt x="40" y="1459"/>
                    <a:pt x="60" y="1459"/>
                  </a:cubicBezTo>
                  <a:lnTo>
                    <a:pt x="119" y="1459"/>
                  </a:lnTo>
                  <a:cubicBezTo>
                    <a:pt x="1091" y="882"/>
                    <a:pt x="2557" y="155"/>
                    <a:pt x="3261" y="155"/>
                  </a:cubicBezTo>
                  <a:cubicBezTo>
                    <a:pt x="3403" y="155"/>
                    <a:pt x="3515" y="184"/>
                    <a:pt x="3584" y="251"/>
                  </a:cubicBezTo>
                  <a:cubicBezTo>
                    <a:pt x="3664" y="310"/>
                    <a:pt x="3683" y="389"/>
                    <a:pt x="3683" y="488"/>
                  </a:cubicBezTo>
                  <a:cubicBezTo>
                    <a:pt x="3664" y="845"/>
                    <a:pt x="3169" y="1320"/>
                    <a:pt x="2990" y="1459"/>
                  </a:cubicBezTo>
                  <a:cubicBezTo>
                    <a:pt x="2929" y="1519"/>
                    <a:pt x="2974" y="1604"/>
                    <a:pt x="3033" y="1604"/>
                  </a:cubicBezTo>
                  <a:cubicBezTo>
                    <a:pt x="3051" y="1604"/>
                    <a:pt x="3071" y="1596"/>
                    <a:pt x="3089" y="1578"/>
                  </a:cubicBezTo>
                  <a:cubicBezTo>
                    <a:pt x="3109" y="1558"/>
                    <a:pt x="3822" y="983"/>
                    <a:pt x="3822" y="488"/>
                  </a:cubicBezTo>
                  <a:cubicBezTo>
                    <a:pt x="3842" y="370"/>
                    <a:pt x="3782" y="231"/>
                    <a:pt x="3683" y="132"/>
                  </a:cubicBezTo>
                  <a:cubicBezTo>
                    <a:pt x="3588" y="40"/>
                    <a:pt x="3443" y="1"/>
                    <a:pt x="3264"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3" name="Google Shape;1113;p16"/>
            <p:cNvSpPr/>
            <p:nvPr/>
          </p:nvSpPr>
          <p:spPr>
            <a:xfrm>
              <a:off x="5693700" y="1653488"/>
              <a:ext cx="338650" cy="897100"/>
            </a:xfrm>
            <a:custGeom>
              <a:rect b="b" l="l" r="r" t="t"/>
              <a:pathLst>
                <a:path extrusionOk="0" h="35884" w="13546">
                  <a:moveTo>
                    <a:pt x="4139" y="1289"/>
                  </a:moveTo>
                  <a:lnTo>
                    <a:pt x="12258" y="2081"/>
                  </a:lnTo>
                  <a:lnTo>
                    <a:pt x="9387" y="31290"/>
                  </a:lnTo>
                  <a:lnTo>
                    <a:pt x="4951" y="34478"/>
                  </a:lnTo>
                  <a:lnTo>
                    <a:pt x="1267" y="30517"/>
                  </a:lnTo>
                  <a:lnTo>
                    <a:pt x="4139" y="1289"/>
                  </a:lnTo>
                  <a:close/>
                  <a:moveTo>
                    <a:pt x="3605" y="1"/>
                  </a:moveTo>
                  <a:cubicBezTo>
                    <a:pt x="3284" y="1"/>
                    <a:pt x="3009" y="233"/>
                    <a:pt x="2971" y="556"/>
                  </a:cubicBezTo>
                  <a:lnTo>
                    <a:pt x="20" y="30676"/>
                  </a:lnTo>
                  <a:cubicBezTo>
                    <a:pt x="0" y="30854"/>
                    <a:pt x="60" y="31032"/>
                    <a:pt x="198" y="31151"/>
                  </a:cubicBezTo>
                  <a:lnTo>
                    <a:pt x="4436" y="35706"/>
                  </a:lnTo>
                  <a:cubicBezTo>
                    <a:pt x="4555" y="35825"/>
                    <a:pt x="4713" y="35884"/>
                    <a:pt x="4872" y="35884"/>
                  </a:cubicBezTo>
                  <a:cubicBezTo>
                    <a:pt x="5010" y="35884"/>
                    <a:pt x="5129" y="35844"/>
                    <a:pt x="5248" y="35785"/>
                  </a:cubicBezTo>
                  <a:lnTo>
                    <a:pt x="10337" y="32102"/>
                  </a:lnTo>
                  <a:cubicBezTo>
                    <a:pt x="10476" y="32003"/>
                    <a:pt x="10555" y="31844"/>
                    <a:pt x="10575" y="31666"/>
                  </a:cubicBezTo>
                  <a:lnTo>
                    <a:pt x="13525" y="1586"/>
                  </a:lnTo>
                  <a:cubicBezTo>
                    <a:pt x="13545" y="1249"/>
                    <a:pt x="13307" y="952"/>
                    <a:pt x="12971" y="913"/>
                  </a:cubicBezTo>
                  <a:lnTo>
                    <a:pt x="3644" y="2"/>
                  </a:lnTo>
                  <a:cubicBezTo>
                    <a:pt x="3631" y="1"/>
                    <a:pt x="3618" y="1"/>
                    <a:pt x="3605" y="1"/>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4" name="Google Shape;1114;p16"/>
            <p:cNvSpPr/>
            <p:nvPr/>
          </p:nvSpPr>
          <p:spPr>
            <a:xfrm>
              <a:off x="5716575" y="2135463"/>
              <a:ext cx="265275" cy="52250"/>
            </a:xfrm>
            <a:custGeom>
              <a:rect b="b" l="l" r="r" t="t"/>
              <a:pathLst>
                <a:path extrusionOk="0" h="2090" w="10611">
                  <a:moveTo>
                    <a:pt x="823" y="0"/>
                  </a:moveTo>
                  <a:cubicBezTo>
                    <a:pt x="84" y="0"/>
                    <a:pt x="0" y="1181"/>
                    <a:pt x="828" y="1218"/>
                  </a:cubicBezTo>
                  <a:lnTo>
                    <a:pt x="9759" y="2090"/>
                  </a:lnTo>
                  <a:lnTo>
                    <a:pt x="9818" y="2090"/>
                  </a:lnTo>
                  <a:cubicBezTo>
                    <a:pt x="10571" y="2070"/>
                    <a:pt x="10610" y="961"/>
                    <a:pt x="9877" y="882"/>
                  </a:cubicBezTo>
                  <a:lnTo>
                    <a:pt x="947" y="10"/>
                  </a:lnTo>
                  <a:cubicBezTo>
                    <a:pt x="904" y="3"/>
                    <a:pt x="863" y="0"/>
                    <a:pt x="823" y="0"/>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5" name="Google Shape;1115;p16"/>
            <p:cNvSpPr/>
            <p:nvPr/>
          </p:nvSpPr>
          <p:spPr>
            <a:xfrm>
              <a:off x="5729325" y="2519688"/>
              <a:ext cx="103375" cy="748250"/>
            </a:xfrm>
            <a:custGeom>
              <a:rect b="b" l="l" r="r" t="t"/>
              <a:pathLst>
                <a:path extrusionOk="0" h="29930" w="4135">
                  <a:moveTo>
                    <a:pt x="3458" y="0"/>
                  </a:moveTo>
                  <a:cubicBezTo>
                    <a:pt x="3164" y="0"/>
                    <a:pt x="2871" y="186"/>
                    <a:pt x="2852" y="582"/>
                  </a:cubicBezTo>
                  <a:lnTo>
                    <a:pt x="41" y="29256"/>
                  </a:lnTo>
                  <a:cubicBezTo>
                    <a:pt x="1" y="29593"/>
                    <a:pt x="258" y="29890"/>
                    <a:pt x="595" y="29930"/>
                  </a:cubicBezTo>
                  <a:lnTo>
                    <a:pt x="654" y="29930"/>
                  </a:lnTo>
                  <a:cubicBezTo>
                    <a:pt x="971" y="29930"/>
                    <a:pt x="1229" y="29692"/>
                    <a:pt x="1248" y="29375"/>
                  </a:cubicBezTo>
                  <a:lnTo>
                    <a:pt x="4060" y="701"/>
                  </a:lnTo>
                  <a:cubicBezTo>
                    <a:pt x="4135" y="246"/>
                    <a:pt x="3795" y="0"/>
                    <a:pt x="3458" y="0"/>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6" name="Google Shape;1116;p16"/>
            <p:cNvSpPr/>
            <p:nvPr/>
          </p:nvSpPr>
          <p:spPr>
            <a:xfrm>
              <a:off x="5717950" y="1619813"/>
              <a:ext cx="376275" cy="95225"/>
            </a:xfrm>
            <a:custGeom>
              <a:rect b="b" l="l" r="r" t="t"/>
              <a:pathLst>
                <a:path extrusionOk="0" h="3809" w="15051">
                  <a:moveTo>
                    <a:pt x="675" y="1"/>
                  </a:moveTo>
                  <a:cubicBezTo>
                    <a:pt x="415" y="1"/>
                    <a:pt x="198" y="193"/>
                    <a:pt x="179" y="458"/>
                  </a:cubicBezTo>
                  <a:lnTo>
                    <a:pt x="40" y="1903"/>
                  </a:lnTo>
                  <a:cubicBezTo>
                    <a:pt x="0" y="2181"/>
                    <a:pt x="198" y="2418"/>
                    <a:pt x="476" y="2458"/>
                  </a:cubicBezTo>
                  <a:lnTo>
                    <a:pt x="14337" y="3804"/>
                  </a:lnTo>
                  <a:cubicBezTo>
                    <a:pt x="14359" y="3807"/>
                    <a:pt x="14381" y="3809"/>
                    <a:pt x="14403" y="3809"/>
                  </a:cubicBezTo>
                  <a:cubicBezTo>
                    <a:pt x="14651" y="3809"/>
                    <a:pt x="14855" y="3604"/>
                    <a:pt x="14892" y="3349"/>
                  </a:cubicBezTo>
                  <a:lnTo>
                    <a:pt x="15031" y="1923"/>
                  </a:lnTo>
                  <a:cubicBezTo>
                    <a:pt x="15050" y="1646"/>
                    <a:pt x="14852" y="1388"/>
                    <a:pt x="14575" y="1369"/>
                  </a:cubicBezTo>
                  <a:lnTo>
                    <a:pt x="713" y="2"/>
                  </a:lnTo>
                  <a:cubicBezTo>
                    <a:pt x="701" y="1"/>
                    <a:pt x="688" y="1"/>
                    <a:pt x="675" y="1"/>
                  </a:cubicBez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7" name="Google Shape;1117;p16"/>
            <p:cNvSpPr/>
            <p:nvPr/>
          </p:nvSpPr>
          <p:spPr>
            <a:xfrm>
              <a:off x="5715975" y="3217413"/>
              <a:ext cx="57450" cy="70325"/>
            </a:xfrm>
            <a:custGeom>
              <a:rect b="b" l="l" r="r" t="t"/>
              <a:pathLst>
                <a:path extrusionOk="0" h="2813" w="2298">
                  <a:moveTo>
                    <a:pt x="258" y="1"/>
                  </a:moveTo>
                  <a:lnTo>
                    <a:pt x="0" y="2615"/>
                  </a:lnTo>
                  <a:lnTo>
                    <a:pt x="2040" y="2813"/>
                  </a:lnTo>
                  <a:lnTo>
                    <a:pt x="2297" y="199"/>
                  </a:lnTo>
                  <a:lnTo>
                    <a:pt x="258" y="1"/>
                  </a:ln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8" name="Google Shape;1118;p16"/>
            <p:cNvSpPr/>
            <p:nvPr/>
          </p:nvSpPr>
          <p:spPr>
            <a:xfrm>
              <a:off x="5746175" y="1403888"/>
              <a:ext cx="292600" cy="674150"/>
            </a:xfrm>
            <a:custGeom>
              <a:rect b="b" l="l" r="r" t="t"/>
              <a:pathLst>
                <a:path extrusionOk="0" h="26966" w="11704">
                  <a:moveTo>
                    <a:pt x="8892" y="0"/>
                  </a:moveTo>
                  <a:cubicBezTo>
                    <a:pt x="8233" y="0"/>
                    <a:pt x="7575" y="253"/>
                    <a:pt x="7070" y="758"/>
                  </a:cubicBezTo>
                  <a:lnTo>
                    <a:pt x="6891" y="936"/>
                  </a:lnTo>
                  <a:lnTo>
                    <a:pt x="6812" y="1015"/>
                  </a:lnTo>
                  <a:lnTo>
                    <a:pt x="6753" y="1094"/>
                  </a:lnTo>
                  <a:cubicBezTo>
                    <a:pt x="6634" y="1194"/>
                    <a:pt x="6535" y="1293"/>
                    <a:pt x="6456" y="1411"/>
                  </a:cubicBezTo>
                  <a:cubicBezTo>
                    <a:pt x="6357" y="1510"/>
                    <a:pt x="6258" y="1609"/>
                    <a:pt x="6159" y="1708"/>
                  </a:cubicBezTo>
                  <a:lnTo>
                    <a:pt x="5901" y="2025"/>
                  </a:lnTo>
                  <a:cubicBezTo>
                    <a:pt x="5703" y="2243"/>
                    <a:pt x="5545" y="2461"/>
                    <a:pt x="5367" y="2659"/>
                  </a:cubicBezTo>
                  <a:lnTo>
                    <a:pt x="4852" y="3332"/>
                  </a:lnTo>
                  <a:cubicBezTo>
                    <a:pt x="4198" y="4203"/>
                    <a:pt x="3565" y="5114"/>
                    <a:pt x="3010" y="6045"/>
                  </a:cubicBezTo>
                  <a:cubicBezTo>
                    <a:pt x="2436" y="6996"/>
                    <a:pt x="1921" y="7966"/>
                    <a:pt x="1466" y="8976"/>
                  </a:cubicBezTo>
                  <a:cubicBezTo>
                    <a:pt x="1347" y="9214"/>
                    <a:pt x="1228" y="9491"/>
                    <a:pt x="1129" y="9728"/>
                  </a:cubicBezTo>
                  <a:lnTo>
                    <a:pt x="1030" y="9926"/>
                  </a:lnTo>
                  <a:cubicBezTo>
                    <a:pt x="1010" y="9986"/>
                    <a:pt x="990" y="10065"/>
                    <a:pt x="951" y="10124"/>
                  </a:cubicBezTo>
                  <a:lnTo>
                    <a:pt x="812" y="10520"/>
                  </a:lnTo>
                  <a:cubicBezTo>
                    <a:pt x="713" y="10778"/>
                    <a:pt x="614" y="11035"/>
                    <a:pt x="515" y="11293"/>
                  </a:cubicBezTo>
                  <a:lnTo>
                    <a:pt x="277" y="12045"/>
                  </a:lnTo>
                  <a:lnTo>
                    <a:pt x="258" y="12105"/>
                  </a:lnTo>
                  <a:lnTo>
                    <a:pt x="119" y="12501"/>
                  </a:lnTo>
                  <a:lnTo>
                    <a:pt x="99" y="12540"/>
                  </a:lnTo>
                  <a:lnTo>
                    <a:pt x="99" y="12560"/>
                  </a:lnTo>
                  <a:lnTo>
                    <a:pt x="99" y="12580"/>
                  </a:lnTo>
                  <a:lnTo>
                    <a:pt x="79" y="12679"/>
                  </a:lnTo>
                  <a:cubicBezTo>
                    <a:pt x="40" y="12798"/>
                    <a:pt x="20" y="12936"/>
                    <a:pt x="0" y="13075"/>
                  </a:cubicBezTo>
                  <a:lnTo>
                    <a:pt x="0" y="13095"/>
                  </a:lnTo>
                  <a:lnTo>
                    <a:pt x="0" y="13115"/>
                  </a:lnTo>
                  <a:lnTo>
                    <a:pt x="0" y="13174"/>
                  </a:lnTo>
                  <a:lnTo>
                    <a:pt x="0" y="13273"/>
                  </a:lnTo>
                  <a:lnTo>
                    <a:pt x="0" y="13352"/>
                  </a:lnTo>
                  <a:lnTo>
                    <a:pt x="0" y="13412"/>
                  </a:lnTo>
                  <a:lnTo>
                    <a:pt x="0" y="13451"/>
                  </a:lnTo>
                  <a:lnTo>
                    <a:pt x="0" y="13728"/>
                  </a:lnTo>
                  <a:cubicBezTo>
                    <a:pt x="0" y="13748"/>
                    <a:pt x="0" y="13768"/>
                    <a:pt x="0" y="13788"/>
                  </a:cubicBezTo>
                  <a:lnTo>
                    <a:pt x="0" y="14184"/>
                  </a:lnTo>
                  <a:lnTo>
                    <a:pt x="0" y="14402"/>
                  </a:lnTo>
                  <a:lnTo>
                    <a:pt x="0" y="14818"/>
                  </a:lnTo>
                  <a:lnTo>
                    <a:pt x="20" y="15233"/>
                  </a:lnTo>
                  <a:lnTo>
                    <a:pt x="40" y="15511"/>
                  </a:lnTo>
                  <a:lnTo>
                    <a:pt x="40" y="15630"/>
                  </a:lnTo>
                  <a:lnTo>
                    <a:pt x="60" y="16026"/>
                  </a:lnTo>
                  <a:cubicBezTo>
                    <a:pt x="99" y="16540"/>
                    <a:pt x="139" y="17055"/>
                    <a:pt x="198" y="17570"/>
                  </a:cubicBezTo>
                  <a:cubicBezTo>
                    <a:pt x="238" y="18085"/>
                    <a:pt x="277" y="18600"/>
                    <a:pt x="337" y="19095"/>
                  </a:cubicBezTo>
                  <a:cubicBezTo>
                    <a:pt x="396" y="19610"/>
                    <a:pt x="436" y="20125"/>
                    <a:pt x="495" y="20620"/>
                  </a:cubicBezTo>
                  <a:lnTo>
                    <a:pt x="654" y="22145"/>
                  </a:lnTo>
                  <a:cubicBezTo>
                    <a:pt x="772" y="23154"/>
                    <a:pt x="911" y="24145"/>
                    <a:pt x="1070" y="25174"/>
                  </a:cubicBezTo>
                  <a:cubicBezTo>
                    <a:pt x="1237" y="26219"/>
                    <a:pt x="2144" y="26965"/>
                    <a:pt x="3175" y="26965"/>
                  </a:cubicBezTo>
                  <a:cubicBezTo>
                    <a:pt x="3239" y="26965"/>
                    <a:pt x="3302" y="26962"/>
                    <a:pt x="3367" y="26957"/>
                  </a:cubicBezTo>
                  <a:cubicBezTo>
                    <a:pt x="4495" y="26877"/>
                    <a:pt x="5347" y="25927"/>
                    <a:pt x="5327" y="24798"/>
                  </a:cubicBezTo>
                  <a:cubicBezTo>
                    <a:pt x="5307" y="22778"/>
                    <a:pt x="5228" y="20758"/>
                    <a:pt x="5169" y="18758"/>
                  </a:cubicBezTo>
                  <a:lnTo>
                    <a:pt x="5129" y="17273"/>
                  </a:lnTo>
                  <a:cubicBezTo>
                    <a:pt x="5109" y="16778"/>
                    <a:pt x="5089" y="16283"/>
                    <a:pt x="5089" y="15788"/>
                  </a:cubicBezTo>
                  <a:cubicBezTo>
                    <a:pt x="5089" y="15293"/>
                    <a:pt x="5070" y="14818"/>
                    <a:pt x="5089" y="14362"/>
                  </a:cubicBezTo>
                  <a:lnTo>
                    <a:pt x="5089" y="14204"/>
                  </a:lnTo>
                  <a:lnTo>
                    <a:pt x="5089" y="14125"/>
                  </a:lnTo>
                  <a:lnTo>
                    <a:pt x="5089" y="14065"/>
                  </a:lnTo>
                  <a:lnTo>
                    <a:pt x="5089" y="13946"/>
                  </a:lnTo>
                  <a:lnTo>
                    <a:pt x="5169" y="13709"/>
                  </a:lnTo>
                  <a:lnTo>
                    <a:pt x="5406" y="13055"/>
                  </a:lnTo>
                  <a:lnTo>
                    <a:pt x="5664" y="12441"/>
                  </a:lnTo>
                  <a:lnTo>
                    <a:pt x="5783" y="12124"/>
                  </a:lnTo>
                  <a:cubicBezTo>
                    <a:pt x="5802" y="12065"/>
                    <a:pt x="5822" y="12025"/>
                    <a:pt x="5862" y="11966"/>
                  </a:cubicBezTo>
                  <a:lnTo>
                    <a:pt x="5921" y="11808"/>
                  </a:lnTo>
                  <a:cubicBezTo>
                    <a:pt x="6020" y="11610"/>
                    <a:pt x="6119" y="11392"/>
                    <a:pt x="6218" y="11194"/>
                  </a:cubicBezTo>
                  <a:cubicBezTo>
                    <a:pt x="6258" y="11075"/>
                    <a:pt x="6317" y="10976"/>
                    <a:pt x="6357" y="10877"/>
                  </a:cubicBezTo>
                  <a:lnTo>
                    <a:pt x="6515" y="10580"/>
                  </a:lnTo>
                  <a:cubicBezTo>
                    <a:pt x="6614" y="10362"/>
                    <a:pt x="6713" y="10164"/>
                    <a:pt x="6832" y="9966"/>
                  </a:cubicBezTo>
                  <a:cubicBezTo>
                    <a:pt x="6951" y="9768"/>
                    <a:pt x="7070" y="9570"/>
                    <a:pt x="7169" y="9352"/>
                  </a:cubicBezTo>
                  <a:cubicBezTo>
                    <a:pt x="7288" y="9154"/>
                    <a:pt x="7426" y="8956"/>
                    <a:pt x="7525" y="8758"/>
                  </a:cubicBezTo>
                  <a:cubicBezTo>
                    <a:pt x="8000" y="7986"/>
                    <a:pt x="8515" y="7194"/>
                    <a:pt x="9050" y="6441"/>
                  </a:cubicBezTo>
                  <a:lnTo>
                    <a:pt x="9466" y="5887"/>
                  </a:lnTo>
                  <a:lnTo>
                    <a:pt x="9882" y="5352"/>
                  </a:lnTo>
                  <a:lnTo>
                    <a:pt x="10099" y="5075"/>
                  </a:lnTo>
                  <a:cubicBezTo>
                    <a:pt x="10179" y="4996"/>
                    <a:pt x="10258" y="4916"/>
                    <a:pt x="10317" y="4817"/>
                  </a:cubicBezTo>
                  <a:lnTo>
                    <a:pt x="10535" y="4580"/>
                  </a:lnTo>
                  <a:lnTo>
                    <a:pt x="10575" y="4520"/>
                  </a:lnTo>
                  <a:lnTo>
                    <a:pt x="10634" y="4461"/>
                  </a:lnTo>
                  <a:lnTo>
                    <a:pt x="10674" y="4402"/>
                  </a:lnTo>
                  <a:lnTo>
                    <a:pt x="10713" y="4362"/>
                  </a:lnTo>
                  <a:lnTo>
                    <a:pt x="10852" y="4203"/>
                  </a:lnTo>
                  <a:cubicBezTo>
                    <a:pt x="11703" y="3194"/>
                    <a:pt x="11644" y="1689"/>
                    <a:pt x="10713" y="758"/>
                  </a:cubicBezTo>
                  <a:cubicBezTo>
                    <a:pt x="10208" y="253"/>
                    <a:pt x="9550" y="0"/>
                    <a:pt x="889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9" name="Google Shape;1119;p16"/>
            <p:cNvSpPr/>
            <p:nvPr/>
          </p:nvSpPr>
          <p:spPr>
            <a:xfrm>
              <a:off x="5745175" y="1705013"/>
              <a:ext cx="21325" cy="86650"/>
            </a:xfrm>
            <a:custGeom>
              <a:rect b="b" l="l" r="r" t="t"/>
              <a:pathLst>
                <a:path extrusionOk="0" h="3466" w="853">
                  <a:moveTo>
                    <a:pt x="278" y="0"/>
                  </a:moveTo>
                  <a:lnTo>
                    <a:pt x="258" y="40"/>
                  </a:lnTo>
                  <a:lnTo>
                    <a:pt x="139" y="456"/>
                  </a:lnTo>
                  <a:lnTo>
                    <a:pt x="119" y="495"/>
                  </a:lnTo>
                  <a:lnTo>
                    <a:pt x="119" y="515"/>
                  </a:lnTo>
                  <a:lnTo>
                    <a:pt x="119" y="535"/>
                  </a:lnTo>
                  <a:lnTo>
                    <a:pt x="80" y="634"/>
                  </a:lnTo>
                  <a:cubicBezTo>
                    <a:pt x="60" y="753"/>
                    <a:pt x="20" y="891"/>
                    <a:pt x="1" y="1010"/>
                  </a:cubicBezTo>
                  <a:lnTo>
                    <a:pt x="1" y="1050"/>
                  </a:lnTo>
                  <a:lnTo>
                    <a:pt x="1" y="1070"/>
                  </a:lnTo>
                  <a:lnTo>
                    <a:pt x="1" y="1109"/>
                  </a:lnTo>
                  <a:lnTo>
                    <a:pt x="1" y="1208"/>
                  </a:lnTo>
                  <a:lnTo>
                    <a:pt x="1" y="1307"/>
                  </a:lnTo>
                  <a:lnTo>
                    <a:pt x="1" y="1367"/>
                  </a:lnTo>
                  <a:lnTo>
                    <a:pt x="1" y="1406"/>
                  </a:lnTo>
                  <a:lnTo>
                    <a:pt x="1" y="1683"/>
                  </a:lnTo>
                  <a:cubicBezTo>
                    <a:pt x="1" y="1703"/>
                    <a:pt x="1" y="1723"/>
                    <a:pt x="1" y="1743"/>
                  </a:cubicBezTo>
                  <a:lnTo>
                    <a:pt x="1" y="2139"/>
                  </a:lnTo>
                  <a:lnTo>
                    <a:pt x="1" y="2357"/>
                  </a:lnTo>
                  <a:lnTo>
                    <a:pt x="1" y="2773"/>
                  </a:lnTo>
                  <a:lnTo>
                    <a:pt x="20" y="3188"/>
                  </a:lnTo>
                  <a:lnTo>
                    <a:pt x="40" y="3466"/>
                  </a:lnTo>
                  <a:cubicBezTo>
                    <a:pt x="496" y="3089"/>
                    <a:pt x="773" y="2535"/>
                    <a:pt x="812" y="1941"/>
                  </a:cubicBezTo>
                  <a:cubicBezTo>
                    <a:pt x="852" y="1248"/>
                    <a:pt x="674" y="555"/>
                    <a:pt x="27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0" name="Google Shape;1120;p16"/>
            <p:cNvSpPr/>
            <p:nvPr/>
          </p:nvSpPr>
          <p:spPr>
            <a:xfrm>
              <a:off x="5831650" y="1736588"/>
              <a:ext cx="45250" cy="17675"/>
            </a:xfrm>
            <a:custGeom>
              <a:rect b="b" l="l" r="r" t="t"/>
              <a:pathLst>
                <a:path extrusionOk="0" h="707" w="1810">
                  <a:moveTo>
                    <a:pt x="191" y="1"/>
                  </a:moveTo>
                  <a:cubicBezTo>
                    <a:pt x="40" y="1"/>
                    <a:pt x="0" y="245"/>
                    <a:pt x="185" y="282"/>
                  </a:cubicBezTo>
                  <a:cubicBezTo>
                    <a:pt x="641" y="361"/>
                    <a:pt x="1116" y="500"/>
                    <a:pt x="1552" y="698"/>
                  </a:cubicBezTo>
                  <a:cubicBezTo>
                    <a:pt x="1565" y="698"/>
                    <a:pt x="1578" y="707"/>
                    <a:pt x="1591" y="707"/>
                  </a:cubicBezTo>
                  <a:cubicBezTo>
                    <a:pt x="1598" y="707"/>
                    <a:pt x="1604" y="704"/>
                    <a:pt x="1611" y="698"/>
                  </a:cubicBezTo>
                  <a:cubicBezTo>
                    <a:pt x="1750" y="698"/>
                    <a:pt x="1809" y="500"/>
                    <a:pt x="1690" y="440"/>
                  </a:cubicBezTo>
                  <a:cubicBezTo>
                    <a:pt x="1215" y="222"/>
                    <a:pt x="720" y="84"/>
                    <a:pt x="225" y="5"/>
                  </a:cubicBezTo>
                  <a:cubicBezTo>
                    <a:pt x="213" y="2"/>
                    <a:pt x="202" y="1"/>
                    <a:pt x="19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1" name="Google Shape;1121;p16"/>
            <p:cNvSpPr/>
            <p:nvPr/>
          </p:nvSpPr>
          <p:spPr>
            <a:xfrm>
              <a:off x="5849350" y="1727588"/>
              <a:ext cx="21100" cy="23975"/>
            </a:xfrm>
            <a:custGeom>
              <a:rect b="b" l="l" r="r" t="t"/>
              <a:pathLst>
                <a:path extrusionOk="0" h="959" w="844">
                  <a:moveTo>
                    <a:pt x="204" y="1"/>
                  </a:moveTo>
                  <a:cubicBezTo>
                    <a:pt x="94" y="1"/>
                    <a:pt x="1" y="140"/>
                    <a:pt x="91" y="246"/>
                  </a:cubicBezTo>
                  <a:cubicBezTo>
                    <a:pt x="269" y="424"/>
                    <a:pt x="428" y="642"/>
                    <a:pt x="547" y="880"/>
                  </a:cubicBezTo>
                  <a:cubicBezTo>
                    <a:pt x="566" y="939"/>
                    <a:pt x="626" y="959"/>
                    <a:pt x="685" y="959"/>
                  </a:cubicBezTo>
                  <a:lnTo>
                    <a:pt x="725" y="959"/>
                  </a:lnTo>
                  <a:cubicBezTo>
                    <a:pt x="804" y="919"/>
                    <a:pt x="844" y="840"/>
                    <a:pt x="804" y="761"/>
                  </a:cubicBezTo>
                  <a:cubicBezTo>
                    <a:pt x="685" y="503"/>
                    <a:pt x="507" y="246"/>
                    <a:pt x="309" y="48"/>
                  </a:cubicBezTo>
                  <a:cubicBezTo>
                    <a:pt x="276" y="15"/>
                    <a:pt x="239" y="1"/>
                    <a:pt x="20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2" name="Google Shape;1122;p16"/>
            <p:cNvSpPr/>
            <p:nvPr/>
          </p:nvSpPr>
          <p:spPr>
            <a:xfrm>
              <a:off x="5792700" y="2030163"/>
              <a:ext cx="165875" cy="175300"/>
            </a:xfrm>
            <a:custGeom>
              <a:rect b="b" l="l" r="r" t="t"/>
              <a:pathLst>
                <a:path extrusionOk="0" h="7012" w="6635">
                  <a:moveTo>
                    <a:pt x="2250" y="1"/>
                  </a:moveTo>
                  <a:cubicBezTo>
                    <a:pt x="2226" y="1"/>
                    <a:pt x="2203" y="2"/>
                    <a:pt x="2179" y="5"/>
                  </a:cubicBezTo>
                  <a:cubicBezTo>
                    <a:pt x="1862" y="44"/>
                    <a:pt x="1545" y="104"/>
                    <a:pt x="1248" y="183"/>
                  </a:cubicBezTo>
                  <a:cubicBezTo>
                    <a:pt x="892" y="262"/>
                    <a:pt x="575" y="420"/>
                    <a:pt x="317" y="658"/>
                  </a:cubicBezTo>
                  <a:cubicBezTo>
                    <a:pt x="119" y="816"/>
                    <a:pt x="1" y="1054"/>
                    <a:pt x="20" y="1292"/>
                  </a:cubicBezTo>
                  <a:cubicBezTo>
                    <a:pt x="159" y="4678"/>
                    <a:pt x="1367" y="6143"/>
                    <a:pt x="1743" y="6520"/>
                  </a:cubicBezTo>
                  <a:cubicBezTo>
                    <a:pt x="1883" y="6660"/>
                    <a:pt x="2048" y="6704"/>
                    <a:pt x="2200" y="6704"/>
                  </a:cubicBezTo>
                  <a:cubicBezTo>
                    <a:pt x="2456" y="6704"/>
                    <a:pt x="2674" y="6579"/>
                    <a:pt x="2674" y="6579"/>
                  </a:cubicBezTo>
                  <a:cubicBezTo>
                    <a:pt x="2793" y="6661"/>
                    <a:pt x="2928" y="6701"/>
                    <a:pt x="3063" y="6701"/>
                  </a:cubicBezTo>
                  <a:cubicBezTo>
                    <a:pt x="3221" y="6701"/>
                    <a:pt x="3377" y="6646"/>
                    <a:pt x="3506" y="6539"/>
                  </a:cubicBezTo>
                  <a:cubicBezTo>
                    <a:pt x="3743" y="6687"/>
                    <a:pt x="3937" y="6737"/>
                    <a:pt x="4090" y="6737"/>
                  </a:cubicBezTo>
                  <a:cubicBezTo>
                    <a:pt x="4410" y="6737"/>
                    <a:pt x="4555" y="6520"/>
                    <a:pt x="4555" y="6520"/>
                  </a:cubicBezTo>
                  <a:cubicBezTo>
                    <a:pt x="4555" y="6520"/>
                    <a:pt x="4879" y="7011"/>
                    <a:pt x="5233" y="7011"/>
                  </a:cubicBezTo>
                  <a:cubicBezTo>
                    <a:pt x="5317" y="7011"/>
                    <a:pt x="5402" y="6984"/>
                    <a:pt x="5486" y="6916"/>
                  </a:cubicBezTo>
                  <a:cubicBezTo>
                    <a:pt x="5941" y="6559"/>
                    <a:pt x="5050" y="5668"/>
                    <a:pt x="4872" y="4975"/>
                  </a:cubicBezTo>
                  <a:cubicBezTo>
                    <a:pt x="4872" y="4955"/>
                    <a:pt x="4872" y="4916"/>
                    <a:pt x="4852" y="4876"/>
                  </a:cubicBezTo>
                  <a:lnTo>
                    <a:pt x="4852" y="4876"/>
                  </a:lnTo>
                  <a:cubicBezTo>
                    <a:pt x="5155" y="5179"/>
                    <a:pt x="5538" y="5482"/>
                    <a:pt x="5872" y="5482"/>
                  </a:cubicBezTo>
                  <a:cubicBezTo>
                    <a:pt x="5909" y="5482"/>
                    <a:pt x="5945" y="5478"/>
                    <a:pt x="5981" y="5470"/>
                  </a:cubicBezTo>
                  <a:cubicBezTo>
                    <a:pt x="6634" y="5331"/>
                    <a:pt x="4516" y="2896"/>
                    <a:pt x="4516" y="2896"/>
                  </a:cubicBezTo>
                  <a:cubicBezTo>
                    <a:pt x="4258" y="2420"/>
                    <a:pt x="3922" y="1985"/>
                    <a:pt x="3525" y="1628"/>
                  </a:cubicBezTo>
                  <a:cubicBezTo>
                    <a:pt x="3288" y="1410"/>
                    <a:pt x="3129" y="935"/>
                    <a:pt x="2991" y="678"/>
                  </a:cubicBezTo>
                  <a:cubicBezTo>
                    <a:pt x="2954" y="287"/>
                    <a:pt x="2619" y="1"/>
                    <a:pt x="2250"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7">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26" name="Shape 1126"/>
        <p:cNvGrpSpPr/>
        <p:nvPr/>
      </p:nvGrpSpPr>
      <p:grpSpPr>
        <a:xfrm>
          <a:off x="0" y="0"/>
          <a:ext cx="0" cy="0"/>
          <a:chOff x="0" y="0"/>
          <a:chExt cx="0" cy="0"/>
        </a:xfrm>
      </p:grpSpPr>
      <p:sp>
        <p:nvSpPr>
          <p:cNvPr id="1127" name="Google Shape;1127;p17"/>
          <p:cNvSpPr txBox="1"/>
          <p:nvPr>
            <p:ph type="title"/>
          </p:nvPr>
        </p:nvSpPr>
        <p:spPr>
          <a:xfrm>
            <a:off x="1737006" y="391175"/>
            <a:ext cx="5670000" cy="615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5000"/>
              <a:buNone/>
            </a:pPr>
            <a:r>
              <a:rPr lang="en" sz="5800"/>
              <a:t>So which do i use?</a:t>
            </a:r>
            <a:endParaRPr sz="5800"/>
          </a:p>
        </p:txBody>
      </p:sp>
      <p:sp>
        <p:nvSpPr>
          <p:cNvPr id="1128" name="Google Shape;1128;p17"/>
          <p:cNvSpPr txBox="1"/>
          <p:nvPr>
            <p:ph idx="1" type="subTitle"/>
          </p:nvPr>
        </p:nvSpPr>
        <p:spPr>
          <a:xfrm>
            <a:off x="540000" y="1124675"/>
            <a:ext cx="5899500" cy="2712600"/>
          </a:xfrm>
          <a:prstGeom prst="rect">
            <a:avLst/>
          </a:prstGeom>
          <a:noFill/>
          <a:ln>
            <a:noFill/>
          </a:ln>
        </p:spPr>
        <p:txBody>
          <a:bodyPr anchorCtr="0" anchor="t" bIns="91425" lIns="91425" spcFirstLastPara="1" rIns="91425" wrap="square" tIns="91425">
            <a:noAutofit/>
          </a:bodyPr>
          <a:lstStyle/>
          <a:p>
            <a:pPr indent="-323850" lvl="0" marL="457200" rtl="0" algn="l">
              <a:lnSpc>
                <a:spcPct val="115000"/>
              </a:lnSpc>
              <a:spcBef>
                <a:spcPts val="0"/>
              </a:spcBef>
              <a:spcAft>
                <a:spcPts val="0"/>
              </a:spcAft>
              <a:buClr>
                <a:schemeClr val="accent5"/>
              </a:buClr>
              <a:buSzPts val="1500"/>
              <a:buChar char="●"/>
            </a:pPr>
            <a:r>
              <a:rPr lang="en">
                <a:solidFill>
                  <a:schemeClr val="accent5"/>
                </a:solidFill>
              </a:rPr>
              <a:t>Everyone has their preference on how they would like to be addressed, just like able bodied people. You may agree more with the rationale of one of these types of language, but be sure to use whichever language the disabled person prefers. I personally prefer identity first language, and usually use it when speaking to others unless I am told otherwise.</a:t>
            </a:r>
            <a:endParaRPr>
              <a:solidFill>
                <a:schemeClr val="accent5"/>
              </a:solidFill>
            </a:endParaRPr>
          </a:p>
          <a:p>
            <a:pPr indent="-317500" lvl="0" marL="457200" rtl="0" algn="l">
              <a:lnSpc>
                <a:spcPct val="115000"/>
              </a:lnSpc>
              <a:spcBef>
                <a:spcPts val="0"/>
              </a:spcBef>
              <a:spcAft>
                <a:spcPts val="0"/>
              </a:spcAft>
              <a:buClr>
                <a:schemeClr val="accent5"/>
              </a:buClr>
              <a:buSzPts val="1400"/>
              <a:buChar char="●"/>
            </a:pPr>
            <a:r>
              <a:rPr lang="en">
                <a:solidFill>
                  <a:schemeClr val="accent5"/>
                </a:solidFill>
              </a:rPr>
              <a:t>If you’re unsure or worried about offending someone, just politely ask them how they would like to be addressed. There is no need to make a spectacle of it, it is very similar to asking someone what pronouns they use. </a:t>
            </a:r>
            <a:endParaRPr>
              <a:solidFill>
                <a:schemeClr val="accent5"/>
              </a:solidFill>
            </a:endParaRPr>
          </a:p>
          <a:p>
            <a:pPr indent="0" lvl="0" marL="457200" rtl="0" algn="l">
              <a:lnSpc>
                <a:spcPct val="115000"/>
              </a:lnSpc>
              <a:spcBef>
                <a:spcPts val="1600"/>
              </a:spcBef>
              <a:spcAft>
                <a:spcPts val="1600"/>
              </a:spcAft>
              <a:buSzPts val="1500"/>
              <a:buNone/>
            </a:pPr>
            <a:r>
              <a:t/>
            </a:r>
            <a:endParaRPr>
              <a:solidFill>
                <a:srgbClr val="DB8225"/>
              </a:solidFill>
            </a:endParaRPr>
          </a:p>
        </p:txBody>
      </p:sp>
      <p:grpSp>
        <p:nvGrpSpPr>
          <p:cNvPr id="1129" name="Google Shape;1129;p17"/>
          <p:cNvGrpSpPr/>
          <p:nvPr/>
        </p:nvGrpSpPr>
        <p:grpSpPr>
          <a:xfrm flipH="1">
            <a:off x="39067" y="3789318"/>
            <a:ext cx="8507172" cy="1461624"/>
            <a:chOff x="-2284571" y="2152600"/>
            <a:chExt cx="9647507" cy="1369074"/>
          </a:xfrm>
        </p:grpSpPr>
        <p:sp>
          <p:nvSpPr>
            <p:cNvPr id="1130" name="Google Shape;1130;p17"/>
            <p:cNvSpPr/>
            <p:nvPr/>
          </p:nvSpPr>
          <p:spPr>
            <a:xfrm>
              <a:off x="-2284571" y="3265874"/>
              <a:ext cx="9647507"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1" name="Google Shape;1131;p17"/>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2" name="Google Shape;1132;p17"/>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3" name="Google Shape;1133;p17"/>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4" name="Google Shape;1134;p17"/>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5" name="Google Shape;1135;p17"/>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6" name="Google Shape;1136;p17"/>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7" name="Google Shape;1137;p17"/>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8" name="Google Shape;1138;p17"/>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9" name="Google Shape;1139;p17"/>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0" name="Google Shape;1140;p17"/>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1" name="Google Shape;1141;p17"/>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2" name="Google Shape;1142;p17"/>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43" name="Google Shape;1143;p17"/>
          <p:cNvGrpSpPr/>
          <p:nvPr/>
        </p:nvGrpSpPr>
        <p:grpSpPr>
          <a:xfrm flipH="1">
            <a:off x="6669313" y="1252349"/>
            <a:ext cx="1593611" cy="3833842"/>
            <a:chOff x="5693700" y="1043888"/>
            <a:chExt cx="932700" cy="2243850"/>
          </a:xfrm>
        </p:grpSpPr>
        <p:sp>
          <p:nvSpPr>
            <p:cNvPr id="1144" name="Google Shape;1144;p17"/>
            <p:cNvSpPr/>
            <p:nvPr/>
          </p:nvSpPr>
          <p:spPr>
            <a:xfrm>
              <a:off x="6221925" y="1403563"/>
              <a:ext cx="404475" cy="404075"/>
            </a:xfrm>
            <a:custGeom>
              <a:rect b="b" l="l" r="r" t="t"/>
              <a:pathLst>
                <a:path extrusionOk="0" h="16163" w="16179">
                  <a:moveTo>
                    <a:pt x="2563" y="0"/>
                  </a:moveTo>
                  <a:cubicBezTo>
                    <a:pt x="2343" y="0"/>
                    <a:pt x="2121" y="32"/>
                    <a:pt x="1901" y="98"/>
                  </a:cubicBezTo>
                  <a:cubicBezTo>
                    <a:pt x="693" y="454"/>
                    <a:pt x="0" y="1682"/>
                    <a:pt x="297" y="2910"/>
                  </a:cubicBezTo>
                  <a:lnTo>
                    <a:pt x="495" y="3603"/>
                  </a:lnTo>
                  <a:lnTo>
                    <a:pt x="693" y="4296"/>
                  </a:lnTo>
                  <a:cubicBezTo>
                    <a:pt x="812" y="4771"/>
                    <a:pt x="971" y="5226"/>
                    <a:pt x="1090" y="5702"/>
                  </a:cubicBezTo>
                  <a:cubicBezTo>
                    <a:pt x="1228" y="6157"/>
                    <a:pt x="1387" y="6613"/>
                    <a:pt x="1525" y="7068"/>
                  </a:cubicBezTo>
                  <a:cubicBezTo>
                    <a:pt x="1684" y="7543"/>
                    <a:pt x="1822" y="7999"/>
                    <a:pt x="1981" y="8454"/>
                  </a:cubicBezTo>
                  <a:cubicBezTo>
                    <a:pt x="2139" y="8910"/>
                    <a:pt x="2297" y="9385"/>
                    <a:pt x="2456" y="9840"/>
                  </a:cubicBezTo>
                  <a:cubicBezTo>
                    <a:pt x="2614" y="10296"/>
                    <a:pt x="2793" y="10771"/>
                    <a:pt x="2971" y="11227"/>
                  </a:cubicBezTo>
                  <a:cubicBezTo>
                    <a:pt x="3149" y="11702"/>
                    <a:pt x="3347" y="12157"/>
                    <a:pt x="3545" y="12633"/>
                  </a:cubicBezTo>
                  <a:cubicBezTo>
                    <a:pt x="3644" y="12890"/>
                    <a:pt x="3763" y="13108"/>
                    <a:pt x="3882" y="13365"/>
                  </a:cubicBezTo>
                  <a:cubicBezTo>
                    <a:pt x="4000" y="13603"/>
                    <a:pt x="4119" y="13860"/>
                    <a:pt x="4278" y="14138"/>
                  </a:cubicBezTo>
                  <a:cubicBezTo>
                    <a:pt x="4357" y="14276"/>
                    <a:pt x="4436" y="14415"/>
                    <a:pt x="4535" y="14573"/>
                  </a:cubicBezTo>
                  <a:lnTo>
                    <a:pt x="4614" y="14692"/>
                  </a:lnTo>
                  <a:lnTo>
                    <a:pt x="4654" y="14751"/>
                  </a:lnTo>
                  <a:lnTo>
                    <a:pt x="4713" y="14831"/>
                  </a:lnTo>
                  <a:lnTo>
                    <a:pt x="4753" y="14890"/>
                  </a:lnTo>
                  <a:lnTo>
                    <a:pt x="4793" y="14930"/>
                  </a:lnTo>
                  <a:lnTo>
                    <a:pt x="4812" y="14969"/>
                  </a:lnTo>
                  <a:lnTo>
                    <a:pt x="4931" y="15108"/>
                  </a:lnTo>
                  <a:cubicBezTo>
                    <a:pt x="4991" y="15167"/>
                    <a:pt x="5050" y="15227"/>
                    <a:pt x="5109" y="15286"/>
                  </a:cubicBezTo>
                  <a:lnTo>
                    <a:pt x="5109" y="15306"/>
                  </a:lnTo>
                  <a:lnTo>
                    <a:pt x="5109" y="15326"/>
                  </a:lnTo>
                  <a:lnTo>
                    <a:pt x="5169" y="15365"/>
                  </a:lnTo>
                  <a:lnTo>
                    <a:pt x="5248" y="15445"/>
                  </a:lnTo>
                  <a:cubicBezTo>
                    <a:pt x="5307" y="15504"/>
                    <a:pt x="5367" y="15544"/>
                    <a:pt x="5446" y="15603"/>
                  </a:cubicBezTo>
                  <a:cubicBezTo>
                    <a:pt x="5505" y="15643"/>
                    <a:pt x="5565" y="15702"/>
                    <a:pt x="5644" y="15742"/>
                  </a:cubicBezTo>
                  <a:cubicBezTo>
                    <a:pt x="5862" y="15880"/>
                    <a:pt x="6119" y="15979"/>
                    <a:pt x="6377" y="16058"/>
                  </a:cubicBezTo>
                  <a:cubicBezTo>
                    <a:pt x="6606" y="16124"/>
                    <a:pt x="6850" y="16162"/>
                    <a:pt x="7107" y="16162"/>
                  </a:cubicBezTo>
                  <a:cubicBezTo>
                    <a:pt x="7160" y="16162"/>
                    <a:pt x="7214" y="16161"/>
                    <a:pt x="7268" y="16157"/>
                  </a:cubicBezTo>
                  <a:cubicBezTo>
                    <a:pt x="7486" y="16157"/>
                    <a:pt x="7704" y="16118"/>
                    <a:pt x="7921" y="16078"/>
                  </a:cubicBezTo>
                  <a:cubicBezTo>
                    <a:pt x="8199" y="15999"/>
                    <a:pt x="8476" y="15900"/>
                    <a:pt x="8753" y="15761"/>
                  </a:cubicBezTo>
                  <a:lnTo>
                    <a:pt x="8912" y="15682"/>
                  </a:lnTo>
                  <a:cubicBezTo>
                    <a:pt x="8951" y="15643"/>
                    <a:pt x="9011" y="15623"/>
                    <a:pt x="9050" y="15583"/>
                  </a:cubicBezTo>
                  <a:lnTo>
                    <a:pt x="9169" y="15504"/>
                  </a:lnTo>
                  <a:lnTo>
                    <a:pt x="9308" y="15425"/>
                  </a:lnTo>
                  <a:lnTo>
                    <a:pt x="9327" y="15405"/>
                  </a:lnTo>
                  <a:cubicBezTo>
                    <a:pt x="9466" y="15306"/>
                    <a:pt x="9605" y="15207"/>
                    <a:pt x="9723" y="15128"/>
                  </a:cubicBezTo>
                  <a:cubicBezTo>
                    <a:pt x="9842" y="15029"/>
                    <a:pt x="9981" y="14910"/>
                    <a:pt x="10100" y="14811"/>
                  </a:cubicBezTo>
                  <a:cubicBezTo>
                    <a:pt x="10317" y="14613"/>
                    <a:pt x="10535" y="14415"/>
                    <a:pt x="10714" y="14217"/>
                  </a:cubicBezTo>
                  <a:cubicBezTo>
                    <a:pt x="10912" y="14019"/>
                    <a:pt x="11090" y="13821"/>
                    <a:pt x="11268" y="13623"/>
                  </a:cubicBezTo>
                  <a:cubicBezTo>
                    <a:pt x="11624" y="13227"/>
                    <a:pt x="11961" y="12831"/>
                    <a:pt x="12258" y="12435"/>
                  </a:cubicBezTo>
                  <a:cubicBezTo>
                    <a:pt x="12575" y="12038"/>
                    <a:pt x="12892" y="11642"/>
                    <a:pt x="13169" y="11246"/>
                  </a:cubicBezTo>
                  <a:cubicBezTo>
                    <a:pt x="13466" y="10850"/>
                    <a:pt x="13763" y="10454"/>
                    <a:pt x="14040" y="10038"/>
                  </a:cubicBezTo>
                  <a:cubicBezTo>
                    <a:pt x="14318" y="9642"/>
                    <a:pt x="14595" y="9227"/>
                    <a:pt x="14852" y="8811"/>
                  </a:cubicBezTo>
                  <a:lnTo>
                    <a:pt x="15248" y="8197"/>
                  </a:lnTo>
                  <a:lnTo>
                    <a:pt x="15446" y="7880"/>
                  </a:lnTo>
                  <a:lnTo>
                    <a:pt x="15644" y="7563"/>
                  </a:lnTo>
                  <a:cubicBezTo>
                    <a:pt x="16179" y="6672"/>
                    <a:pt x="15981" y="5523"/>
                    <a:pt x="15169" y="4890"/>
                  </a:cubicBezTo>
                  <a:cubicBezTo>
                    <a:pt x="14796" y="4599"/>
                    <a:pt x="14352" y="4458"/>
                    <a:pt x="13914" y="4458"/>
                  </a:cubicBezTo>
                  <a:cubicBezTo>
                    <a:pt x="13307" y="4458"/>
                    <a:pt x="12709" y="4729"/>
                    <a:pt x="12318" y="5246"/>
                  </a:cubicBezTo>
                  <a:lnTo>
                    <a:pt x="12278" y="5286"/>
                  </a:lnTo>
                  <a:lnTo>
                    <a:pt x="11842" y="5820"/>
                  </a:lnTo>
                  <a:lnTo>
                    <a:pt x="11426" y="6355"/>
                  </a:lnTo>
                  <a:cubicBezTo>
                    <a:pt x="11149" y="6712"/>
                    <a:pt x="10852" y="7088"/>
                    <a:pt x="10555" y="7444"/>
                  </a:cubicBezTo>
                  <a:cubicBezTo>
                    <a:pt x="10278" y="7801"/>
                    <a:pt x="9981" y="8157"/>
                    <a:pt x="9684" y="8494"/>
                  </a:cubicBezTo>
                  <a:cubicBezTo>
                    <a:pt x="9407" y="8850"/>
                    <a:pt x="9110" y="9187"/>
                    <a:pt x="8812" y="9524"/>
                  </a:cubicBezTo>
                  <a:cubicBezTo>
                    <a:pt x="8515" y="9840"/>
                    <a:pt x="8218" y="10177"/>
                    <a:pt x="7921" y="10474"/>
                  </a:cubicBezTo>
                  <a:lnTo>
                    <a:pt x="7842" y="10553"/>
                  </a:lnTo>
                  <a:cubicBezTo>
                    <a:pt x="7704" y="10217"/>
                    <a:pt x="7565" y="9860"/>
                    <a:pt x="7426" y="9524"/>
                  </a:cubicBezTo>
                  <a:cubicBezTo>
                    <a:pt x="7268" y="9088"/>
                    <a:pt x="7129" y="8672"/>
                    <a:pt x="6971" y="8236"/>
                  </a:cubicBezTo>
                  <a:cubicBezTo>
                    <a:pt x="6812" y="7801"/>
                    <a:pt x="6654" y="7365"/>
                    <a:pt x="6515" y="6910"/>
                  </a:cubicBezTo>
                  <a:lnTo>
                    <a:pt x="6060" y="5603"/>
                  </a:lnTo>
                  <a:lnTo>
                    <a:pt x="5624" y="4276"/>
                  </a:lnTo>
                  <a:lnTo>
                    <a:pt x="4773" y="1603"/>
                  </a:lnTo>
                  <a:lnTo>
                    <a:pt x="4773" y="1563"/>
                  </a:lnTo>
                  <a:cubicBezTo>
                    <a:pt x="4434" y="611"/>
                    <a:pt x="3529" y="0"/>
                    <a:pt x="2563"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5" name="Google Shape;1145;p17"/>
            <p:cNvSpPr/>
            <p:nvPr/>
          </p:nvSpPr>
          <p:spPr>
            <a:xfrm>
              <a:off x="6502125" y="1565263"/>
              <a:ext cx="87500" cy="70775"/>
            </a:xfrm>
            <a:custGeom>
              <a:rect b="b" l="l" r="r" t="t"/>
              <a:pathLst>
                <a:path extrusionOk="0" h="2831" w="3500">
                  <a:moveTo>
                    <a:pt x="181" y="1"/>
                  </a:moveTo>
                  <a:cubicBezTo>
                    <a:pt x="167" y="1"/>
                    <a:pt x="153" y="3"/>
                    <a:pt x="139" y="6"/>
                  </a:cubicBezTo>
                  <a:cubicBezTo>
                    <a:pt x="60" y="26"/>
                    <a:pt x="1" y="105"/>
                    <a:pt x="20" y="184"/>
                  </a:cubicBezTo>
                  <a:cubicBezTo>
                    <a:pt x="179" y="699"/>
                    <a:pt x="416" y="1155"/>
                    <a:pt x="713" y="1590"/>
                  </a:cubicBezTo>
                  <a:cubicBezTo>
                    <a:pt x="1237" y="2367"/>
                    <a:pt x="2108" y="2831"/>
                    <a:pt x="3038" y="2831"/>
                  </a:cubicBezTo>
                  <a:cubicBezTo>
                    <a:pt x="3128" y="2831"/>
                    <a:pt x="3217" y="2827"/>
                    <a:pt x="3308" y="2818"/>
                  </a:cubicBezTo>
                  <a:lnTo>
                    <a:pt x="3327" y="2818"/>
                  </a:lnTo>
                  <a:cubicBezTo>
                    <a:pt x="3500" y="2799"/>
                    <a:pt x="3487" y="2520"/>
                    <a:pt x="3306" y="2520"/>
                  </a:cubicBezTo>
                  <a:cubicBezTo>
                    <a:pt x="3300" y="2520"/>
                    <a:pt x="3294" y="2520"/>
                    <a:pt x="3288" y="2521"/>
                  </a:cubicBezTo>
                  <a:cubicBezTo>
                    <a:pt x="3207" y="2528"/>
                    <a:pt x="3127" y="2531"/>
                    <a:pt x="3048" y="2531"/>
                  </a:cubicBezTo>
                  <a:cubicBezTo>
                    <a:pt x="2224" y="2531"/>
                    <a:pt x="1531" y="2153"/>
                    <a:pt x="971" y="1412"/>
                  </a:cubicBezTo>
                  <a:cubicBezTo>
                    <a:pt x="694" y="1016"/>
                    <a:pt x="476" y="580"/>
                    <a:pt x="337" y="105"/>
                  </a:cubicBezTo>
                  <a:cubicBezTo>
                    <a:pt x="321" y="39"/>
                    <a:pt x="250" y="1"/>
                    <a:pt x="18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6" name="Google Shape;1146;p17"/>
            <p:cNvSpPr/>
            <p:nvPr/>
          </p:nvSpPr>
          <p:spPr>
            <a:xfrm>
              <a:off x="6363500" y="1774188"/>
              <a:ext cx="92125" cy="33450"/>
            </a:xfrm>
            <a:custGeom>
              <a:rect b="b" l="l" r="r" t="t"/>
              <a:pathLst>
                <a:path extrusionOk="0" h="1338" w="3685">
                  <a:moveTo>
                    <a:pt x="2209" y="1"/>
                  </a:moveTo>
                  <a:cubicBezTo>
                    <a:pt x="2160" y="1"/>
                    <a:pt x="2110" y="2"/>
                    <a:pt x="2060" y="6"/>
                  </a:cubicBezTo>
                  <a:cubicBezTo>
                    <a:pt x="1288" y="25"/>
                    <a:pt x="536" y="362"/>
                    <a:pt x="1" y="917"/>
                  </a:cubicBezTo>
                  <a:cubicBezTo>
                    <a:pt x="219" y="1055"/>
                    <a:pt x="456" y="1154"/>
                    <a:pt x="714" y="1233"/>
                  </a:cubicBezTo>
                  <a:cubicBezTo>
                    <a:pt x="960" y="1299"/>
                    <a:pt x="1206" y="1337"/>
                    <a:pt x="1452" y="1337"/>
                  </a:cubicBezTo>
                  <a:cubicBezTo>
                    <a:pt x="1503" y="1337"/>
                    <a:pt x="1554" y="1336"/>
                    <a:pt x="1605" y="1332"/>
                  </a:cubicBezTo>
                  <a:cubicBezTo>
                    <a:pt x="1823" y="1332"/>
                    <a:pt x="2041" y="1293"/>
                    <a:pt x="2258" y="1253"/>
                  </a:cubicBezTo>
                  <a:cubicBezTo>
                    <a:pt x="2555" y="1174"/>
                    <a:pt x="2833" y="1075"/>
                    <a:pt x="3110" y="936"/>
                  </a:cubicBezTo>
                  <a:lnTo>
                    <a:pt x="3249" y="857"/>
                  </a:lnTo>
                  <a:cubicBezTo>
                    <a:pt x="3308" y="818"/>
                    <a:pt x="3348" y="798"/>
                    <a:pt x="3407" y="758"/>
                  </a:cubicBezTo>
                  <a:lnTo>
                    <a:pt x="3526" y="679"/>
                  </a:lnTo>
                  <a:lnTo>
                    <a:pt x="3645" y="600"/>
                  </a:lnTo>
                  <a:lnTo>
                    <a:pt x="3684" y="580"/>
                  </a:lnTo>
                  <a:cubicBezTo>
                    <a:pt x="3285" y="199"/>
                    <a:pt x="2753" y="1"/>
                    <a:pt x="2209"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7" name="Google Shape;1147;p17"/>
            <p:cNvSpPr/>
            <p:nvPr/>
          </p:nvSpPr>
          <p:spPr>
            <a:xfrm>
              <a:off x="6380925" y="1665713"/>
              <a:ext cx="36075" cy="36425"/>
            </a:xfrm>
            <a:custGeom>
              <a:rect b="b" l="l" r="r" t="t"/>
              <a:pathLst>
                <a:path extrusionOk="0" h="1457" w="1443">
                  <a:moveTo>
                    <a:pt x="1333" y="0"/>
                  </a:moveTo>
                  <a:cubicBezTo>
                    <a:pt x="1308" y="0"/>
                    <a:pt x="1282" y="10"/>
                    <a:pt x="1264" y="28"/>
                  </a:cubicBezTo>
                  <a:cubicBezTo>
                    <a:pt x="1225" y="47"/>
                    <a:pt x="334" y="681"/>
                    <a:pt x="37" y="1295"/>
                  </a:cubicBezTo>
                  <a:cubicBezTo>
                    <a:pt x="0" y="1367"/>
                    <a:pt x="47" y="1456"/>
                    <a:pt x="130" y="1456"/>
                  </a:cubicBezTo>
                  <a:cubicBezTo>
                    <a:pt x="138" y="1456"/>
                    <a:pt x="147" y="1455"/>
                    <a:pt x="155" y="1453"/>
                  </a:cubicBezTo>
                  <a:cubicBezTo>
                    <a:pt x="195" y="1453"/>
                    <a:pt x="215" y="1434"/>
                    <a:pt x="235" y="1394"/>
                  </a:cubicBezTo>
                  <a:cubicBezTo>
                    <a:pt x="512" y="840"/>
                    <a:pt x="1383" y="206"/>
                    <a:pt x="1383" y="206"/>
                  </a:cubicBezTo>
                  <a:cubicBezTo>
                    <a:pt x="1423" y="166"/>
                    <a:pt x="1443" y="87"/>
                    <a:pt x="1403" y="47"/>
                  </a:cubicBezTo>
                  <a:cubicBezTo>
                    <a:pt x="1392" y="15"/>
                    <a:pt x="1363" y="0"/>
                    <a:pt x="1333" y="0"/>
                  </a:cubicBezTo>
                  <a:close/>
                </a:path>
              </a:pathLst>
            </a:custGeom>
            <a:solidFill>
              <a:srgbClr val="47557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8" name="Google Shape;1148;p17"/>
            <p:cNvSpPr/>
            <p:nvPr/>
          </p:nvSpPr>
          <p:spPr>
            <a:xfrm>
              <a:off x="6375400" y="1669263"/>
              <a:ext cx="34175" cy="8275"/>
            </a:xfrm>
            <a:custGeom>
              <a:rect b="b" l="l" r="r" t="t"/>
              <a:pathLst>
                <a:path extrusionOk="0" h="331" w="1367">
                  <a:moveTo>
                    <a:pt x="670" y="1"/>
                  </a:moveTo>
                  <a:cubicBezTo>
                    <a:pt x="393" y="1"/>
                    <a:pt x="144" y="44"/>
                    <a:pt x="99" y="44"/>
                  </a:cubicBezTo>
                  <a:cubicBezTo>
                    <a:pt x="40" y="64"/>
                    <a:pt x="0" y="123"/>
                    <a:pt x="20" y="183"/>
                  </a:cubicBezTo>
                  <a:cubicBezTo>
                    <a:pt x="20" y="232"/>
                    <a:pt x="60" y="267"/>
                    <a:pt x="108" y="267"/>
                  </a:cubicBezTo>
                  <a:cubicBezTo>
                    <a:pt x="118" y="267"/>
                    <a:pt x="128" y="265"/>
                    <a:pt x="139" y="262"/>
                  </a:cubicBezTo>
                  <a:cubicBezTo>
                    <a:pt x="243" y="252"/>
                    <a:pt x="452" y="225"/>
                    <a:pt x="663" y="225"/>
                  </a:cubicBezTo>
                  <a:cubicBezTo>
                    <a:pt x="854" y="225"/>
                    <a:pt x="1047" y="246"/>
                    <a:pt x="1169" y="321"/>
                  </a:cubicBezTo>
                  <a:cubicBezTo>
                    <a:pt x="1182" y="321"/>
                    <a:pt x="1195" y="330"/>
                    <a:pt x="1208" y="330"/>
                  </a:cubicBezTo>
                  <a:cubicBezTo>
                    <a:pt x="1215" y="330"/>
                    <a:pt x="1221" y="328"/>
                    <a:pt x="1228" y="321"/>
                  </a:cubicBezTo>
                  <a:cubicBezTo>
                    <a:pt x="1347" y="321"/>
                    <a:pt x="1367" y="183"/>
                    <a:pt x="1287" y="123"/>
                  </a:cubicBezTo>
                  <a:cubicBezTo>
                    <a:pt x="1122" y="27"/>
                    <a:pt x="887" y="1"/>
                    <a:pt x="670" y="1"/>
                  </a:cubicBezTo>
                  <a:close/>
                </a:path>
              </a:pathLst>
            </a:custGeom>
            <a:solidFill>
              <a:srgbClr val="47557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9" name="Google Shape;1149;p17"/>
            <p:cNvSpPr/>
            <p:nvPr/>
          </p:nvSpPr>
          <p:spPr>
            <a:xfrm>
              <a:off x="6224900" y="1669738"/>
              <a:ext cx="354475" cy="887300"/>
            </a:xfrm>
            <a:custGeom>
              <a:rect b="b" l="l" r="r" t="t"/>
              <a:pathLst>
                <a:path extrusionOk="0" h="35492" w="14179">
                  <a:moveTo>
                    <a:pt x="9307" y="1312"/>
                  </a:moveTo>
                  <a:lnTo>
                    <a:pt x="12911" y="30026"/>
                  </a:lnTo>
                  <a:lnTo>
                    <a:pt x="9327" y="34066"/>
                  </a:lnTo>
                  <a:lnTo>
                    <a:pt x="4931" y="31075"/>
                  </a:lnTo>
                  <a:lnTo>
                    <a:pt x="1327" y="2302"/>
                  </a:lnTo>
                  <a:lnTo>
                    <a:pt x="9307" y="1312"/>
                  </a:lnTo>
                  <a:close/>
                  <a:moveTo>
                    <a:pt x="9836" y="1"/>
                  </a:moveTo>
                  <a:cubicBezTo>
                    <a:pt x="9812" y="1"/>
                    <a:pt x="9787" y="2"/>
                    <a:pt x="9763" y="5"/>
                  </a:cubicBezTo>
                  <a:lnTo>
                    <a:pt x="574" y="1174"/>
                  </a:lnTo>
                  <a:cubicBezTo>
                    <a:pt x="238" y="1213"/>
                    <a:pt x="0" y="1510"/>
                    <a:pt x="40" y="1847"/>
                  </a:cubicBezTo>
                  <a:lnTo>
                    <a:pt x="3763" y="31491"/>
                  </a:lnTo>
                  <a:cubicBezTo>
                    <a:pt x="3782" y="31669"/>
                    <a:pt x="3881" y="31828"/>
                    <a:pt x="4020" y="31927"/>
                  </a:cubicBezTo>
                  <a:lnTo>
                    <a:pt x="9090" y="35373"/>
                  </a:lnTo>
                  <a:cubicBezTo>
                    <a:pt x="9189" y="35452"/>
                    <a:pt x="9307" y="35491"/>
                    <a:pt x="9446" y="35491"/>
                  </a:cubicBezTo>
                  <a:cubicBezTo>
                    <a:pt x="9604" y="35491"/>
                    <a:pt x="9783" y="35412"/>
                    <a:pt x="9901" y="35274"/>
                  </a:cubicBezTo>
                  <a:lnTo>
                    <a:pt x="14001" y="30620"/>
                  </a:lnTo>
                  <a:cubicBezTo>
                    <a:pt x="14119" y="30501"/>
                    <a:pt x="14179" y="30323"/>
                    <a:pt x="14159" y="30145"/>
                  </a:cubicBezTo>
                  <a:lnTo>
                    <a:pt x="10436" y="540"/>
                  </a:lnTo>
                  <a:cubicBezTo>
                    <a:pt x="10399" y="228"/>
                    <a:pt x="10142" y="1"/>
                    <a:pt x="9836" y="1"/>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0" name="Google Shape;1150;p17"/>
            <p:cNvSpPr/>
            <p:nvPr/>
          </p:nvSpPr>
          <p:spPr>
            <a:xfrm>
              <a:off x="6285950" y="2121713"/>
              <a:ext cx="262450" cy="58100"/>
            </a:xfrm>
            <a:custGeom>
              <a:rect b="b" l="l" r="r" t="t"/>
              <a:pathLst>
                <a:path extrusionOk="0" h="2324" w="10498">
                  <a:moveTo>
                    <a:pt x="9671" y="0"/>
                  </a:moveTo>
                  <a:cubicBezTo>
                    <a:pt x="9641" y="0"/>
                    <a:pt x="9610" y="2"/>
                    <a:pt x="9578" y="6"/>
                  </a:cubicBezTo>
                  <a:lnTo>
                    <a:pt x="786" y="1095"/>
                  </a:lnTo>
                  <a:cubicBezTo>
                    <a:pt x="0" y="1154"/>
                    <a:pt x="72" y="2323"/>
                    <a:pt x="846" y="2323"/>
                  </a:cubicBezTo>
                  <a:cubicBezTo>
                    <a:pt x="852" y="2323"/>
                    <a:pt x="859" y="2323"/>
                    <a:pt x="865" y="2323"/>
                  </a:cubicBezTo>
                  <a:cubicBezTo>
                    <a:pt x="885" y="2323"/>
                    <a:pt x="905" y="2323"/>
                    <a:pt x="944" y="2303"/>
                  </a:cubicBezTo>
                  <a:lnTo>
                    <a:pt x="9737" y="1214"/>
                  </a:lnTo>
                  <a:cubicBezTo>
                    <a:pt x="10498" y="1119"/>
                    <a:pt x="10400" y="0"/>
                    <a:pt x="9671" y="0"/>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1" name="Google Shape;1151;p17"/>
            <p:cNvSpPr/>
            <p:nvPr/>
          </p:nvSpPr>
          <p:spPr>
            <a:xfrm>
              <a:off x="6444350" y="2526488"/>
              <a:ext cx="121175" cy="736000"/>
            </a:xfrm>
            <a:custGeom>
              <a:rect b="b" l="l" r="r" t="t"/>
              <a:pathLst>
                <a:path extrusionOk="0" h="29440" w="4847">
                  <a:moveTo>
                    <a:pt x="667" y="1"/>
                  </a:moveTo>
                  <a:cubicBezTo>
                    <a:pt x="336" y="1"/>
                    <a:pt x="0" y="243"/>
                    <a:pt x="54" y="687"/>
                  </a:cubicBezTo>
                  <a:lnTo>
                    <a:pt x="3599" y="28905"/>
                  </a:lnTo>
                  <a:cubicBezTo>
                    <a:pt x="3638" y="29222"/>
                    <a:pt x="3896" y="29440"/>
                    <a:pt x="4193" y="29440"/>
                  </a:cubicBezTo>
                  <a:lnTo>
                    <a:pt x="4272" y="29440"/>
                  </a:lnTo>
                  <a:cubicBezTo>
                    <a:pt x="4609" y="29400"/>
                    <a:pt x="4846" y="29083"/>
                    <a:pt x="4807" y="28767"/>
                  </a:cubicBezTo>
                  <a:lnTo>
                    <a:pt x="1262" y="528"/>
                  </a:lnTo>
                  <a:cubicBezTo>
                    <a:pt x="1217" y="169"/>
                    <a:pt x="944" y="1"/>
                    <a:pt x="667" y="1"/>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2" name="Google Shape;1152;p17"/>
            <p:cNvSpPr/>
            <p:nvPr/>
          </p:nvSpPr>
          <p:spPr>
            <a:xfrm>
              <a:off x="6173400" y="1634588"/>
              <a:ext cx="371825" cy="102750"/>
            </a:xfrm>
            <a:custGeom>
              <a:rect b="b" l="l" r="r" t="t"/>
              <a:pathLst>
                <a:path extrusionOk="0" h="4110" w="14873">
                  <a:moveTo>
                    <a:pt x="14171" y="0"/>
                  </a:moveTo>
                  <a:cubicBezTo>
                    <a:pt x="14148" y="0"/>
                    <a:pt x="14124" y="2"/>
                    <a:pt x="14100" y="5"/>
                  </a:cubicBezTo>
                  <a:lnTo>
                    <a:pt x="456" y="1708"/>
                  </a:lnTo>
                  <a:cubicBezTo>
                    <a:pt x="199" y="1748"/>
                    <a:pt x="1" y="1986"/>
                    <a:pt x="40" y="2263"/>
                  </a:cubicBezTo>
                  <a:lnTo>
                    <a:pt x="199" y="3669"/>
                  </a:lnTo>
                  <a:cubicBezTo>
                    <a:pt x="235" y="3922"/>
                    <a:pt x="453" y="4109"/>
                    <a:pt x="702" y="4109"/>
                  </a:cubicBezTo>
                  <a:cubicBezTo>
                    <a:pt x="726" y="4109"/>
                    <a:pt x="749" y="4108"/>
                    <a:pt x="773" y="4104"/>
                  </a:cubicBezTo>
                  <a:lnTo>
                    <a:pt x="14397" y="2401"/>
                  </a:lnTo>
                  <a:cubicBezTo>
                    <a:pt x="14674" y="2362"/>
                    <a:pt x="14872" y="2124"/>
                    <a:pt x="14833" y="1847"/>
                  </a:cubicBezTo>
                  <a:lnTo>
                    <a:pt x="14655" y="421"/>
                  </a:lnTo>
                  <a:cubicBezTo>
                    <a:pt x="14618" y="186"/>
                    <a:pt x="14417" y="0"/>
                    <a:pt x="14171" y="0"/>
                  </a:cubicBez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3" name="Google Shape;1153;p17"/>
            <p:cNvSpPr/>
            <p:nvPr/>
          </p:nvSpPr>
          <p:spPr>
            <a:xfrm>
              <a:off x="6519450" y="3211988"/>
              <a:ext cx="57950" cy="70800"/>
            </a:xfrm>
            <a:custGeom>
              <a:rect b="b" l="l" r="r" t="t"/>
              <a:pathLst>
                <a:path extrusionOk="0" h="2832" w="2318">
                  <a:moveTo>
                    <a:pt x="2001" y="0"/>
                  </a:moveTo>
                  <a:lnTo>
                    <a:pt x="1" y="258"/>
                  </a:lnTo>
                  <a:lnTo>
                    <a:pt x="318" y="2832"/>
                  </a:lnTo>
                  <a:lnTo>
                    <a:pt x="2318" y="2574"/>
                  </a:lnTo>
                  <a:lnTo>
                    <a:pt x="2001" y="0"/>
                  </a:ln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4" name="Google Shape;1154;p17"/>
            <p:cNvSpPr/>
            <p:nvPr/>
          </p:nvSpPr>
          <p:spPr>
            <a:xfrm>
              <a:off x="6267475" y="3102563"/>
              <a:ext cx="82700" cy="68850"/>
            </a:xfrm>
            <a:custGeom>
              <a:rect b="b" l="l" r="r" t="t"/>
              <a:pathLst>
                <a:path extrusionOk="0" h="2754" w="3308">
                  <a:moveTo>
                    <a:pt x="3188" y="1"/>
                  </a:moveTo>
                  <a:lnTo>
                    <a:pt x="0" y="80"/>
                  </a:lnTo>
                  <a:lnTo>
                    <a:pt x="357" y="2753"/>
                  </a:lnTo>
                  <a:lnTo>
                    <a:pt x="3307" y="2753"/>
                  </a:lnTo>
                  <a:lnTo>
                    <a:pt x="3188" y="1"/>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5" name="Google Shape;1155;p17"/>
            <p:cNvSpPr/>
            <p:nvPr/>
          </p:nvSpPr>
          <p:spPr>
            <a:xfrm>
              <a:off x="6248150" y="3151113"/>
              <a:ext cx="286175" cy="136150"/>
            </a:xfrm>
            <a:custGeom>
              <a:rect b="b" l="l" r="r" t="t"/>
              <a:pathLst>
                <a:path extrusionOk="0" h="5446" w="11447">
                  <a:moveTo>
                    <a:pt x="3968" y="0"/>
                  </a:moveTo>
                  <a:cubicBezTo>
                    <a:pt x="3448" y="0"/>
                    <a:pt x="2776" y="500"/>
                    <a:pt x="2099" y="500"/>
                  </a:cubicBezTo>
                  <a:cubicBezTo>
                    <a:pt x="1799" y="500"/>
                    <a:pt x="1498" y="402"/>
                    <a:pt x="1209" y="118"/>
                  </a:cubicBezTo>
                  <a:cubicBezTo>
                    <a:pt x="1209" y="118"/>
                    <a:pt x="1161" y="109"/>
                    <a:pt x="1089" y="109"/>
                  </a:cubicBezTo>
                  <a:cubicBezTo>
                    <a:pt x="891" y="109"/>
                    <a:pt x="516" y="184"/>
                    <a:pt x="516" y="752"/>
                  </a:cubicBezTo>
                  <a:cubicBezTo>
                    <a:pt x="516" y="871"/>
                    <a:pt x="496" y="1009"/>
                    <a:pt x="476" y="1128"/>
                  </a:cubicBezTo>
                  <a:cubicBezTo>
                    <a:pt x="476" y="1227"/>
                    <a:pt x="456" y="1326"/>
                    <a:pt x="437" y="1445"/>
                  </a:cubicBezTo>
                  <a:cubicBezTo>
                    <a:pt x="298" y="2395"/>
                    <a:pt x="1" y="3881"/>
                    <a:pt x="60" y="4831"/>
                  </a:cubicBezTo>
                  <a:cubicBezTo>
                    <a:pt x="60" y="5049"/>
                    <a:pt x="120" y="5247"/>
                    <a:pt x="219" y="5445"/>
                  </a:cubicBezTo>
                  <a:lnTo>
                    <a:pt x="11328" y="5445"/>
                  </a:lnTo>
                  <a:cubicBezTo>
                    <a:pt x="11427" y="5267"/>
                    <a:pt x="11447" y="5049"/>
                    <a:pt x="11407" y="4831"/>
                  </a:cubicBezTo>
                  <a:cubicBezTo>
                    <a:pt x="11308" y="4356"/>
                    <a:pt x="10853" y="3663"/>
                    <a:pt x="9209" y="2990"/>
                  </a:cubicBezTo>
                  <a:cubicBezTo>
                    <a:pt x="7922" y="2455"/>
                    <a:pt x="6417" y="1920"/>
                    <a:pt x="5546" y="1128"/>
                  </a:cubicBezTo>
                  <a:cubicBezTo>
                    <a:pt x="4655" y="336"/>
                    <a:pt x="4338" y="118"/>
                    <a:pt x="4338" y="118"/>
                  </a:cubicBezTo>
                  <a:cubicBezTo>
                    <a:pt x="4226" y="34"/>
                    <a:pt x="4102" y="0"/>
                    <a:pt x="396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6" name="Google Shape;1156;p17"/>
            <p:cNvSpPr/>
            <p:nvPr/>
          </p:nvSpPr>
          <p:spPr>
            <a:xfrm>
              <a:off x="6249650" y="3271888"/>
              <a:ext cx="284675" cy="15375"/>
            </a:xfrm>
            <a:custGeom>
              <a:rect b="b" l="l" r="r" t="t"/>
              <a:pathLst>
                <a:path extrusionOk="0" h="615" w="11387">
                  <a:moveTo>
                    <a:pt x="0" y="0"/>
                  </a:moveTo>
                  <a:cubicBezTo>
                    <a:pt x="0" y="218"/>
                    <a:pt x="60" y="416"/>
                    <a:pt x="159" y="614"/>
                  </a:cubicBezTo>
                  <a:lnTo>
                    <a:pt x="11268" y="614"/>
                  </a:lnTo>
                  <a:cubicBezTo>
                    <a:pt x="11367" y="416"/>
                    <a:pt x="11387" y="198"/>
                    <a:pt x="1134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7" name="Google Shape;1157;p17"/>
            <p:cNvSpPr/>
            <p:nvPr/>
          </p:nvSpPr>
          <p:spPr>
            <a:xfrm>
              <a:off x="6259050" y="3179313"/>
              <a:ext cx="37150" cy="107950"/>
            </a:xfrm>
            <a:custGeom>
              <a:rect b="b" l="l" r="r" t="t"/>
              <a:pathLst>
                <a:path extrusionOk="0" h="4318" w="1486">
                  <a:moveTo>
                    <a:pt x="40" y="0"/>
                  </a:moveTo>
                  <a:cubicBezTo>
                    <a:pt x="40" y="99"/>
                    <a:pt x="20" y="198"/>
                    <a:pt x="1" y="317"/>
                  </a:cubicBezTo>
                  <a:cubicBezTo>
                    <a:pt x="694" y="852"/>
                    <a:pt x="1110" y="1664"/>
                    <a:pt x="1169" y="2535"/>
                  </a:cubicBezTo>
                  <a:cubicBezTo>
                    <a:pt x="1228" y="3188"/>
                    <a:pt x="1010" y="3822"/>
                    <a:pt x="575" y="4317"/>
                  </a:cubicBezTo>
                  <a:lnTo>
                    <a:pt x="911" y="4317"/>
                  </a:lnTo>
                  <a:cubicBezTo>
                    <a:pt x="1288" y="3802"/>
                    <a:pt x="1486" y="3169"/>
                    <a:pt x="1446" y="2515"/>
                  </a:cubicBezTo>
                  <a:cubicBezTo>
                    <a:pt x="1367" y="1505"/>
                    <a:pt x="852" y="594"/>
                    <a:pt x="4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8" name="Google Shape;1158;p17"/>
            <p:cNvSpPr/>
            <p:nvPr/>
          </p:nvSpPr>
          <p:spPr>
            <a:xfrm>
              <a:off x="6375400" y="3182013"/>
              <a:ext cx="31125" cy="13650"/>
            </a:xfrm>
            <a:custGeom>
              <a:rect b="b" l="l" r="r" t="t"/>
              <a:pathLst>
                <a:path extrusionOk="0" h="546" w="1245">
                  <a:moveTo>
                    <a:pt x="977" y="0"/>
                  </a:moveTo>
                  <a:cubicBezTo>
                    <a:pt x="956" y="0"/>
                    <a:pt x="934" y="4"/>
                    <a:pt x="911" y="11"/>
                  </a:cubicBezTo>
                  <a:lnTo>
                    <a:pt x="218" y="189"/>
                  </a:lnTo>
                  <a:cubicBezTo>
                    <a:pt x="0" y="229"/>
                    <a:pt x="40" y="546"/>
                    <a:pt x="258" y="546"/>
                  </a:cubicBezTo>
                  <a:lnTo>
                    <a:pt x="317" y="546"/>
                  </a:lnTo>
                  <a:lnTo>
                    <a:pt x="1010" y="367"/>
                  </a:lnTo>
                  <a:cubicBezTo>
                    <a:pt x="1244" y="331"/>
                    <a:pt x="1184" y="0"/>
                    <a:pt x="977"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9" name="Google Shape;1159;p17"/>
            <p:cNvSpPr/>
            <p:nvPr/>
          </p:nvSpPr>
          <p:spPr>
            <a:xfrm>
              <a:off x="6358550" y="3167738"/>
              <a:ext cx="30275" cy="13575"/>
            </a:xfrm>
            <a:custGeom>
              <a:rect b="b" l="l" r="r" t="t"/>
              <a:pathLst>
                <a:path extrusionOk="0" h="543" w="1211">
                  <a:moveTo>
                    <a:pt x="944" y="1"/>
                  </a:moveTo>
                  <a:cubicBezTo>
                    <a:pt x="928" y="1"/>
                    <a:pt x="910" y="3"/>
                    <a:pt x="892" y="8"/>
                  </a:cubicBezTo>
                  <a:lnTo>
                    <a:pt x="199" y="186"/>
                  </a:lnTo>
                  <a:cubicBezTo>
                    <a:pt x="1" y="225"/>
                    <a:pt x="21" y="542"/>
                    <a:pt x="258" y="542"/>
                  </a:cubicBezTo>
                  <a:lnTo>
                    <a:pt x="298" y="523"/>
                  </a:lnTo>
                  <a:lnTo>
                    <a:pt x="991" y="364"/>
                  </a:lnTo>
                  <a:cubicBezTo>
                    <a:pt x="1210" y="309"/>
                    <a:pt x="1143" y="1"/>
                    <a:pt x="94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0" name="Google Shape;1160;p17"/>
            <p:cNvSpPr/>
            <p:nvPr/>
          </p:nvSpPr>
          <p:spPr>
            <a:xfrm>
              <a:off x="6394700" y="3191913"/>
              <a:ext cx="29600" cy="13650"/>
            </a:xfrm>
            <a:custGeom>
              <a:rect b="b" l="l" r="r" t="t"/>
              <a:pathLst>
                <a:path extrusionOk="0" h="546" w="1184">
                  <a:moveTo>
                    <a:pt x="918" y="1"/>
                  </a:moveTo>
                  <a:cubicBezTo>
                    <a:pt x="897" y="1"/>
                    <a:pt x="875" y="4"/>
                    <a:pt x="852" y="11"/>
                  </a:cubicBezTo>
                  <a:lnTo>
                    <a:pt x="159" y="189"/>
                  </a:lnTo>
                  <a:cubicBezTo>
                    <a:pt x="60" y="209"/>
                    <a:pt x="0" y="308"/>
                    <a:pt x="20" y="407"/>
                  </a:cubicBezTo>
                  <a:cubicBezTo>
                    <a:pt x="40" y="486"/>
                    <a:pt x="119" y="546"/>
                    <a:pt x="198" y="546"/>
                  </a:cubicBezTo>
                  <a:lnTo>
                    <a:pt x="238" y="546"/>
                  </a:lnTo>
                  <a:lnTo>
                    <a:pt x="931" y="367"/>
                  </a:lnTo>
                  <a:cubicBezTo>
                    <a:pt x="1183" y="331"/>
                    <a:pt x="1124" y="1"/>
                    <a:pt x="918"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1" name="Google Shape;1161;p17"/>
            <p:cNvSpPr/>
            <p:nvPr/>
          </p:nvSpPr>
          <p:spPr>
            <a:xfrm>
              <a:off x="6411525" y="3201988"/>
              <a:ext cx="27750" cy="13475"/>
            </a:xfrm>
            <a:custGeom>
              <a:rect b="b" l="l" r="r" t="t"/>
              <a:pathLst>
                <a:path extrusionOk="0" h="539" w="1110">
                  <a:moveTo>
                    <a:pt x="890" y="0"/>
                  </a:moveTo>
                  <a:cubicBezTo>
                    <a:pt x="878" y="0"/>
                    <a:pt x="865" y="1"/>
                    <a:pt x="852" y="4"/>
                  </a:cubicBezTo>
                  <a:lnTo>
                    <a:pt x="159" y="182"/>
                  </a:lnTo>
                  <a:cubicBezTo>
                    <a:pt x="60" y="202"/>
                    <a:pt x="1" y="301"/>
                    <a:pt x="40" y="400"/>
                  </a:cubicBezTo>
                  <a:cubicBezTo>
                    <a:pt x="40" y="479"/>
                    <a:pt x="120" y="539"/>
                    <a:pt x="199" y="539"/>
                  </a:cubicBezTo>
                  <a:lnTo>
                    <a:pt x="258" y="539"/>
                  </a:lnTo>
                  <a:lnTo>
                    <a:pt x="951" y="360"/>
                  </a:lnTo>
                  <a:cubicBezTo>
                    <a:pt x="1050" y="341"/>
                    <a:pt x="1110" y="242"/>
                    <a:pt x="1070" y="143"/>
                  </a:cubicBezTo>
                  <a:cubicBezTo>
                    <a:pt x="1053" y="56"/>
                    <a:pt x="976" y="0"/>
                    <a:pt x="89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2" name="Google Shape;1162;p17"/>
            <p:cNvSpPr/>
            <p:nvPr/>
          </p:nvSpPr>
          <p:spPr>
            <a:xfrm>
              <a:off x="6430350" y="3210813"/>
              <a:ext cx="29275" cy="13575"/>
            </a:xfrm>
            <a:custGeom>
              <a:rect b="b" l="l" r="r" t="t"/>
              <a:pathLst>
                <a:path extrusionOk="0" h="543" w="1171">
                  <a:moveTo>
                    <a:pt x="904" y="1"/>
                  </a:moveTo>
                  <a:cubicBezTo>
                    <a:pt x="887" y="1"/>
                    <a:pt x="870" y="3"/>
                    <a:pt x="852" y="7"/>
                  </a:cubicBezTo>
                  <a:lnTo>
                    <a:pt x="159" y="186"/>
                  </a:lnTo>
                  <a:cubicBezTo>
                    <a:pt x="60" y="205"/>
                    <a:pt x="0" y="305"/>
                    <a:pt x="40" y="404"/>
                  </a:cubicBezTo>
                  <a:cubicBezTo>
                    <a:pt x="60" y="483"/>
                    <a:pt x="119" y="542"/>
                    <a:pt x="218" y="542"/>
                  </a:cubicBezTo>
                  <a:lnTo>
                    <a:pt x="258" y="542"/>
                  </a:lnTo>
                  <a:lnTo>
                    <a:pt x="951" y="364"/>
                  </a:lnTo>
                  <a:cubicBezTo>
                    <a:pt x="1170" y="309"/>
                    <a:pt x="1103" y="1"/>
                    <a:pt x="90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3" name="Google Shape;1163;p17"/>
            <p:cNvSpPr/>
            <p:nvPr/>
          </p:nvSpPr>
          <p:spPr>
            <a:xfrm>
              <a:off x="6449650" y="3218513"/>
              <a:ext cx="30950" cy="13775"/>
            </a:xfrm>
            <a:custGeom>
              <a:rect b="b" l="l" r="r" t="t"/>
              <a:pathLst>
                <a:path extrusionOk="0" h="551" w="1238">
                  <a:moveTo>
                    <a:pt x="990" y="0"/>
                  </a:moveTo>
                  <a:cubicBezTo>
                    <a:pt x="966" y="0"/>
                    <a:pt x="940" y="5"/>
                    <a:pt x="911" y="16"/>
                  </a:cubicBezTo>
                  <a:lnTo>
                    <a:pt x="218" y="175"/>
                  </a:lnTo>
                  <a:cubicBezTo>
                    <a:pt x="1" y="234"/>
                    <a:pt x="40" y="531"/>
                    <a:pt x="258" y="551"/>
                  </a:cubicBezTo>
                  <a:lnTo>
                    <a:pt x="298" y="531"/>
                  </a:lnTo>
                  <a:lnTo>
                    <a:pt x="991" y="373"/>
                  </a:lnTo>
                  <a:cubicBezTo>
                    <a:pt x="1237" y="320"/>
                    <a:pt x="1186" y="0"/>
                    <a:pt x="990"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4" name="Google Shape;1164;p17"/>
            <p:cNvSpPr/>
            <p:nvPr/>
          </p:nvSpPr>
          <p:spPr>
            <a:xfrm>
              <a:off x="5943700" y="1917388"/>
              <a:ext cx="430225" cy="256075"/>
            </a:xfrm>
            <a:custGeom>
              <a:rect b="b" l="l" r="r" t="t"/>
              <a:pathLst>
                <a:path extrusionOk="0" h="10243" w="17209">
                  <a:moveTo>
                    <a:pt x="14654" y="1"/>
                  </a:moveTo>
                  <a:lnTo>
                    <a:pt x="297" y="3011"/>
                  </a:lnTo>
                  <a:cubicBezTo>
                    <a:pt x="297" y="3011"/>
                    <a:pt x="0" y="6060"/>
                    <a:pt x="535" y="8278"/>
                  </a:cubicBezTo>
                  <a:lnTo>
                    <a:pt x="535" y="8318"/>
                  </a:lnTo>
                  <a:cubicBezTo>
                    <a:pt x="555" y="8417"/>
                    <a:pt x="594" y="8516"/>
                    <a:pt x="614" y="8615"/>
                  </a:cubicBezTo>
                  <a:lnTo>
                    <a:pt x="614" y="8634"/>
                  </a:lnTo>
                  <a:cubicBezTo>
                    <a:pt x="634" y="8654"/>
                    <a:pt x="634" y="8674"/>
                    <a:pt x="634" y="8694"/>
                  </a:cubicBezTo>
                  <a:cubicBezTo>
                    <a:pt x="674" y="8813"/>
                    <a:pt x="733" y="8931"/>
                    <a:pt x="773" y="9070"/>
                  </a:cubicBezTo>
                  <a:cubicBezTo>
                    <a:pt x="1112" y="9899"/>
                    <a:pt x="3028" y="10243"/>
                    <a:pt x="5424" y="10243"/>
                  </a:cubicBezTo>
                  <a:cubicBezTo>
                    <a:pt x="6521" y="10243"/>
                    <a:pt x="7718" y="10171"/>
                    <a:pt x="8912" y="10040"/>
                  </a:cubicBezTo>
                  <a:cubicBezTo>
                    <a:pt x="11842" y="9704"/>
                    <a:pt x="14733" y="9011"/>
                    <a:pt x="16021" y="8159"/>
                  </a:cubicBezTo>
                  <a:cubicBezTo>
                    <a:pt x="17209" y="7367"/>
                    <a:pt x="14654" y="1"/>
                    <a:pt x="1465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5" name="Google Shape;1165;p17"/>
            <p:cNvSpPr/>
            <p:nvPr/>
          </p:nvSpPr>
          <p:spPr>
            <a:xfrm>
              <a:off x="6171925" y="2073338"/>
              <a:ext cx="219825" cy="1037175"/>
            </a:xfrm>
            <a:custGeom>
              <a:rect b="b" l="l" r="r" t="t"/>
              <a:pathLst>
                <a:path extrusionOk="0" h="41487" w="8793">
                  <a:moveTo>
                    <a:pt x="7169" y="0"/>
                  </a:moveTo>
                  <a:lnTo>
                    <a:pt x="5783" y="634"/>
                  </a:lnTo>
                  <a:lnTo>
                    <a:pt x="5446" y="792"/>
                  </a:lnTo>
                  <a:lnTo>
                    <a:pt x="0" y="3288"/>
                  </a:lnTo>
                  <a:lnTo>
                    <a:pt x="60" y="3763"/>
                  </a:lnTo>
                  <a:lnTo>
                    <a:pt x="2436" y="24080"/>
                  </a:lnTo>
                  <a:cubicBezTo>
                    <a:pt x="2000" y="26754"/>
                    <a:pt x="2812" y="35942"/>
                    <a:pt x="3169" y="39784"/>
                  </a:cubicBezTo>
                  <a:cubicBezTo>
                    <a:pt x="3169" y="39883"/>
                    <a:pt x="3189" y="39982"/>
                    <a:pt x="3208" y="40081"/>
                  </a:cubicBezTo>
                  <a:cubicBezTo>
                    <a:pt x="3288" y="40952"/>
                    <a:pt x="3347" y="41487"/>
                    <a:pt x="3347" y="41487"/>
                  </a:cubicBezTo>
                  <a:lnTo>
                    <a:pt x="7565" y="41348"/>
                  </a:lnTo>
                  <a:lnTo>
                    <a:pt x="7664" y="39982"/>
                  </a:lnTo>
                  <a:lnTo>
                    <a:pt x="7684" y="39685"/>
                  </a:lnTo>
                  <a:lnTo>
                    <a:pt x="8773" y="23130"/>
                  </a:lnTo>
                  <a:lnTo>
                    <a:pt x="8793" y="22813"/>
                  </a:lnTo>
                  <a:lnTo>
                    <a:pt x="8793" y="22753"/>
                  </a:lnTo>
                  <a:cubicBezTo>
                    <a:pt x="8773" y="17387"/>
                    <a:pt x="8199" y="10001"/>
                    <a:pt x="7367" y="1941"/>
                  </a:cubicBezTo>
                  <a:lnTo>
                    <a:pt x="7327" y="1565"/>
                  </a:lnTo>
                  <a:cubicBezTo>
                    <a:pt x="7288" y="1149"/>
                    <a:pt x="7248" y="733"/>
                    <a:pt x="7208" y="337"/>
                  </a:cubicBezTo>
                  <a:cubicBezTo>
                    <a:pt x="7208" y="218"/>
                    <a:pt x="7169" y="119"/>
                    <a:pt x="716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6" name="Google Shape;1166;p17"/>
            <p:cNvSpPr/>
            <p:nvPr/>
          </p:nvSpPr>
          <p:spPr>
            <a:xfrm>
              <a:off x="6301800" y="2642138"/>
              <a:ext cx="89950" cy="12425"/>
            </a:xfrm>
            <a:custGeom>
              <a:rect b="b" l="l" r="r" t="t"/>
              <a:pathLst>
                <a:path extrusionOk="0" h="497" w="3598">
                  <a:moveTo>
                    <a:pt x="252" y="1"/>
                  </a:moveTo>
                  <a:cubicBezTo>
                    <a:pt x="50" y="1"/>
                    <a:pt x="0" y="300"/>
                    <a:pt x="211" y="358"/>
                  </a:cubicBezTo>
                  <a:lnTo>
                    <a:pt x="211" y="338"/>
                  </a:lnTo>
                  <a:cubicBezTo>
                    <a:pt x="845" y="437"/>
                    <a:pt x="1479" y="496"/>
                    <a:pt x="2132" y="496"/>
                  </a:cubicBezTo>
                  <a:cubicBezTo>
                    <a:pt x="2608" y="496"/>
                    <a:pt x="3103" y="457"/>
                    <a:pt x="3578" y="378"/>
                  </a:cubicBezTo>
                  <a:lnTo>
                    <a:pt x="3598" y="61"/>
                  </a:lnTo>
                  <a:lnTo>
                    <a:pt x="3598" y="1"/>
                  </a:lnTo>
                  <a:cubicBezTo>
                    <a:pt x="3142" y="107"/>
                    <a:pt x="2623" y="142"/>
                    <a:pt x="2132" y="142"/>
                  </a:cubicBezTo>
                  <a:cubicBezTo>
                    <a:pt x="1151" y="142"/>
                    <a:pt x="284" y="1"/>
                    <a:pt x="271" y="1"/>
                  </a:cubicBezTo>
                  <a:cubicBezTo>
                    <a:pt x="264" y="1"/>
                    <a:pt x="258" y="1"/>
                    <a:pt x="252" y="1"/>
                  </a:cubicBezTo>
                  <a:close/>
                </a:path>
              </a:pathLst>
            </a:custGeom>
            <a:solidFill>
              <a:srgbClr val="1E343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7" name="Google Shape;1167;p17"/>
            <p:cNvSpPr/>
            <p:nvPr/>
          </p:nvSpPr>
          <p:spPr>
            <a:xfrm>
              <a:off x="6251125" y="3065438"/>
              <a:ext cx="112900" cy="9425"/>
            </a:xfrm>
            <a:custGeom>
              <a:rect b="b" l="l" r="r" t="t"/>
              <a:pathLst>
                <a:path extrusionOk="0" h="377" w="4516">
                  <a:moveTo>
                    <a:pt x="4120" y="1"/>
                  </a:moveTo>
                  <a:lnTo>
                    <a:pt x="912" y="80"/>
                  </a:lnTo>
                  <a:lnTo>
                    <a:pt x="555" y="80"/>
                  </a:lnTo>
                  <a:lnTo>
                    <a:pt x="1" y="100"/>
                  </a:lnTo>
                  <a:cubicBezTo>
                    <a:pt x="1" y="199"/>
                    <a:pt x="21" y="298"/>
                    <a:pt x="40" y="377"/>
                  </a:cubicBezTo>
                  <a:lnTo>
                    <a:pt x="951" y="377"/>
                  </a:lnTo>
                  <a:lnTo>
                    <a:pt x="4159" y="298"/>
                  </a:lnTo>
                  <a:lnTo>
                    <a:pt x="4496" y="298"/>
                  </a:lnTo>
                  <a:lnTo>
                    <a:pt x="4516"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8" name="Google Shape;1168;p17"/>
            <p:cNvSpPr/>
            <p:nvPr/>
          </p:nvSpPr>
          <p:spPr>
            <a:xfrm>
              <a:off x="6190425" y="2168488"/>
              <a:ext cx="84000" cy="906375"/>
            </a:xfrm>
            <a:custGeom>
              <a:rect b="b" l="l" r="r" t="t"/>
              <a:pathLst>
                <a:path extrusionOk="0" h="36255" w="3360">
                  <a:moveTo>
                    <a:pt x="211" y="0"/>
                  </a:moveTo>
                  <a:cubicBezTo>
                    <a:pt x="106" y="0"/>
                    <a:pt x="1" y="76"/>
                    <a:pt x="33" y="214"/>
                  </a:cubicBezTo>
                  <a:lnTo>
                    <a:pt x="2567" y="19561"/>
                  </a:lnTo>
                  <a:cubicBezTo>
                    <a:pt x="2488" y="19977"/>
                    <a:pt x="1696" y="24849"/>
                    <a:pt x="2983" y="35958"/>
                  </a:cubicBezTo>
                  <a:cubicBezTo>
                    <a:pt x="2983" y="36057"/>
                    <a:pt x="3003" y="36156"/>
                    <a:pt x="3003" y="36255"/>
                  </a:cubicBezTo>
                  <a:lnTo>
                    <a:pt x="3359" y="36255"/>
                  </a:lnTo>
                  <a:cubicBezTo>
                    <a:pt x="3359" y="36156"/>
                    <a:pt x="3340" y="36057"/>
                    <a:pt x="3320" y="35958"/>
                  </a:cubicBezTo>
                  <a:cubicBezTo>
                    <a:pt x="1993" y="24413"/>
                    <a:pt x="2904" y="19660"/>
                    <a:pt x="2924" y="19601"/>
                  </a:cubicBezTo>
                  <a:cubicBezTo>
                    <a:pt x="2924" y="19581"/>
                    <a:pt x="2924" y="19561"/>
                    <a:pt x="2924" y="19541"/>
                  </a:cubicBezTo>
                  <a:lnTo>
                    <a:pt x="389" y="175"/>
                  </a:lnTo>
                  <a:cubicBezTo>
                    <a:pt x="389" y="56"/>
                    <a:pt x="300" y="0"/>
                    <a:pt x="21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9" name="Google Shape;1169;p17"/>
            <p:cNvSpPr/>
            <p:nvPr/>
          </p:nvSpPr>
          <p:spPr>
            <a:xfrm>
              <a:off x="6269450" y="2008388"/>
              <a:ext cx="86650" cy="113475"/>
            </a:xfrm>
            <a:custGeom>
              <a:rect b="b" l="l" r="r" t="t"/>
              <a:pathLst>
                <a:path extrusionOk="0" h="4539" w="3466">
                  <a:moveTo>
                    <a:pt x="177" y="0"/>
                  </a:moveTo>
                  <a:cubicBezTo>
                    <a:pt x="165" y="0"/>
                    <a:pt x="152" y="2"/>
                    <a:pt x="139" y="4"/>
                  </a:cubicBezTo>
                  <a:cubicBezTo>
                    <a:pt x="60" y="24"/>
                    <a:pt x="0" y="123"/>
                    <a:pt x="20" y="202"/>
                  </a:cubicBezTo>
                  <a:cubicBezTo>
                    <a:pt x="20" y="301"/>
                    <a:pt x="377" y="2103"/>
                    <a:pt x="1545" y="3371"/>
                  </a:cubicBezTo>
                  <a:cubicBezTo>
                    <a:pt x="1783" y="3648"/>
                    <a:pt x="2040" y="3866"/>
                    <a:pt x="2357" y="4064"/>
                  </a:cubicBezTo>
                  <a:cubicBezTo>
                    <a:pt x="2575" y="4222"/>
                    <a:pt x="2832" y="4341"/>
                    <a:pt x="3090" y="4440"/>
                  </a:cubicBezTo>
                  <a:cubicBezTo>
                    <a:pt x="3208" y="4480"/>
                    <a:pt x="3327" y="4499"/>
                    <a:pt x="3466" y="4539"/>
                  </a:cubicBezTo>
                  <a:cubicBezTo>
                    <a:pt x="3446" y="4420"/>
                    <a:pt x="3426" y="4282"/>
                    <a:pt x="3426" y="4163"/>
                  </a:cubicBezTo>
                  <a:cubicBezTo>
                    <a:pt x="3367" y="4143"/>
                    <a:pt x="3307" y="4123"/>
                    <a:pt x="3248" y="4103"/>
                  </a:cubicBezTo>
                  <a:cubicBezTo>
                    <a:pt x="2991" y="4024"/>
                    <a:pt x="2753" y="3905"/>
                    <a:pt x="2535" y="3767"/>
                  </a:cubicBezTo>
                  <a:cubicBezTo>
                    <a:pt x="2298" y="3608"/>
                    <a:pt x="2060" y="3430"/>
                    <a:pt x="1882" y="3212"/>
                  </a:cubicBezTo>
                  <a:cubicBezTo>
                    <a:pt x="713" y="2004"/>
                    <a:pt x="357" y="163"/>
                    <a:pt x="357" y="143"/>
                  </a:cubicBezTo>
                  <a:cubicBezTo>
                    <a:pt x="340" y="57"/>
                    <a:pt x="262" y="0"/>
                    <a:pt x="17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0" name="Google Shape;1170;p17"/>
            <p:cNvSpPr/>
            <p:nvPr/>
          </p:nvSpPr>
          <p:spPr>
            <a:xfrm>
              <a:off x="6175375" y="1956988"/>
              <a:ext cx="21825" cy="196075"/>
            </a:xfrm>
            <a:custGeom>
              <a:rect b="b" l="l" r="r" t="t"/>
              <a:pathLst>
                <a:path extrusionOk="0" h="7843" w="873">
                  <a:moveTo>
                    <a:pt x="298" y="1"/>
                  </a:moveTo>
                  <a:lnTo>
                    <a:pt x="1" y="40"/>
                  </a:lnTo>
                  <a:cubicBezTo>
                    <a:pt x="21" y="258"/>
                    <a:pt x="41" y="496"/>
                    <a:pt x="60" y="753"/>
                  </a:cubicBezTo>
                  <a:cubicBezTo>
                    <a:pt x="80" y="852"/>
                    <a:pt x="100" y="951"/>
                    <a:pt x="100" y="1050"/>
                  </a:cubicBezTo>
                  <a:cubicBezTo>
                    <a:pt x="219" y="2278"/>
                    <a:pt x="357" y="4021"/>
                    <a:pt x="456" y="5803"/>
                  </a:cubicBezTo>
                  <a:cubicBezTo>
                    <a:pt x="476" y="5882"/>
                    <a:pt x="476" y="5981"/>
                    <a:pt x="476" y="6080"/>
                  </a:cubicBezTo>
                  <a:cubicBezTo>
                    <a:pt x="516" y="6635"/>
                    <a:pt x="555" y="7169"/>
                    <a:pt x="575" y="7704"/>
                  </a:cubicBezTo>
                  <a:cubicBezTo>
                    <a:pt x="575" y="7783"/>
                    <a:pt x="654" y="7843"/>
                    <a:pt x="734" y="7843"/>
                  </a:cubicBezTo>
                  <a:cubicBezTo>
                    <a:pt x="813" y="7823"/>
                    <a:pt x="872" y="7763"/>
                    <a:pt x="872" y="7684"/>
                  </a:cubicBezTo>
                  <a:cubicBezTo>
                    <a:pt x="833" y="7130"/>
                    <a:pt x="813" y="6555"/>
                    <a:pt x="773" y="6001"/>
                  </a:cubicBezTo>
                  <a:cubicBezTo>
                    <a:pt x="773" y="5902"/>
                    <a:pt x="753" y="5803"/>
                    <a:pt x="753" y="5704"/>
                  </a:cubicBezTo>
                  <a:cubicBezTo>
                    <a:pt x="635" y="3961"/>
                    <a:pt x="496" y="2219"/>
                    <a:pt x="377" y="1011"/>
                  </a:cubicBezTo>
                  <a:cubicBezTo>
                    <a:pt x="377" y="912"/>
                    <a:pt x="357" y="813"/>
                    <a:pt x="357" y="714"/>
                  </a:cubicBezTo>
                  <a:cubicBezTo>
                    <a:pt x="338" y="436"/>
                    <a:pt x="318" y="199"/>
                    <a:pt x="298"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1" name="Google Shape;1171;p17"/>
            <p:cNvSpPr/>
            <p:nvPr/>
          </p:nvSpPr>
          <p:spPr>
            <a:xfrm>
              <a:off x="6145675" y="1960963"/>
              <a:ext cx="64400" cy="149025"/>
            </a:xfrm>
            <a:custGeom>
              <a:rect b="b" l="l" r="r" t="t"/>
              <a:pathLst>
                <a:path extrusionOk="0" h="5961" w="2576">
                  <a:moveTo>
                    <a:pt x="278" y="0"/>
                  </a:moveTo>
                  <a:lnTo>
                    <a:pt x="1" y="40"/>
                  </a:lnTo>
                  <a:cubicBezTo>
                    <a:pt x="21" y="238"/>
                    <a:pt x="40" y="475"/>
                    <a:pt x="60" y="733"/>
                  </a:cubicBezTo>
                  <a:cubicBezTo>
                    <a:pt x="60" y="832"/>
                    <a:pt x="80" y="911"/>
                    <a:pt x="80" y="1010"/>
                  </a:cubicBezTo>
                  <a:cubicBezTo>
                    <a:pt x="238" y="2614"/>
                    <a:pt x="476" y="4872"/>
                    <a:pt x="575" y="5426"/>
                  </a:cubicBezTo>
                  <a:cubicBezTo>
                    <a:pt x="615" y="5624"/>
                    <a:pt x="733" y="5782"/>
                    <a:pt x="912" y="5882"/>
                  </a:cubicBezTo>
                  <a:cubicBezTo>
                    <a:pt x="1070" y="5941"/>
                    <a:pt x="1229" y="5961"/>
                    <a:pt x="1407" y="5961"/>
                  </a:cubicBezTo>
                  <a:cubicBezTo>
                    <a:pt x="1506" y="5941"/>
                    <a:pt x="1585" y="5941"/>
                    <a:pt x="1684" y="5921"/>
                  </a:cubicBezTo>
                  <a:cubicBezTo>
                    <a:pt x="1783" y="5901"/>
                    <a:pt x="1882" y="5862"/>
                    <a:pt x="1981" y="5842"/>
                  </a:cubicBezTo>
                  <a:cubicBezTo>
                    <a:pt x="2139" y="5782"/>
                    <a:pt x="2318" y="5723"/>
                    <a:pt x="2496" y="5644"/>
                  </a:cubicBezTo>
                  <a:cubicBezTo>
                    <a:pt x="2555" y="5604"/>
                    <a:pt x="2575" y="5505"/>
                    <a:pt x="2536" y="5446"/>
                  </a:cubicBezTo>
                  <a:cubicBezTo>
                    <a:pt x="2509" y="5393"/>
                    <a:pt x="2465" y="5367"/>
                    <a:pt x="2415" y="5367"/>
                  </a:cubicBezTo>
                  <a:cubicBezTo>
                    <a:pt x="2390" y="5367"/>
                    <a:pt x="2364" y="5373"/>
                    <a:pt x="2337" y="5386"/>
                  </a:cubicBezTo>
                  <a:cubicBezTo>
                    <a:pt x="2219" y="5446"/>
                    <a:pt x="2080" y="5505"/>
                    <a:pt x="1941" y="5545"/>
                  </a:cubicBezTo>
                  <a:cubicBezTo>
                    <a:pt x="1842" y="5565"/>
                    <a:pt x="1743" y="5604"/>
                    <a:pt x="1644" y="5624"/>
                  </a:cubicBezTo>
                  <a:cubicBezTo>
                    <a:pt x="1545" y="5654"/>
                    <a:pt x="1441" y="5669"/>
                    <a:pt x="1337" y="5669"/>
                  </a:cubicBezTo>
                  <a:cubicBezTo>
                    <a:pt x="1234" y="5669"/>
                    <a:pt x="1130" y="5654"/>
                    <a:pt x="1031" y="5624"/>
                  </a:cubicBezTo>
                  <a:cubicBezTo>
                    <a:pt x="932" y="5565"/>
                    <a:pt x="872" y="5485"/>
                    <a:pt x="852" y="5367"/>
                  </a:cubicBezTo>
                  <a:cubicBezTo>
                    <a:pt x="753" y="4852"/>
                    <a:pt x="535" y="2594"/>
                    <a:pt x="377" y="990"/>
                  </a:cubicBezTo>
                  <a:cubicBezTo>
                    <a:pt x="357" y="891"/>
                    <a:pt x="337" y="792"/>
                    <a:pt x="337" y="693"/>
                  </a:cubicBezTo>
                  <a:cubicBezTo>
                    <a:pt x="318" y="436"/>
                    <a:pt x="298" y="198"/>
                    <a:pt x="27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2" name="Google Shape;1172;p17"/>
            <p:cNvSpPr/>
            <p:nvPr/>
          </p:nvSpPr>
          <p:spPr>
            <a:xfrm>
              <a:off x="5952125" y="2048638"/>
              <a:ext cx="214375" cy="627325"/>
            </a:xfrm>
            <a:custGeom>
              <a:rect b="b" l="l" r="r" t="t"/>
              <a:pathLst>
                <a:path extrusionOk="0" h="25093" w="8575">
                  <a:moveTo>
                    <a:pt x="863" y="0"/>
                  </a:moveTo>
                  <a:cubicBezTo>
                    <a:pt x="524" y="0"/>
                    <a:pt x="231" y="42"/>
                    <a:pt x="0" y="137"/>
                  </a:cubicBezTo>
                  <a:cubicBezTo>
                    <a:pt x="0" y="137"/>
                    <a:pt x="99" y="1285"/>
                    <a:pt x="277" y="3028"/>
                  </a:cubicBezTo>
                  <a:lnTo>
                    <a:pt x="277" y="3068"/>
                  </a:lnTo>
                  <a:cubicBezTo>
                    <a:pt x="277" y="3167"/>
                    <a:pt x="297" y="3266"/>
                    <a:pt x="297" y="3365"/>
                  </a:cubicBezTo>
                  <a:cubicBezTo>
                    <a:pt x="297" y="3384"/>
                    <a:pt x="297" y="3404"/>
                    <a:pt x="297" y="3424"/>
                  </a:cubicBezTo>
                  <a:cubicBezTo>
                    <a:pt x="297" y="3523"/>
                    <a:pt x="317" y="3622"/>
                    <a:pt x="317" y="3721"/>
                  </a:cubicBezTo>
                  <a:cubicBezTo>
                    <a:pt x="733" y="8117"/>
                    <a:pt x="1426" y="15444"/>
                    <a:pt x="1901" y="18969"/>
                  </a:cubicBezTo>
                  <a:lnTo>
                    <a:pt x="1901" y="21761"/>
                  </a:lnTo>
                  <a:cubicBezTo>
                    <a:pt x="1901" y="22395"/>
                    <a:pt x="2079" y="23029"/>
                    <a:pt x="2436" y="23563"/>
                  </a:cubicBezTo>
                  <a:cubicBezTo>
                    <a:pt x="2535" y="23722"/>
                    <a:pt x="2654" y="23880"/>
                    <a:pt x="2792" y="24019"/>
                  </a:cubicBezTo>
                  <a:cubicBezTo>
                    <a:pt x="3462" y="24746"/>
                    <a:pt x="4351" y="25092"/>
                    <a:pt x="5233" y="25092"/>
                  </a:cubicBezTo>
                  <a:cubicBezTo>
                    <a:pt x="6488" y="25092"/>
                    <a:pt x="7727" y="24391"/>
                    <a:pt x="8297" y="23088"/>
                  </a:cubicBezTo>
                  <a:cubicBezTo>
                    <a:pt x="8357" y="22969"/>
                    <a:pt x="8396" y="22830"/>
                    <a:pt x="8436" y="22692"/>
                  </a:cubicBezTo>
                  <a:cubicBezTo>
                    <a:pt x="8535" y="22395"/>
                    <a:pt x="8575" y="22078"/>
                    <a:pt x="8575" y="21741"/>
                  </a:cubicBezTo>
                  <a:lnTo>
                    <a:pt x="8575" y="2434"/>
                  </a:lnTo>
                  <a:cubicBezTo>
                    <a:pt x="7248" y="1820"/>
                    <a:pt x="5901" y="1266"/>
                    <a:pt x="4515" y="790"/>
                  </a:cubicBezTo>
                  <a:lnTo>
                    <a:pt x="4258" y="711"/>
                  </a:lnTo>
                  <a:lnTo>
                    <a:pt x="4178" y="691"/>
                  </a:lnTo>
                  <a:lnTo>
                    <a:pt x="3921" y="592"/>
                  </a:lnTo>
                  <a:lnTo>
                    <a:pt x="3525" y="473"/>
                  </a:lnTo>
                  <a:cubicBezTo>
                    <a:pt x="3406" y="454"/>
                    <a:pt x="3287" y="414"/>
                    <a:pt x="3188" y="374"/>
                  </a:cubicBezTo>
                  <a:cubicBezTo>
                    <a:pt x="2329" y="153"/>
                    <a:pt x="1513" y="0"/>
                    <a:pt x="86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3" name="Google Shape;1173;p17"/>
            <p:cNvSpPr/>
            <p:nvPr/>
          </p:nvSpPr>
          <p:spPr>
            <a:xfrm>
              <a:off x="6073725" y="2615838"/>
              <a:ext cx="89300" cy="12625"/>
            </a:xfrm>
            <a:custGeom>
              <a:rect b="b" l="l" r="r" t="t"/>
              <a:pathLst>
                <a:path extrusionOk="0" h="505" w="3572">
                  <a:moveTo>
                    <a:pt x="249" y="1"/>
                  </a:moveTo>
                  <a:cubicBezTo>
                    <a:pt x="42" y="1"/>
                    <a:pt x="0" y="323"/>
                    <a:pt x="225" y="360"/>
                  </a:cubicBezTo>
                  <a:cubicBezTo>
                    <a:pt x="859" y="459"/>
                    <a:pt x="1493" y="499"/>
                    <a:pt x="2146" y="499"/>
                  </a:cubicBezTo>
                  <a:cubicBezTo>
                    <a:pt x="2223" y="502"/>
                    <a:pt x="2300" y="504"/>
                    <a:pt x="2377" y="504"/>
                  </a:cubicBezTo>
                  <a:cubicBezTo>
                    <a:pt x="2735" y="504"/>
                    <a:pt x="3091" y="469"/>
                    <a:pt x="3433" y="420"/>
                  </a:cubicBezTo>
                  <a:cubicBezTo>
                    <a:pt x="3493" y="281"/>
                    <a:pt x="3532" y="142"/>
                    <a:pt x="3572" y="24"/>
                  </a:cubicBezTo>
                  <a:lnTo>
                    <a:pt x="3572" y="24"/>
                  </a:lnTo>
                  <a:cubicBezTo>
                    <a:pt x="3142" y="118"/>
                    <a:pt x="2654" y="151"/>
                    <a:pt x="2188" y="151"/>
                  </a:cubicBezTo>
                  <a:cubicBezTo>
                    <a:pt x="1193" y="151"/>
                    <a:pt x="298" y="4"/>
                    <a:pt x="285" y="4"/>
                  </a:cubicBezTo>
                  <a:cubicBezTo>
                    <a:pt x="272" y="2"/>
                    <a:pt x="260" y="1"/>
                    <a:pt x="249" y="1"/>
                  </a:cubicBezTo>
                  <a:close/>
                </a:path>
              </a:pathLst>
            </a:custGeom>
            <a:solidFill>
              <a:srgbClr val="1E343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4" name="Google Shape;1174;p17"/>
            <p:cNvSpPr/>
            <p:nvPr/>
          </p:nvSpPr>
          <p:spPr>
            <a:xfrm>
              <a:off x="5984775" y="2150988"/>
              <a:ext cx="38650" cy="498125"/>
            </a:xfrm>
            <a:custGeom>
              <a:rect b="b" l="l" r="r" t="t"/>
              <a:pathLst>
                <a:path extrusionOk="0" h="19925" w="1546">
                  <a:moveTo>
                    <a:pt x="190" y="0"/>
                  </a:moveTo>
                  <a:cubicBezTo>
                    <a:pt x="180" y="0"/>
                    <a:pt x="170" y="1"/>
                    <a:pt x="159" y="3"/>
                  </a:cubicBezTo>
                  <a:cubicBezTo>
                    <a:pt x="60" y="3"/>
                    <a:pt x="1" y="83"/>
                    <a:pt x="1" y="182"/>
                  </a:cubicBezTo>
                  <a:cubicBezTo>
                    <a:pt x="21" y="300"/>
                    <a:pt x="793" y="11627"/>
                    <a:pt x="1189" y="14934"/>
                  </a:cubicBezTo>
                  <a:cubicBezTo>
                    <a:pt x="1189" y="15113"/>
                    <a:pt x="1130" y="17053"/>
                    <a:pt x="1130" y="19489"/>
                  </a:cubicBezTo>
                  <a:cubicBezTo>
                    <a:pt x="1229" y="19647"/>
                    <a:pt x="1348" y="19786"/>
                    <a:pt x="1486" y="19925"/>
                  </a:cubicBezTo>
                  <a:cubicBezTo>
                    <a:pt x="1486" y="17212"/>
                    <a:pt x="1546" y="14974"/>
                    <a:pt x="1546" y="14934"/>
                  </a:cubicBezTo>
                  <a:lnTo>
                    <a:pt x="1546" y="14915"/>
                  </a:lnTo>
                  <a:cubicBezTo>
                    <a:pt x="1150" y="11627"/>
                    <a:pt x="357" y="281"/>
                    <a:pt x="357" y="162"/>
                  </a:cubicBezTo>
                  <a:cubicBezTo>
                    <a:pt x="357" y="73"/>
                    <a:pt x="278" y="0"/>
                    <a:pt x="19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5" name="Google Shape;1175;p17"/>
            <p:cNvSpPr/>
            <p:nvPr/>
          </p:nvSpPr>
          <p:spPr>
            <a:xfrm>
              <a:off x="5957550" y="2030988"/>
              <a:ext cx="116100" cy="103825"/>
            </a:xfrm>
            <a:custGeom>
              <a:rect b="b" l="l" r="r" t="t"/>
              <a:pathLst>
                <a:path extrusionOk="0" h="4153" w="4644">
                  <a:moveTo>
                    <a:pt x="4424" y="0"/>
                  </a:moveTo>
                  <a:cubicBezTo>
                    <a:pt x="4356" y="0"/>
                    <a:pt x="4289" y="39"/>
                    <a:pt x="4258" y="130"/>
                  </a:cubicBezTo>
                  <a:cubicBezTo>
                    <a:pt x="4140" y="447"/>
                    <a:pt x="4001" y="764"/>
                    <a:pt x="3843" y="1061"/>
                  </a:cubicBezTo>
                  <a:cubicBezTo>
                    <a:pt x="3803" y="1140"/>
                    <a:pt x="3763" y="1219"/>
                    <a:pt x="3704" y="1298"/>
                  </a:cubicBezTo>
                  <a:cubicBezTo>
                    <a:pt x="3585" y="1536"/>
                    <a:pt x="3427" y="1774"/>
                    <a:pt x="3268" y="1991"/>
                  </a:cubicBezTo>
                  <a:cubicBezTo>
                    <a:pt x="2793" y="2684"/>
                    <a:pt x="2140" y="3358"/>
                    <a:pt x="1328" y="3655"/>
                  </a:cubicBezTo>
                  <a:cubicBezTo>
                    <a:pt x="1050" y="3752"/>
                    <a:pt x="754" y="3800"/>
                    <a:pt x="451" y="3800"/>
                  </a:cubicBezTo>
                  <a:cubicBezTo>
                    <a:pt x="322" y="3800"/>
                    <a:pt x="191" y="3791"/>
                    <a:pt x="60" y="3774"/>
                  </a:cubicBezTo>
                  <a:lnTo>
                    <a:pt x="1" y="3754"/>
                  </a:lnTo>
                  <a:lnTo>
                    <a:pt x="1" y="3754"/>
                  </a:lnTo>
                  <a:cubicBezTo>
                    <a:pt x="21" y="3873"/>
                    <a:pt x="40" y="3972"/>
                    <a:pt x="80" y="4071"/>
                  </a:cubicBezTo>
                  <a:cubicBezTo>
                    <a:pt x="80" y="4090"/>
                    <a:pt x="80" y="4110"/>
                    <a:pt x="80" y="4130"/>
                  </a:cubicBezTo>
                  <a:lnTo>
                    <a:pt x="120" y="4130"/>
                  </a:lnTo>
                  <a:cubicBezTo>
                    <a:pt x="234" y="4146"/>
                    <a:pt x="350" y="4153"/>
                    <a:pt x="468" y="4153"/>
                  </a:cubicBezTo>
                  <a:cubicBezTo>
                    <a:pt x="800" y="4153"/>
                    <a:pt x="1139" y="4094"/>
                    <a:pt x="1446" y="3991"/>
                  </a:cubicBezTo>
                  <a:cubicBezTo>
                    <a:pt x="2357" y="3655"/>
                    <a:pt x="3070" y="2922"/>
                    <a:pt x="3585" y="2189"/>
                  </a:cubicBezTo>
                  <a:cubicBezTo>
                    <a:pt x="3744" y="1932"/>
                    <a:pt x="3902" y="1675"/>
                    <a:pt x="4060" y="1417"/>
                  </a:cubicBezTo>
                  <a:cubicBezTo>
                    <a:pt x="4100" y="1338"/>
                    <a:pt x="4140" y="1259"/>
                    <a:pt x="4179" y="1179"/>
                  </a:cubicBezTo>
                  <a:cubicBezTo>
                    <a:pt x="4338" y="882"/>
                    <a:pt x="4476" y="566"/>
                    <a:pt x="4595" y="249"/>
                  </a:cubicBezTo>
                  <a:cubicBezTo>
                    <a:pt x="4644" y="102"/>
                    <a:pt x="4534" y="0"/>
                    <a:pt x="442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6" name="Google Shape;1176;p17"/>
            <p:cNvSpPr/>
            <p:nvPr/>
          </p:nvSpPr>
          <p:spPr>
            <a:xfrm>
              <a:off x="5886775" y="1336688"/>
              <a:ext cx="472300" cy="731350"/>
            </a:xfrm>
            <a:custGeom>
              <a:rect b="b" l="l" r="r" t="t"/>
              <a:pathLst>
                <a:path extrusionOk="0" h="29254" w="18892">
                  <a:moveTo>
                    <a:pt x="7921" y="0"/>
                  </a:moveTo>
                  <a:cubicBezTo>
                    <a:pt x="7921" y="0"/>
                    <a:pt x="3584" y="1386"/>
                    <a:pt x="2060" y="2792"/>
                  </a:cubicBezTo>
                  <a:cubicBezTo>
                    <a:pt x="0" y="4693"/>
                    <a:pt x="1822" y="13010"/>
                    <a:pt x="1862" y="16793"/>
                  </a:cubicBezTo>
                  <a:cubicBezTo>
                    <a:pt x="1901" y="20555"/>
                    <a:pt x="1565" y="26258"/>
                    <a:pt x="2317" y="27823"/>
                  </a:cubicBezTo>
                  <a:cubicBezTo>
                    <a:pt x="2725" y="28648"/>
                    <a:pt x="6867" y="29253"/>
                    <a:pt x="10875" y="29253"/>
                  </a:cubicBezTo>
                  <a:cubicBezTo>
                    <a:pt x="14460" y="29253"/>
                    <a:pt x="17937" y="28769"/>
                    <a:pt x="18535" y="27526"/>
                  </a:cubicBezTo>
                  <a:cubicBezTo>
                    <a:pt x="18892" y="26773"/>
                    <a:pt x="17228" y="16832"/>
                    <a:pt x="17486" y="12535"/>
                  </a:cubicBezTo>
                  <a:cubicBezTo>
                    <a:pt x="17743" y="8218"/>
                    <a:pt x="18456" y="5228"/>
                    <a:pt x="17842" y="3485"/>
                  </a:cubicBezTo>
                  <a:cubicBezTo>
                    <a:pt x="17347" y="2060"/>
                    <a:pt x="12674" y="852"/>
                    <a:pt x="12674" y="852"/>
                  </a:cubicBezTo>
                  <a:lnTo>
                    <a:pt x="7921" y="0"/>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7" name="Google Shape;1177;p17"/>
            <p:cNvSpPr/>
            <p:nvPr/>
          </p:nvSpPr>
          <p:spPr>
            <a:xfrm>
              <a:off x="6057075" y="1870863"/>
              <a:ext cx="256950" cy="131025"/>
            </a:xfrm>
            <a:custGeom>
              <a:rect b="b" l="l" r="r" t="t"/>
              <a:pathLst>
                <a:path extrusionOk="0" h="5241" w="10278">
                  <a:moveTo>
                    <a:pt x="9644" y="0"/>
                  </a:moveTo>
                  <a:cubicBezTo>
                    <a:pt x="8040" y="99"/>
                    <a:pt x="6431" y="149"/>
                    <a:pt x="4822" y="149"/>
                  </a:cubicBezTo>
                  <a:cubicBezTo>
                    <a:pt x="3213" y="149"/>
                    <a:pt x="1604" y="99"/>
                    <a:pt x="0" y="0"/>
                  </a:cubicBezTo>
                  <a:lnTo>
                    <a:pt x="0" y="0"/>
                  </a:lnTo>
                  <a:cubicBezTo>
                    <a:pt x="0" y="0"/>
                    <a:pt x="495" y="2614"/>
                    <a:pt x="0" y="4872"/>
                  </a:cubicBezTo>
                  <a:cubicBezTo>
                    <a:pt x="0" y="4872"/>
                    <a:pt x="2647" y="5241"/>
                    <a:pt x="5394" y="5241"/>
                  </a:cubicBezTo>
                  <a:cubicBezTo>
                    <a:pt x="7054" y="5241"/>
                    <a:pt x="8750" y="5106"/>
                    <a:pt x="9921" y="4674"/>
                  </a:cubicBezTo>
                  <a:cubicBezTo>
                    <a:pt x="9921" y="4674"/>
                    <a:pt x="10278" y="2060"/>
                    <a:pt x="964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8" name="Google Shape;1178;p17"/>
            <p:cNvSpPr/>
            <p:nvPr/>
          </p:nvSpPr>
          <p:spPr>
            <a:xfrm>
              <a:off x="6315000" y="1489663"/>
              <a:ext cx="13875" cy="258450"/>
            </a:xfrm>
            <a:custGeom>
              <a:rect b="b" l="l" r="r" t="t"/>
              <a:pathLst>
                <a:path extrusionOk="0" h="10338" w="555">
                  <a:moveTo>
                    <a:pt x="119" y="0"/>
                  </a:moveTo>
                  <a:cubicBezTo>
                    <a:pt x="60" y="20"/>
                    <a:pt x="0" y="60"/>
                    <a:pt x="20" y="119"/>
                  </a:cubicBezTo>
                  <a:cubicBezTo>
                    <a:pt x="20" y="178"/>
                    <a:pt x="277" y="6396"/>
                    <a:pt x="337" y="10238"/>
                  </a:cubicBezTo>
                  <a:cubicBezTo>
                    <a:pt x="337" y="10297"/>
                    <a:pt x="377" y="10337"/>
                    <a:pt x="436" y="10337"/>
                  </a:cubicBezTo>
                  <a:cubicBezTo>
                    <a:pt x="515" y="10337"/>
                    <a:pt x="555" y="10278"/>
                    <a:pt x="555" y="10218"/>
                  </a:cubicBezTo>
                  <a:cubicBezTo>
                    <a:pt x="476" y="6396"/>
                    <a:pt x="238" y="178"/>
                    <a:pt x="238" y="119"/>
                  </a:cubicBezTo>
                  <a:cubicBezTo>
                    <a:pt x="238" y="60"/>
                    <a:pt x="178" y="0"/>
                    <a:pt x="119"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9" name="Google Shape;1179;p17"/>
            <p:cNvSpPr/>
            <p:nvPr/>
          </p:nvSpPr>
          <p:spPr>
            <a:xfrm>
              <a:off x="6064000" y="1505013"/>
              <a:ext cx="213400" cy="93575"/>
            </a:xfrm>
            <a:custGeom>
              <a:rect b="b" l="l" r="r" t="t"/>
              <a:pathLst>
                <a:path extrusionOk="0" h="3743" w="8536">
                  <a:moveTo>
                    <a:pt x="7961" y="0"/>
                  </a:moveTo>
                  <a:cubicBezTo>
                    <a:pt x="6161" y="188"/>
                    <a:pt x="4362" y="276"/>
                    <a:pt x="2562" y="276"/>
                  </a:cubicBezTo>
                  <a:cubicBezTo>
                    <a:pt x="1708" y="276"/>
                    <a:pt x="854" y="256"/>
                    <a:pt x="0" y="218"/>
                  </a:cubicBezTo>
                  <a:lnTo>
                    <a:pt x="0" y="218"/>
                  </a:lnTo>
                  <a:lnTo>
                    <a:pt x="258" y="3743"/>
                  </a:lnTo>
                  <a:cubicBezTo>
                    <a:pt x="258" y="3743"/>
                    <a:pt x="6258" y="3743"/>
                    <a:pt x="8535" y="3248"/>
                  </a:cubicBezTo>
                  <a:cubicBezTo>
                    <a:pt x="8535" y="3248"/>
                    <a:pt x="8377" y="951"/>
                    <a:pt x="7961"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0" name="Google Shape;1180;p17"/>
            <p:cNvSpPr/>
            <p:nvPr/>
          </p:nvSpPr>
          <p:spPr>
            <a:xfrm>
              <a:off x="5922900" y="1275363"/>
              <a:ext cx="349550" cy="150450"/>
            </a:xfrm>
            <a:custGeom>
              <a:rect b="b" l="l" r="r" t="t"/>
              <a:pathLst>
                <a:path extrusionOk="0" h="6018" w="13982">
                  <a:moveTo>
                    <a:pt x="7380" y="0"/>
                  </a:moveTo>
                  <a:cubicBezTo>
                    <a:pt x="5315" y="0"/>
                    <a:pt x="3247" y="699"/>
                    <a:pt x="2120" y="2216"/>
                  </a:cubicBezTo>
                  <a:cubicBezTo>
                    <a:pt x="1" y="5047"/>
                    <a:pt x="5605" y="5523"/>
                    <a:pt x="5605" y="5523"/>
                  </a:cubicBezTo>
                  <a:lnTo>
                    <a:pt x="12635" y="6018"/>
                  </a:lnTo>
                  <a:lnTo>
                    <a:pt x="12635" y="6018"/>
                  </a:lnTo>
                  <a:cubicBezTo>
                    <a:pt x="12635" y="6018"/>
                    <a:pt x="13981" y="3107"/>
                    <a:pt x="12179" y="1542"/>
                  </a:cubicBezTo>
                  <a:cubicBezTo>
                    <a:pt x="11011" y="541"/>
                    <a:pt x="9197" y="0"/>
                    <a:pt x="7380"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1" name="Google Shape;1181;p17"/>
            <p:cNvSpPr/>
            <p:nvPr/>
          </p:nvSpPr>
          <p:spPr>
            <a:xfrm>
              <a:off x="5948650" y="1555013"/>
              <a:ext cx="40625" cy="496175"/>
            </a:xfrm>
            <a:custGeom>
              <a:rect b="b" l="l" r="r" t="t"/>
              <a:pathLst>
                <a:path extrusionOk="0" h="19847" w="1625">
                  <a:moveTo>
                    <a:pt x="278" y="0"/>
                  </a:moveTo>
                  <a:lnTo>
                    <a:pt x="0" y="119"/>
                  </a:lnTo>
                  <a:cubicBezTo>
                    <a:pt x="297" y="2178"/>
                    <a:pt x="793" y="6178"/>
                    <a:pt x="535" y="9268"/>
                  </a:cubicBezTo>
                  <a:cubicBezTo>
                    <a:pt x="218" y="13070"/>
                    <a:pt x="476" y="16496"/>
                    <a:pt x="1327" y="19743"/>
                  </a:cubicBezTo>
                  <a:cubicBezTo>
                    <a:pt x="1344" y="19795"/>
                    <a:pt x="1406" y="19846"/>
                    <a:pt x="1474" y="19846"/>
                  </a:cubicBezTo>
                  <a:cubicBezTo>
                    <a:pt x="1484" y="19846"/>
                    <a:pt x="1495" y="19845"/>
                    <a:pt x="1505" y="19842"/>
                  </a:cubicBezTo>
                  <a:cubicBezTo>
                    <a:pt x="1585" y="19822"/>
                    <a:pt x="1624" y="19743"/>
                    <a:pt x="1604" y="19664"/>
                  </a:cubicBezTo>
                  <a:cubicBezTo>
                    <a:pt x="753" y="16436"/>
                    <a:pt x="495" y="13050"/>
                    <a:pt x="832" y="9287"/>
                  </a:cubicBezTo>
                  <a:cubicBezTo>
                    <a:pt x="1090" y="6139"/>
                    <a:pt x="575" y="2060"/>
                    <a:pt x="27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2" name="Google Shape;1182;p17"/>
            <p:cNvSpPr/>
            <p:nvPr/>
          </p:nvSpPr>
          <p:spPr>
            <a:xfrm>
              <a:off x="6036275" y="1644988"/>
              <a:ext cx="258950" cy="122450"/>
            </a:xfrm>
            <a:custGeom>
              <a:rect b="b" l="l" r="r" t="t"/>
              <a:pathLst>
                <a:path extrusionOk="0" h="4898" w="10358">
                  <a:moveTo>
                    <a:pt x="10209" y="0"/>
                  </a:moveTo>
                  <a:cubicBezTo>
                    <a:pt x="10169" y="0"/>
                    <a:pt x="10129" y="15"/>
                    <a:pt x="10100" y="45"/>
                  </a:cubicBezTo>
                  <a:cubicBezTo>
                    <a:pt x="9129" y="1035"/>
                    <a:pt x="8080" y="1906"/>
                    <a:pt x="6931" y="2659"/>
                  </a:cubicBezTo>
                  <a:cubicBezTo>
                    <a:pt x="5512" y="3600"/>
                    <a:pt x="3500" y="4610"/>
                    <a:pt x="1424" y="4610"/>
                  </a:cubicBezTo>
                  <a:cubicBezTo>
                    <a:pt x="1010" y="4610"/>
                    <a:pt x="594" y="4569"/>
                    <a:pt x="179" y="4481"/>
                  </a:cubicBezTo>
                  <a:cubicBezTo>
                    <a:pt x="165" y="4477"/>
                    <a:pt x="151" y="4475"/>
                    <a:pt x="138" y="4475"/>
                  </a:cubicBezTo>
                  <a:cubicBezTo>
                    <a:pt x="75" y="4475"/>
                    <a:pt x="20" y="4514"/>
                    <a:pt x="20" y="4580"/>
                  </a:cubicBezTo>
                  <a:cubicBezTo>
                    <a:pt x="0" y="4659"/>
                    <a:pt x="40" y="4738"/>
                    <a:pt x="119" y="4758"/>
                  </a:cubicBezTo>
                  <a:cubicBezTo>
                    <a:pt x="580" y="4852"/>
                    <a:pt x="1041" y="4898"/>
                    <a:pt x="1502" y="4898"/>
                  </a:cubicBezTo>
                  <a:cubicBezTo>
                    <a:pt x="1813" y="4898"/>
                    <a:pt x="2125" y="4877"/>
                    <a:pt x="2436" y="4837"/>
                  </a:cubicBezTo>
                  <a:cubicBezTo>
                    <a:pt x="3902" y="4619"/>
                    <a:pt x="5466" y="3985"/>
                    <a:pt x="7090" y="2916"/>
                  </a:cubicBezTo>
                  <a:cubicBezTo>
                    <a:pt x="8258" y="2144"/>
                    <a:pt x="9327" y="1253"/>
                    <a:pt x="10318" y="263"/>
                  </a:cubicBezTo>
                  <a:cubicBezTo>
                    <a:pt x="10357" y="203"/>
                    <a:pt x="10357" y="104"/>
                    <a:pt x="10318" y="45"/>
                  </a:cubicBezTo>
                  <a:cubicBezTo>
                    <a:pt x="10288" y="15"/>
                    <a:pt x="10248" y="0"/>
                    <a:pt x="10209"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3" name="Google Shape;1183;p17"/>
            <p:cNvSpPr/>
            <p:nvPr/>
          </p:nvSpPr>
          <p:spPr>
            <a:xfrm>
              <a:off x="6085775" y="1743213"/>
              <a:ext cx="164400" cy="76675"/>
            </a:xfrm>
            <a:custGeom>
              <a:rect b="b" l="l" r="r" t="t"/>
              <a:pathLst>
                <a:path extrusionOk="0" h="3067" w="6576">
                  <a:moveTo>
                    <a:pt x="6414" y="1"/>
                  </a:moveTo>
                  <a:cubicBezTo>
                    <a:pt x="6374" y="1"/>
                    <a:pt x="6332" y="22"/>
                    <a:pt x="6298" y="56"/>
                  </a:cubicBezTo>
                  <a:cubicBezTo>
                    <a:pt x="4674" y="1720"/>
                    <a:pt x="2476" y="2690"/>
                    <a:pt x="159" y="2769"/>
                  </a:cubicBezTo>
                  <a:cubicBezTo>
                    <a:pt x="80" y="2789"/>
                    <a:pt x="1" y="2849"/>
                    <a:pt x="1" y="2928"/>
                  </a:cubicBezTo>
                  <a:cubicBezTo>
                    <a:pt x="1" y="3007"/>
                    <a:pt x="80" y="3066"/>
                    <a:pt x="159" y="3066"/>
                  </a:cubicBezTo>
                  <a:cubicBezTo>
                    <a:pt x="516" y="3066"/>
                    <a:pt x="852" y="3027"/>
                    <a:pt x="1209" y="2987"/>
                  </a:cubicBezTo>
                  <a:cubicBezTo>
                    <a:pt x="2496" y="2789"/>
                    <a:pt x="3724" y="2334"/>
                    <a:pt x="4833" y="1641"/>
                  </a:cubicBezTo>
                  <a:cubicBezTo>
                    <a:pt x="5446" y="1245"/>
                    <a:pt x="6021" y="789"/>
                    <a:pt x="6516" y="255"/>
                  </a:cubicBezTo>
                  <a:cubicBezTo>
                    <a:pt x="6575" y="195"/>
                    <a:pt x="6575" y="96"/>
                    <a:pt x="6496" y="37"/>
                  </a:cubicBezTo>
                  <a:cubicBezTo>
                    <a:pt x="6471" y="12"/>
                    <a:pt x="6443" y="1"/>
                    <a:pt x="641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4" name="Google Shape;1184;p17"/>
            <p:cNvSpPr/>
            <p:nvPr/>
          </p:nvSpPr>
          <p:spPr>
            <a:xfrm>
              <a:off x="6072650" y="1377913"/>
              <a:ext cx="131600" cy="44250"/>
            </a:xfrm>
            <a:custGeom>
              <a:rect b="b" l="l" r="r" t="t"/>
              <a:pathLst>
                <a:path extrusionOk="0" h="1770" w="5264">
                  <a:moveTo>
                    <a:pt x="5049" y="0"/>
                  </a:moveTo>
                  <a:cubicBezTo>
                    <a:pt x="5003" y="0"/>
                    <a:pt x="4957" y="22"/>
                    <a:pt x="4922" y="74"/>
                  </a:cubicBezTo>
                  <a:cubicBezTo>
                    <a:pt x="4922" y="94"/>
                    <a:pt x="3971" y="1302"/>
                    <a:pt x="2605" y="1460"/>
                  </a:cubicBezTo>
                  <a:cubicBezTo>
                    <a:pt x="2519" y="1469"/>
                    <a:pt x="2433" y="1473"/>
                    <a:pt x="2348" y="1473"/>
                  </a:cubicBezTo>
                  <a:cubicBezTo>
                    <a:pt x="1661" y="1473"/>
                    <a:pt x="977" y="1192"/>
                    <a:pt x="308" y="629"/>
                  </a:cubicBezTo>
                  <a:cubicBezTo>
                    <a:pt x="274" y="599"/>
                    <a:pt x="239" y="586"/>
                    <a:pt x="207" y="586"/>
                  </a:cubicBezTo>
                  <a:cubicBezTo>
                    <a:pt x="88" y="586"/>
                    <a:pt x="1" y="753"/>
                    <a:pt x="110" y="846"/>
                  </a:cubicBezTo>
                  <a:cubicBezTo>
                    <a:pt x="837" y="1467"/>
                    <a:pt x="1595" y="1770"/>
                    <a:pt x="2371" y="1770"/>
                  </a:cubicBezTo>
                  <a:cubicBezTo>
                    <a:pt x="2462" y="1770"/>
                    <a:pt x="2553" y="1766"/>
                    <a:pt x="2645" y="1757"/>
                  </a:cubicBezTo>
                  <a:cubicBezTo>
                    <a:pt x="2763" y="1737"/>
                    <a:pt x="2902" y="1718"/>
                    <a:pt x="3021" y="1698"/>
                  </a:cubicBezTo>
                  <a:cubicBezTo>
                    <a:pt x="3872" y="1440"/>
                    <a:pt x="4625" y="945"/>
                    <a:pt x="5179" y="252"/>
                  </a:cubicBezTo>
                  <a:cubicBezTo>
                    <a:pt x="5263" y="126"/>
                    <a:pt x="5159" y="0"/>
                    <a:pt x="5049"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5" name="Google Shape;1185;p17"/>
            <p:cNvSpPr/>
            <p:nvPr/>
          </p:nvSpPr>
          <p:spPr>
            <a:xfrm>
              <a:off x="5994200" y="1126763"/>
              <a:ext cx="102000" cy="200175"/>
            </a:xfrm>
            <a:custGeom>
              <a:rect b="b" l="l" r="r" t="t"/>
              <a:pathLst>
                <a:path extrusionOk="0" h="8007" w="4080">
                  <a:moveTo>
                    <a:pt x="2654" y="1"/>
                  </a:moveTo>
                  <a:lnTo>
                    <a:pt x="990" y="1625"/>
                  </a:lnTo>
                  <a:cubicBezTo>
                    <a:pt x="614" y="1625"/>
                    <a:pt x="931" y="2773"/>
                    <a:pt x="1268" y="3150"/>
                  </a:cubicBezTo>
                  <a:cubicBezTo>
                    <a:pt x="1505" y="3447"/>
                    <a:pt x="0" y="4239"/>
                    <a:pt x="139" y="5011"/>
                  </a:cubicBezTo>
                  <a:cubicBezTo>
                    <a:pt x="213" y="5506"/>
                    <a:pt x="504" y="5599"/>
                    <a:pt x="712" y="5599"/>
                  </a:cubicBezTo>
                  <a:cubicBezTo>
                    <a:pt x="836" y="5599"/>
                    <a:pt x="931" y="5565"/>
                    <a:pt x="931" y="5565"/>
                  </a:cubicBezTo>
                  <a:lnTo>
                    <a:pt x="931" y="5565"/>
                  </a:lnTo>
                  <a:cubicBezTo>
                    <a:pt x="931" y="5566"/>
                    <a:pt x="693" y="6595"/>
                    <a:pt x="1129" y="6932"/>
                  </a:cubicBezTo>
                  <a:cubicBezTo>
                    <a:pt x="1214" y="6994"/>
                    <a:pt x="1304" y="7019"/>
                    <a:pt x="1393" y="7019"/>
                  </a:cubicBezTo>
                  <a:cubicBezTo>
                    <a:pt x="1760" y="7019"/>
                    <a:pt x="2119" y="6595"/>
                    <a:pt x="2119" y="6595"/>
                  </a:cubicBezTo>
                  <a:lnTo>
                    <a:pt x="2119" y="6595"/>
                  </a:lnTo>
                  <a:cubicBezTo>
                    <a:pt x="2119" y="6595"/>
                    <a:pt x="1842" y="7882"/>
                    <a:pt x="2594" y="8001"/>
                  </a:cubicBezTo>
                  <a:cubicBezTo>
                    <a:pt x="2615" y="8004"/>
                    <a:pt x="2636" y="8006"/>
                    <a:pt x="2657" y="8006"/>
                  </a:cubicBezTo>
                  <a:cubicBezTo>
                    <a:pt x="3387" y="8006"/>
                    <a:pt x="4080" y="6041"/>
                    <a:pt x="4080" y="6041"/>
                  </a:cubicBezTo>
                  <a:lnTo>
                    <a:pt x="2654" y="1"/>
                  </a:ln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6" name="Google Shape;1186;p17"/>
            <p:cNvSpPr/>
            <p:nvPr/>
          </p:nvSpPr>
          <p:spPr>
            <a:xfrm>
              <a:off x="6175875" y="1181938"/>
              <a:ext cx="66875" cy="86950"/>
            </a:xfrm>
            <a:custGeom>
              <a:rect b="b" l="l" r="r" t="t"/>
              <a:pathLst>
                <a:path extrusionOk="0" h="3478" w="2675">
                  <a:moveTo>
                    <a:pt x="1037" y="1"/>
                  </a:moveTo>
                  <a:cubicBezTo>
                    <a:pt x="178" y="1"/>
                    <a:pt x="1" y="1101"/>
                    <a:pt x="1" y="1101"/>
                  </a:cubicBezTo>
                  <a:lnTo>
                    <a:pt x="832" y="3477"/>
                  </a:lnTo>
                  <a:cubicBezTo>
                    <a:pt x="2674" y="3319"/>
                    <a:pt x="2179" y="150"/>
                    <a:pt x="1189" y="12"/>
                  </a:cubicBezTo>
                  <a:cubicBezTo>
                    <a:pt x="1136" y="4"/>
                    <a:pt x="1085" y="1"/>
                    <a:pt x="1037"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7" name="Google Shape;1187;p17"/>
            <p:cNvSpPr/>
            <p:nvPr/>
          </p:nvSpPr>
          <p:spPr>
            <a:xfrm>
              <a:off x="6062500" y="1255988"/>
              <a:ext cx="126775" cy="130800"/>
            </a:xfrm>
            <a:custGeom>
              <a:rect b="b" l="l" r="r" t="t"/>
              <a:pathLst>
                <a:path extrusionOk="0" h="5232" w="5071">
                  <a:moveTo>
                    <a:pt x="1" y="0"/>
                  </a:moveTo>
                  <a:lnTo>
                    <a:pt x="476" y="4456"/>
                  </a:lnTo>
                  <a:cubicBezTo>
                    <a:pt x="476" y="4456"/>
                    <a:pt x="298" y="4872"/>
                    <a:pt x="2120" y="5189"/>
                  </a:cubicBezTo>
                  <a:cubicBezTo>
                    <a:pt x="2310" y="5218"/>
                    <a:pt x="2500" y="5232"/>
                    <a:pt x="2690" y="5232"/>
                  </a:cubicBezTo>
                  <a:cubicBezTo>
                    <a:pt x="3412" y="5232"/>
                    <a:pt x="4122" y="5026"/>
                    <a:pt x="4734" y="4634"/>
                  </a:cubicBezTo>
                  <a:cubicBezTo>
                    <a:pt x="4853" y="4535"/>
                    <a:pt x="4971" y="4456"/>
                    <a:pt x="5070" y="4357"/>
                  </a:cubicBezTo>
                  <a:cubicBezTo>
                    <a:pt x="4793" y="3585"/>
                    <a:pt x="4714" y="2733"/>
                    <a:pt x="4853" y="1921"/>
                  </a:cubicBezTo>
                  <a:lnTo>
                    <a:pt x="4853" y="1882"/>
                  </a:lnTo>
                  <a:lnTo>
                    <a:pt x="1"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8" name="Google Shape;1188;p17"/>
            <p:cNvSpPr/>
            <p:nvPr/>
          </p:nvSpPr>
          <p:spPr>
            <a:xfrm>
              <a:off x="6083800" y="1300038"/>
              <a:ext cx="105475" cy="71875"/>
            </a:xfrm>
            <a:custGeom>
              <a:rect b="b" l="l" r="r" t="t"/>
              <a:pathLst>
                <a:path extrusionOk="0" h="2875" w="4219">
                  <a:moveTo>
                    <a:pt x="0" y="1"/>
                  </a:moveTo>
                  <a:lnTo>
                    <a:pt x="0" y="1"/>
                  </a:lnTo>
                  <a:cubicBezTo>
                    <a:pt x="1" y="1"/>
                    <a:pt x="1342" y="2875"/>
                    <a:pt x="3760" y="2875"/>
                  </a:cubicBezTo>
                  <a:cubicBezTo>
                    <a:pt x="3800" y="2875"/>
                    <a:pt x="3841" y="2874"/>
                    <a:pt x="3882" y="2872"/>
                  </a:cubicBezTo>
                  <a:cubicBezTo>
                    <a:pt x="4001" y="2793"/>
                    <a:pt x="4119" y="2694"/>
                    <a:pt x="4218" y="2595"/>
                  </a:cubicBezTo>
                  <a:cubicBezTo>
                    <a:pt x="3941" y="1823"/>
                    <a:pt x="3862" y="971"/>
                    <a:pt x="4001" y="159"/>
                  </a:cubicBezTo>
                  <a:lnTo>
                    <a:pt x="0" y="1"/>
                  </a:ln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9" name="Google Shape;1189;p17"/>
            <p:cNvSpPr/>
            <p:nvPr/>
          </p:nvSpPr>
          <p:spPr>
            <a:xfrm>
              <a:off x="6164500" y="1111338"/>
              <a:ext cx="56450" cy="82800"/>
            </a:xfrm>
            <a:custGeom>
              <a:rect b="b" l="l" r="r" t="t"/>
              <a:pathLst>
                <a:path extrusionOk="0" h="3312" w="2258">
                  <a:moveTo>
                    <a:pt x="658" y="1"/>
                  </a:moveTo>
                  <a:cubicBezTo>
                    <a:pt x="131" y="1"/>
                    <a:pt x="0" y="341"/>
                    <a:pt x="0" y="341"/>
                  </a:cubicBezTo>
                  <a:lnTo>
                    <a:pt x="1842" y="3311"/>
                  </a:lnTo>
                  <a:cubicBezTo>
                    <a:pt x="2258" y="242"/>
                    <a:pt x="1089" y="63"/>
                    <a:pt x="1089" y="63"/>
                  </a:cubicBezTo>
                  <a:cubicBezTo>
                    <a:pt x="922" y="19"/>
                    <a:pt x="780" y="1"/>
                    <a:pt x="65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0" name="Google Shape;1190;p17"/>
            <p:cNvSpPr/>
            <p:nvPr/>
          </p:nvSpPr>
          <p:spPr>
            <a:xfrm>
              <a:off x="6026375" y="1100788"/>
              <a:ext cx="190625" cy="235450"/>
            </a:xfrm>
            <a:custGeom>
              <a:rect b="b" l="l" r="r" t="t"/>
              <a:pathLst>
                <a:path extrusionOk="0" h="9418" w="7625">
                  <a:moveTo>
                    <a:pt x="4014" y="1"/>
                  </a:moveTo>
                  <a:cubicBezTo>
                    <a:pt x="3331" y="1"/>
                    <a:pt x="2629" y="195"/>
                    <a:pt x="2000" y="585"/>
                  </a:cubicBezTo>
                  <a:cubicBezTo>
                    <a:pt x="0" y="1792"/>
                    <a:pt x="1149" y="4921"/>
                    <a:pt x="1327" y="6486"/>
                  </a:cubicBezTo>
                  <a:cubicBezTo>
                    <a:pt x="1426" y="8050"/>
                    <a:pt x="2674" y="9298"/>
                    <a:pt x="4238" y="9397"/>
                  </a:cubicBezTo>
                  <a:cubicBezTo>
                    <a:pt x="4391" y="9411"/>
                    <a:pt x="4541" y="9418"/>
                    <a:pt x="4687" y="9418"/>
                  </a:cubicBezTo>
                  <a:cubicBezTo>
                    <a:pt x="6398" y="9418"/>
                    <a:pt x="7624" y="8473"/>
                    <a:pt x="7624" y="6941"/>
                  </a:cubicBezTo>
                  <a:cubicBezTo>
                    <a:pt x="7624" y="6545"/>
                    <a:pt x="7605" y="5971"/>
                    <a:pt x="7545" y="5377"/>
                  </a:cubicBezTo>
                  <a:lnTo>
                    <a:pt x="7545" y="5357"/>
                  </a:lnTo>
                  <a:cubicBezTo>
                    <a:pt x="7545" y="5238"/>
                    <a:pt x="7525" y="5119"/>
                    <a:pt x="7506" y="4981"/>
                  </a:cubicBezTo>
                  <a:lnTo>
                    <a:pt x="7486" y="4703"/>
                  </a:lnTo>
                  <a:cubicBezTo>
                    <a:pt x="7367" y="3634"/>
                    <a:pt x="7228" y="2684"/>
                    <a:pt x="7228" y="2684"/>
                  </a:cubicBezTo>
                  <a:cubicBezTo>
                    <a:pt x="6863" y="899"/>
                    <a:pt x="5483" y="1"/>
                    <a:pt x="4014"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1" name="Google Shape;1191;p17"/>
            <p:cNvSpPr/>
            <p:nvPr/>
          </p:nvSpPr>
          <p:spPr>
            <a:xfrm>
              <a:off x="6152775" y="1187563"/>
              <a:ext cx="28575" cy="48175"/>
            </a:xfrm>
            <a:custGeom>
              <a:rect b="b" l="l" r="r" t="t"/>
              <a:pathLst>
                <a:path extrusionOk="0" h="1927" w="1143">
                  <a:moveTo>
                    <a:pt x="130" y="1"/>
                  </a:moveTo>
                  <a:cubicBezTo>
                    <a:pt x="83" y="1"/>
                    <a:pt x="53" y="52"/>
                    <a:pt x="53" y="104"/>
                  </a:cubicBezTo>
                  <a:lnTo>
                    <a:pt x="34" y="777"/>
                  </a:lnTo>
                  <a:cubicBezTo>
                    <a:pt x="34" y="817"/>
                    <a:pt x="34" y="836"/>
                    <a:pt x="73" y="856"/>
                  </a:cubicBezTo>
                  <a:lnTo>
                    <a:pt x="846" y="1569"/>
                  </a:lnTo>
                  <a:cubicBezTo>
                    <a:pt x="608" y="1648"/>
                    <a:pt x="390" y="1688"/>
                    <a:pt x="152" y="1708"/>
                  </a:cubicBezTo>
                  <a:cubicBezTo>
                    <a:pt x="1" y="1727"/>
                    <a:pt x="31" y="1927"/>
                    <a:pt x="155" y="1927"/>
                  </a:cubicBezTo>
                  <a:cubicBezTo>
                    <a:pt x="160" y="1927"/>
                    <a:pt x="166" y="1926"/>
                    <a:pt x="172" y="1926"/>
                  </a:cubicBezTo>
                  <a:cubicBezTo>
                    <a:pt x="370" y="1906"/>
                    <a:pt x="549" y="1886"/>
                    <a:pt x="747" y="1826"/>
                  </a:cubicBezTo>
                  <a:cubicBezTo>
                    <a:pt x="865" y="1807"/>
                    <a:pt x="984" y="1747"/>
                    <a:pt x="1083" y="1688"/>
                  </a:cubicBezTo>
                  <a:cubicBezTo>
                    <a:pt x="1123" y="1668"/>
                    <a:pt x="1143" y="1648"/>
                    <a:pt x="1143" y="1609"/>
                  </a:cubicBezTo>
                  <a:cubicBezTo>
                    <a:pt x="1143" y="1569"/>
                    <a:pt x="1123" y="1549"/>
                    <a:pt x="1103" y="1510"/>
                  </a:cubicBezTo>
                  <a:lnTo>
                    <a:pt x="251" y="737"/>
                  </a:lnTo>
                  <a:lnTo>
                    <a:pt x="271" y="104"/>
                  </a:lnTo>
                  <a:cubicBezTo>
                    <a:pt x="271" y="52"/>
                    <a:pt x="227" y="1"/>
                    <a:pt x="176" y="1"/>
                  </a:cubicBezTo>
                  <a:cubicBezTo>
                    <a:pt x="168" y="1"/>
                    <a:pt x="160" y="2"/>
                    <a:pt x="152" y="5"/>
                  </a:cubicBezTo>
                  <a:cubicBezTo>
                    <a:pt x="145" y="2"/>
                    <a:pt x="137" y="1"/>
                    <a:pt x="130"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2" name="Google Shape;1192;p17"/>
            <p:cNvSpPr/>
            <p:nvPr/>
          </p:nvSpPr>
          <p:spPr>
            <a:xfrm>
              <a:off x="6120925" y="1197063"/>
              <a:ext cx="9925" cy="17375"/>
            </a:xfrm>
            <a:custGeom>
              <a:rect b="b" l="l" r="r" t="t"/>
              <a:pathLst>
                <a:path extrusionOk="0" h="695" w="397">
                  <a:moveTo>
                    <a:pt x="199" y="1"/>
                  </a:moveTo>
                  <a:cubicBezTo>
                    <a:pt x="80" y="1"/>
                    <a:pt x="1" y="159"/>
                    <a:pt x="1" y="338"/>
                  </a:cubicBezTo>
                  <a:cubicBezTo>
                    <a:pt x="1" y="536"/>
                    <a:pt x="80" y="694"/>
                    <a:pt x="199" y="694"/>
                  </a:cubicBezTo>
                  <a:cubicBezTo>
                    <a:pt x="298" y="694"/>
                    <a:pt x="397" y="536"/>
                    <a:pt x="397" y="338"/>
                  </a:cubicBezTo>
                  <a:cubicBezTo>
                    <a:pt x="397" y="159"/>
                    <a:pt x="298" y="1"/>
                    <a:pt x="199"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3" name="Google Shape;1193;p17"/>
            <p:cNvSpPr/>
            <p:nvPr/>
          </p:nvSpPr>
          <p:spPr>
            <a:xfrm>
              <a:off x="6171425" y="1194113"/>
              <a:ext cx="9925" cy="17350"/>
            </a:xfrm>
            <a:custGeom>
              <a:rect b="b" l="l" r="r" t="t"/>
              <a:pathLst>
                <a:path extrusionOk="0" h="694" w="397">
                  <a:moveTo>
                    <a:pt x="199" y="0"/>
                  </a:moveTo>
                  <a:cubicBezTo>
                    <a:pt x="80" y="0"/>
                    <a:pt x="1" y="159"/>
                    <a:pt x="1" y="337"/>
                  </a:cubicBezTo>
                  <a:cubicBezTo>
                    <a:pt x="1" y="535"/>
                    <a:pt x="80" y="693"/>
                    <a:pt x="199" y="693"/>
                  </a:cubicBezTo>
                  <a:cubicBezTo>
                    <a:pt x="317" y="693"/>
                    <a:pt x="397" y="535"/>
                    <a:pt x="397" y="337"/>
                  </a:cubicBezTo>
                  <a:cubicBezTo>
                    <a:pt x="397" y="159"/>
                    <a:pt x="298" y="0"/>
                    <a:pt x="199"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4" name="Google Shape;1194;p17"/>
            <p:cNvSpPr/>
            <p:nvPr/>
          </p:nvSpPr>
          <p:spPr>
            <a:xfrm>
              <a:off x="6082800" y="1226013"/>
              <a:ext cx="44600" cy="18875"/>
            </a:xfrm>
            <a:custGeom>
              <a:rect b="b" l="l" r="r" t="t"/>
              <a:pathLst>
                <a:path extrusionOk="0" h="755" w="1784">
                  <a:moveTo>
                    <a:pt x="1183" y="1"/>
                  </a:moveTo>
                  <a:cubicBezTo>
                    <a:pt x="1074" y="1"/>
                    <a:pt x="955" y="11"/>
                    <a:pt x="833" y="31"/>
                  </a:cubicBezTo>
                  <a:cubicBezTo>
                    <a:pt x="357" y="110"/>
                    <a:pt x="1" y="328"/>
                    <a:pt x="21" y="526"/>
                  </a:cubicBezTo>
                  <a:cubicBezTo>
                    <a:pt x="50" y="673"/>
                    <a:pt x="286" y="755"/>
                    <a:pt x="600" y="755"/>
                  </a:cubicBezTo>
                  <a:cubicBezTo>
                    <a:pt x="710" y="755"/>
                    <a:pt x="829" y="745"/>
                    <a:pt x="951" y="724"/>
                  </a:cubicBezTo>
                  <a:cubicBezTo>
                    <a:pt x="1427" y="645"/>
                    <a:pt x="1783" y="427"/>
                    <a:pt x="1744" y="229"/>
                  </a:cubicBezTo>
                  <a:cubicBezTo>
                    <a:pt x="1729" y="82"/>
                    <a:pt x="1496" y="1"/>
                    <a:pt x="1183"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5" name="Google Shape;1195;p17"/>
            <p:cNvSpPr/>
            <p:nvPr/>
          </p:nvSpPr>
          <p:spPr>
            <a:xfrm>
              <a:off x="6036275" y="1091938"/>
              <a:ext cx="167050" cy="135475"/>
            </a:xfrm>
            <a:custGeom>
              <a:rect b="b" l="l" r="r" t="t"/>
              <a:pathLst>
                <a:path extrusionOk="0" h="5419" w="6682">
                  <a:moveTo>
                    <a:pt x="3552" y="1"/>
                  </a:moveTo>
                  <a:cubicBezTo>
                    <a:pt x="3140" y="1"/>
                    <a:pt x="2699" y="80"/>
                    <a:pt x="2238" y="265"/>
                  </a:cubicBezTo>
                  <a:cubicBezTo>
                    <a:pt x="0" y="1156"/>
                    <a:pt x="198" y="3117"/>
                    <a:pt x="476" y="4246"/>
                  </a:cubicBezTo>
                  <a:cubicBezTo>
                    <a:pt x="476" y="4246"/>
                    <a:pt x="1189" y="4503"/>
                    <a:pt x="1327" y="5156"/>
                  </a:cubicBezTo>
                  <a:cubicBezTo>
                    <a:pt x="1367" y="5342"/>
                    <a:pt x="1452" y="5419"/>
                    <a:pt x="1541" y="5419"/>
                  </a:cubicBezTo>
                  <a:cubicBezTo>
                    <a:pt x="1767" y="5419"/>
                    <a:pt x="2016" y="4926"/>
                    <a:pt x="1604" y="4444"/>
                  </a:cubicBezTo>
                  <a:cubicBezTo>
                    <a:pt x="1010" y="3790"/>
                    <a:pt x="1961" y="3731"/>
                    <a:pt x="2060" y="3196"/>
                  </a:cubicBezTo>
                  <a:cubicBezTo>
                    <a:pt x="2139" y="2661"/>
                    <a:pt x="1268" y="2701"/>
                    <a:pt x="1723" y="2047"/>
                  </a:cubicBezTo>
                  <a:cubicBezTo>
                    <a:pt x="1845" y="1873"/>
                    <a:pt x="1993" y="1813"/>
                    <a:pt x="2162" y="1813"/>
                  </a:cubicBezTo>
                  <a:cubicBezTo>
                    <a:pt x="2545" y="1813"/>
                    <a:pt x="3039" y="2119"/>
                    <a:pt x="3587" y="2119"/>
                  </a:cubicBezTo>
                  <a:cubicBezTo>
                    <a:pt x="3709" y="2119"/>
                    <a:pt x="3834" y="2104"/>
                    <a:pt x="3961" y="2067"/>
                  </a:cubicBezTo>
                  <a:cubicBezTo>
                    <a:pt x="4849" y="1803"/>
                    <a:pt x="3934" y="1232"/>
                    <a:pt x="4330" y="1232"/>
                  </a:cubicBezTo>
                  <a:cubicBezTo>
                    <a:pt x="4349" y="1232"/>
                    <a:pt x="4371" y="1233"/>
                    <a:pt x="4397" y="1236"/>
                  </a:cubicBezTo>
                  <a:cubicBezTo>
                    <a:pt x="4838" y="1281"/>
                    <a:pt x="6125" y="2265"/>
                    <a:pt x="6523" y="2265"/>
                  </a:cubicBezTo>
                  <a:cubicBezTo>
                    <a:pt x="6642" y="2265"/>
                    <a:pt x="6681" y="2177"/>
                    <a:pt x="6595" y="1948"/>
                  </a:cubicBezTo>
                  <a:cubicBezTo>
                    <a:pt x="6281" y="1149"/>
                    <a:pt x="5123" y="1"/>
                    <a:pt x="3552"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6" name="Google Shape;1196;p17"/>
            <p:cNvSpPr/>
            <p:nvPr/>
          </p:nvSpPr>
          <p:spPr>
            <a:xfrm>
              <a:off x="6130325" y="1252013"/>
              <a:ext cx="56975" cy="27400"/>
            </a:xfrm>
            <a:custGeom>
              <a:rect b="b" l="l" r="r" t="t"/>
              <a:pathLst>
                <a:path extrusionOk="0" h="1096" w="2279">
                  <a:moveTo>
                    <a:pt x="2278" y="1"/>
                  </a:moveTo>
                  <a:lnTo>
                    <a:pt x="1" y="41"/>
                  </a:lnTo>
                  <a:cubicBezTo>
                    <a:pt x="1" y="41"/>
                    <a:pt x="397" y="1011"/>
                    <a:pt x="1229" y="1090"/>
                  </a:cubicBezTo>
                  <a:cubicBezTo>
                    <a:pt x="1267" y="1094"/>
                    <a:pt x="1303" y="1096"/>
                    <a:pt x="1339" y="1096"/>
                  </a:cubicBezTo>
                  <a:cubicBezTo>
                    <a:pt x="2187" y="1096"/>
                    <a:pt x="2278" y="1"/>
                    <a:pt x="2278"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7" name="Google Shape;1197;p17"/>
            <p:cNvSpPr/>
            <p:nvPr/>
          </p:nvSpPr>
          <p:spPr>
            <a:xfrm>
              <a:off x="6092275" y="1161313"/>
              <a:ext cx="46525" cy="27725"/>
            </a:xfrm>
            <a:custGeom>
              <a:rect b="b" l="l" r="r" t="t"/>
              <a:pathLst>
                <a:path extrusionOk="0" h="1109" w="1861">
                  <a:moveTo>
                    <a:pt x="1220" y="0"/>
                  </a:moveTo>
                  <a:cubicBezTo>
                    <a:pt x="1185" y="0"/>
                    <a:pt x="1147" y="2"/>
                    <a:pt x="1107" y="5"/>
                  </a:cubicBezTo>
                  <a:cubicBezTo>
                    <a:pt x="850" y="65"/>
                    <a:pt x="612" y="164"/>
                    <a:pt x="414" y="342"/>
                  </a:cubicBezTo>
                  <a:cubicBezTo>
                    <a:pt x="0" y="635"/>
                    <a:pt x="112" y="1108"/>
                    <a:pt x="500" y="1108"/>
                  </a:cubicBezTo>
                  <a:cubicBezTo>
                    <a:pt x="558" y="1108"/>
                    <a:pt x="622" y="1098"/>
                    <a:pt x="691" y="1074"/>
                  </a:cubicBezTo>
                  <a:cubicBezTo>
                    <a:pt x="988" y="975"/>
                    <a:pt x="1265" y="857"/>
                    <a:pt x="1543" y="678"/>
                  </a:cubicBezTo>
                  <a:cubicBezTo>
                    <a:pt x="1861" y="454"/>
                    <a:pt x="1825" y="0"/>
                    <a:pt x="1220"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8" name="Google Shape;1198;p17"/>
            <p:cNvSpPr/>
            <p:nvPr/>
          </p:nvSpPr>
          <p:spPr>
            <a:xfrm>
              <a:off x="6156075" y="1156013"/>
              <a:ext cx="50025" cy="22775"/>
            </a:xfrm>
            <a:custGeom>
              <a:rect b="b" l="l" r="r" t="t"/>
              <a:pathLst>
                <a:path extrusionOk="0" h="911" w="2001">
                  <a:moveTo>
                    <a:pt x="940" y="1"/>
                  </a:moveTo>
                  <a:cubicBezTo>
                    <a:pt x="860" y="1"/>
                    <a:pt x="778" y="7"/>
                    <a:pt x="694" y="19"/>
                  </a:cubicBezTo>
                  <a:cubicBezTo>
                    <a:pt x="1" y="158"/>
                    <a:pt x="80" y="653"/>
                    <a:pt x="476" y="772"/>
                  </a:cubicBezTo>
                  <a:cubicBezTo>
                    <a:pt x="793" y="851"/>
                    <a:pt x="1110" y="910"/>
                    <a:pt x="1426" y="910"/>
                  </a:cubicBezTo>
                  <a:cubicBezTo>
                    <a:pt x="1981" y="910"/>
                    <a:pt x="2001" y="296"/>
                    <a:pt x="1466" y="118"/>
                  </a:cubicBezTo>
                  <a:cubicBezTo>
                    <a:pt x="1300" y="35"/>
                    <a:pt x="1125" y="1"/>
                    <a:pt x="940"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9" name="Google Shape;1199;p17"/>
            <p:cNvSpPr/>
            <p:nvPr/>
          </p:nvSpPr>
          <p:spPr>
            <a:xfrm>
              <a:off x="6185775" y="1218363"/>
              <a:ext cx="29250" cy="18600"/>
            </a:xfrm>
            <a:custGeom>
              <a:rect b="b" l="l" r="r" t="t"/>
              <a:pathLst>
                <a:path extrusionOk="0" h="744" w="1170">
                  <a:moveTo>
                    <a:pt x="1110" y="0"/>
                  </a:moveTo>
                  <a:cubicBezTo>
                    <a:pt x="1011" y="0"/>
                    <a:pt x="932" y="0"/>
                    <a:pt x="833" y="20"/>
                  </a:cubicBezTo>
                  <a:cubicBezTo>
                    <a:pt x="357" y="99"/>
                    <a:pt x="1" y="317"/>
                    <a:pt x="40" y="515"/>
                  </a:cubicBezTo>
                  <a:cubicBezTo>
                    <a:pt x="55" y="662"/>
                    <a:pt x="288" y="744"/>
                    <a:pt x="601" y="744"/>
                  </a:cubicBezTo>
                  <a:cubicBezTo>
                    <a:pt x="710" y="744"/>
                    <a:pt x="829" y="734"/>
                    <a:pt x="951" y="713"/>
                  </a:cubicBezTo>
                  <a:cubicBezTo>
                    <a:pt x="1031" y="713"/>
                    <a:pt x="1090" y="694"/>
                    <a:pt x="1169" y="674"/>
                  </a:cubicBezTo>
                  <a:lnTo>
                    <a:pt x="1169" y="654"/>
                  </a:lnTo>
                  <a:cubicBezTo>
                    <a:pt x="1169" y="535"/>
                    <a:pt x="1149" y="416"/>
                    <a:pt x="1130" y="278"/>
                  </a:cubicBezTo>
                  <a:lnTo>
                    <a:pt x="1110" y="0"/>
                  </a:ln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0" name="Google Shape;1200;p17"/>
            <p:cNvSpPr/>
            <p:nvPr/>
          </p:nvSpPr>
          <p:spPr>
            <a:xfrm>
              <a:off x="6154100" y="1284863"/>
              <a:ext cx="21850" cy="6950"/>
            </a:xfrm>
            <a:custGeom>
              <a:rect b="b" l="l" r="r" t="t"/>
              <a:pathLst>
                <a:path extrusionOk="0" h="278" w="874">
                  <a:moveTo>
                    <a:pt x="90" y="1"/>
                  </a:moveTo>
                  <a:cubicBezTo>
                    <a:pt x="67" y="1"/>
                    <a:pt x="43" y="10"/>
                    <a:pt x="20" y="34"/>
                  </a:cubicBezTo>
                  <a:cubicBezTo>
                    <a:pt x="0" y="73"/>
                    <a:pt x="0" y="133"/>
                    <a:pt x="40" y="152"/>
                  </a:cubicBezTo>
                  <a:cubicBezTo>
                    <a:pt x="162" y="238"/>
                    <a:pt x="306" y="278"/>
                    <a:pt x="450" y="278"/>
                  </a:cubicBezTo>
                  <a:cubicBezTo>
                    <a:pt x="540" y="278"/>
                    <a:pt x="629" y="262"/>
                    <a:pt x="713" y="232"/>
                  </a:cubicBezTo>
                  <a:lnTo>
                    <a:pt x="773" y="212"/>
                  </a:lnTo>
                  <a:cubicBezTo>
                    <a:pt x="873" y="161"/>
                    <a:pt x="818" y="40"/>
                    <a:pt x="738" y="40"/>
                  </a:cubicBezTo>
                  <a:cubicBezTo>
                    <a:pt x="724" y="40"/>
                    <a:pt x="709" y="44"/>
                    <a:pt x="694" y="53"/>
                  </a:cubicBezTo>
                  <a:cubicBezTo>
                    <a:pt x="613" y="89"/>
                    <a:pt x="525" y="109"/>
                    <a:pt x="438" y="109"/>
                  </a:cubicBezTo>
                  <a:cubicBezTo>
                    <a:pt x="331" y="109"/>
                    <a:pt x="226" y="79"/>
                    <a:pt x="139" y="14"/>
                  </a:cubicBezTo>
                  <a:cubicBezTo>
                    <a:pt x="123" y="6"/>
                    <a:pt x="106" y="1"/>
                    <a:pt x="90"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1" name="Google Shape;1201;p17"/>
            <p:cNvSpPr/>
            <p:nvPr/>
          </p:nvSpPr>
          <p:spPr>
            <a:xfrm>
              <a:off x="6006450" y="1196263"/>
              <a:ext cx="62525" cy="81450"/>
            </a:xfrm>
            <a:custGeom>
              <a:rect b="b" l="l" r="r" t="t"/>
              <a:pathLst>
                <a:path extrusionOk="0" h="3258" w="2501">
                  <a:moveTo>
                    <a:pt x="1349" y="1"/>
                  </a:moveTo>
                  <a:cubicBezTo>
                    <a:pt x="1175" y="1"/>
                    <a:pt x="983" y="48"/>
                    <a:pt x="778" y="172"/>
                  </a:cubicBezTo>
                  <a:cubicBezTo>
                    <a:pt x="0" y="642"/>
                    <a:pt x="626" y="3257"/>
                    <a:pt x="2066" y="3257"/>
                  </a:cubicBezTo>
                  <a:cubicBezTo>
                    <a:pt x="2204" y="3257"/>
                    <a:pt x="2349" y="3233"/>
                    <a:pt x="2500" y="3182"/>
                  </a:cubicBezTo>
                  <a:lnTo>
                    <a:pt x="2263" y="469"/>
                  </a:lnTo>
                  <a:cubicBezTo>
                    <a:pt x="2263" y="469"/>
                    <a:pt x="1897" y="1"/>
                    <a:pt x="1349"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2" name="Google Shape;1202;p17"/>
            <p:cNvSpPr/>
            <p:nvPr/>
          </p:nvSpPr>
          <p:spPr>
            <a:xfrm>
              <a:off x="6025875" y="1221838"/>
              <a:ext cx="33200" cy="27250"/>
            </a:xfrm>
            <a:custGeom>
              <a:rect b="b" l="l" r="r" t="t"/>
              <a:pathLst>
                <a:path extrusionOk="0" h="1090" w="1328">
                  <a:moveTo>
                    <a:pt x="100" y="0"/>
                  </a:moveTo>
                  <a:cubicBezTo>
                    <a:pt x="40" y="0"/>
                    <a:pt x="1" y="40"/>
                    <a:pt x="1" y="99"/>
                  </a:cubicBezTo>
                  <a:cubicBezTo>
                    <a:pt x="1" y="139"/>
                    <a:pt x="40" y="178"/>
                    <a:pt x="80" y="178"/>
                  </a:cubicBezTo>
                  <a:cubicBezTo>
                    <a:pt x="832" y="218"/>
                    <a:pt x="1149" y="1030"/>
                    <a:pt x="1149" y="1030"/>
                  </a:cubicBezTo>
                  <a:cubicBezTo>
                    <a:pt x="1169" y="1069"/>
                    <a:pt x="1209" y="1089"/>
                    <a:pt x="1248" y="1089"/>
                  </a:cubicBezTo>
                  <a:lnTo>
                    <a:pt x="1268" y="1089"/>
                  </a:lnTo>
                  <a:cubicBezTo>
                    <a:pt x="1308" y="1069"/>
                    <a:pt x="1327" y="1010"/>
                    <a:pt x="1308" y="970"/>
                  </a:cubicBezTo>
                  <a:cubicBezTo>
                    <a:pt x="1308" y="931"/>
                    <a:pt x="931" y="59"/>
                    <a:pt x="100"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3" name="Google Shape;1203;p17"/>
            <p:cNvSpPr/>
            <p:nvPr/>
          </p:nvSpPr>
          <p:spPr>
            <a:xfrm>
              <a:off x="6034800" y="1229488"/>
              <a:ext cx="12400" cy="14650"/>
            </a:xfrm>
            <a:custGeom>
              <a:rect b="b" l="l" r="r" t="t"/>
              <a:pathLst>
                <a:path extrusionOk="0" h="586" w="496">
                  <a:moveTo>
                    <a:pt x="408" y="1"/>
                  </a:moveTo>
                  <a:cubicBezTo>
                    <a:pt x="386" y="1"/>
                    <a:pt x="366" y="11"/>
                    <a:pt x="356" y="31"/>
                  </a:cubicBezTo>
                  <a:cubicBezTo>
                    <a:pt x="158" y="229"/>
                    <a:pt x="20" y="427"/>
                    <a:pt x="20" y="427"/>
                  </a:cubicBezTo>
                  <a:cubicBezTo>
                    <a:pt x="0" y="466"/>
                    <a:pt x="0" y="526"/>
                    <a:pt x="40" y="546"/>
                  </a:cubicBezTo>
                  <a:cubicBezTo>
                    <a:pt x="59" y="565"/>
                    <a:pt x="79" y="565"/>
                    <a:pt x="99" y="585"/>
                  </a:cubicBezTo>
                  <a:cubicBezTo>
                    <a:pt x="119" y="565"/>
                    <a:pt x="139" y="565"/>
                    <a:pt x="158" y="546"/>
                  </a:cubicBezTo>
                  <a:cubicBezTo>
                    <a:pt x="158" y="546"/>
                    <a:pt x="297" y="348"/>
                    <a:pt x="475" y="149"/>
                  </a:cubicBezTo>
                  <a:cubicBezTo>
                    <a:pt x="495" y="110"/>
                    <a:pt x="495" y="50"/>
                    <a:pt x="475" y="31"/>
                  </a:cubicBezTo>
                  <a:cubicBezTo>
                    <a:pt x="456" y="11"/>
                    <a:pt x="431" y="1"/>
                    <a:pt x="40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4" name="Google Shape;1204;p17"/>
            <p:cNvSpPr/>
            <p:nvPr/>
          </p:nvSpPr>
          <p:spPr>
            <a:xfrm>
              <a:off x="6093900" y="1427788"/>
              <a:ext cx="53300" cy="403000"/>
            </a:xfrm>
            <a:custGeom>
              <a:rect b="b" l="l" r="r" t="t"/>
              <a:pathLst>
                <a:path extrusionOk="0" h="16120" w="2132">
                  <a:moveTo>
                    <a:pt x="136" y="0"/>
                  </a:moveTo>
                  <a:cubicBezTo>
                    <a:pt x="68" y="0"/>
                    <a:pt x="0" y="55"/>
                    <a:pt x="12" y="138"/>
                  </a:cubicBezTo>
                  <a:cubicBezTo>
                    <a:pt x="32" y="198"/>
                    <a:pt x="1894" y="7881"/>
                    <a:pt x="408" y="15980"/>
                  </a:cubicBezTo>
                  <a:cubicBezTo>
                    <a:pt x="408" y="16040"/>
                    <a:pt x="448" y="16099"/>
                    <a:pt x="507" y="16119"/>
                  </a:cubicBezTo>
                  <a:lnTo>
                    <a:pt x="547" y="16119"/>
                  </a:lnTo>
                  <a:cubicBezTo>
                    <a:pt x="606" y="16119"/>
                    <a:pt x="646" y="16080"/>
                    <a:pt x="646" y="16040"/>
                  </a:cubicBezTo>
                  <a:cubicBezTo>
                    <a:pt x="2131" y="7901"/>
                    <a:pt x="270" y="158"/>
                    <a:pt x="250" y="79"/>
                  </a:cubicBezTo>
                  <a:cubicBezTo>
                    <a:pt x="226" y="24"/>
                    <a:pt x="181" y="0"/>
                    <a:pt x="13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5" name="Google Shape;1205;p17"/>
            <p:cNvSpPr/>
            <p:nvPr/>
          </p:nvSpPr>
          <p:spPr>
            <a:xfrm>
              <a:off x="6226800" y="1426138"/>
              <a:ext cx="53575" cy="403525"/>
            </a:xfrm>
            <a:custGeom>
              <a:rect b="b" l="l" r="r" t="t"/>
              <a:pathLst>
                <a:path extrusionOk="0" h="16141" w="2143">
                  <a:moveTo>
                    <a:pt x="142" y="1"/>
                  </a:moveTo>
                  <a:cubicBezTo>
                    <a:pt x="71" y="1"/>
                    <a:pt x="0" y="53"/>
                    <a:pt x="23" y="145"/>
                  </a:cubicBezTo>
                  <a:cubicBezTo>
                    <a:pt x="43" y="204"/>
                    <a:pt x="1904" y="7908"/>
                    <a:pt x="419" y="15987"/>
                  </a:cubicBezTo>
                  <a:cubicBezTo>
                    <a:pt x="419" y="16066"/>
                    <a:pt x="459" y="16126"/>
                    <a:pt x="518" y="16126"/>
                  </a:cubicBezTo>
                  <a:cubicBezTo>
                    <a:pt x="528" y="16136"/>
                    <a:pt x="538" y="16141"/>
                    <a:pt x="546" y="16141"/>
                  </a:cubicBezTo>
                  <a:cubicBezTo>
                    <a:pt x="553" y="16141"/>
                    <a:pt x="558" y="16136"/>
                    <a:pt x="558" y="16126"/>
                  </a:cubicBezTo>
                  <a:cubicBezTo>
                    <a:pt x="617" y="16126"/>
                    <a:pt x="657" y="16086"/>
                    <a:pt x="657" y="16046"/>
                  </a:cubicBezTo>
                  <a:cubicBezTo>
                    <a:pt x="2142" y="7908"/>
                    <a:pt x="281" y="165"/>
                    <a:pt x="261" y="86"/>
                  </a:cubicBezTo>
                  <a:cubicBezTo>
                    <a:pt x="244" y="28"/>
                    <a:pt x="193" y="1"/>
                    <a:pt x="142"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6" name="Google Shape;1206;p17"/>
            <p:cNvSpPr/>
            <p:nvPr/>
          </p:nvSpPr>
          <p:spPr>
            <a:xfrm>
              <a:off x="5990225" y="1139013"/>
              <a:ext cx="41625" cy="39550"/>
            </a:xfrm>
            <a:custGeom>
              <a:rect b="b" l="l" r="r" t="t"/>
              <a:pathLst>
                <a:path extrusionOk="0" h="1582" w="1665">
                  <a:moveTo>
                    <a:pt x="1109" y="1"/>
                  </a:moveTo>
                  <a:cubicBezTo>
                    <a:pt x="1090" y="1"/>
                    <a:pt x="1071" y="2"/>
                    <a:pt x="1050" y="6"/>
                  </a:cubicBezTo>
                  <a:cubicBezTo>
                    <a:pt x="1050" y="6"/>
                    <a:pt x="1" y="858"/>
                    <a:pt x="318" y="1432"/>
                  </a:cubicBezTo>
                  <a:cubicBezTo>
                    <a:pt x="376" y="1538"/>
                    <a:pt x="459" y="1581"/>
                    <a:pt x="555" y="1581"/>
                  </a:cubicBezTo>
                  <a:cubicBezTo>
                    <a:pt x="980" y="1581"/>
                    <a:pt x="1664" y="739"/>
                    <a:pt x="1664" y="739"/>
                  </a:cubicBezTo>
                  <a:cubicBezTo>
                    <a:pt x="1664" y="739"/>
                    <a:pt x="1502" y="1"/>
                    <a:pt x="1109" y="1"/>
                  </a:cubicBezTo>
                  <a:close/>
                </a:path>
              </a:pathLst>
            </a:custGeom>
            <a:solidFill>
              <a:srgbClr val="1E343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7" name="Google Shape;1207;p17"/>
            <p:cNvSpPr/>
            <p:nvPr/>
          </p:nvSpPr>
          <p:spPr>
            <a:xfrm>
              <a:off x="6003600" y="1057288"/>
              <a:ext cx="178750" cy="116550"/>
            </a:xfrm>
            <a:custGeom>
              <a:rect b="b" l="l" r="r" t="t"/>
              <a:pathLst>
                <a:path extrusionOk="0" h="4662" w="7150">
                  <a:moveTo>
                    <a:pt x="3924" y="1"/>
                  </a:moveTo>
                  <a:cubicBezTo>
                    <a:pt x="3839" y="1"/>
                    <a:pt x="3753" y="3"/>
                    <a:pt x="3664" y="8"/>
                  </a:cubicBezTo>
                  <a:cubicBezTo>
                    <a:pt x="2812" y="27"/>
                    <a:pt x="2001" y="305"/>
                    <a:pt x="1307" y="780"/>
                  </a:cubicBezTo>
                  <a:cubicBezTo>
                    <a:pt x="1208" y="859"/>
                    <a:pt x="1129" y="938"/>
                    <a:pt x="1030" y="1018"/>
                  </a:cubicBezTo>
                  <a:cubicBezTo>
                    <a:pt x="555" y="1473"/>
                    <a:pt x="238" y="2067"/>
                    <a:pt x="159" y="2701"/>
                  </a:cubicBezTo>
                  <a:cubicBezTo>
                    <a:pt x="0" y="3988"/>
                    <a:pt x="456" y="4661"/>
                    <a:pt x="456" y="4661"/>
                  </a:cubicBezTo>
                  <a:lnTo>
                    <a:pt x="1545" y="3671"/>
                  </a:lnTo>
                  <a:lnTo>
                    <a:pt x="1704" y="3552"/>
                  </a:lnTo>
                  <a:lnTo>
                    <a:pt x="2001" y="3275"/>
                  </a:lnTo>
                  <a:cubicBezTo>
                    <a:pt x="4238" y="2027"/>
                    <a:pt x="7149" y="1948"/>
                    <a:pt x="7149" y="1948"/>
                  </a:cubicBezTo>
                  <a:cubicBezTo>
                    <a:pt x="7149" y="1948"/>
                    <a:pt x="6463" y="1"/>
                    <a:pt x="392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8" name="Google Shape;1208;p17"/>
            <p:cNvSpPr/>
            <p:nvPr/>
          </p:nvSpPr>
          <p:spPr>
            <a:xfrm>
              <a:off x="6023900" y="1076763"/>
              <a:ext cx="22300" cy="72325"/>
            </a:xfrm>
            <a:custGeom>
              <a:rect b="b" l="l" r="r" t="t"/>
              <a:pathLst>
                <a:path extrusionOk="0" h="2893" w="892">
                  <a:moveTo>
                    <a:pt x="495" y="1"/>
                  </a:moveTo>
                  <a:lnTo>
                    <a:pt x="495" y="1"/>
                  </a:lnTo>
                  <a:cubicBezTo>
                    <a:pt x="396" y="80"/>
                    <a:pt x="317" y="159"/>
                    <a:pt x="218" y="239"/>
                  </a:cubicBezTo>
                  <a:cubicBezTo>
                    <a:pt x="159" y="456"/>
                    <a:pt x="119" y="674"/>
                    <a:pt x="99" y="892"/>
                  </a:cubicBezTo>
                  <a:cubicBezTo>
                    <a:pt x="0" y="1724"/>
                    <a:pt x="218" y="2417"/>
                    <a:pt x="733" y="2892"/>
                  </a:cubicBezTo>
                  <a:lnTo>
                    <a:pt x="892" y="2773"/>
                  </a:lnTo>
                  <a:cubicBezTo>
                    <a:pt x="396" y="2318"/>
                    <a:pt x="198" y="1704"/>
                    <a:pt x="278" y="912"/>
                  </a:cubicBezTo>
                  <a:cubicBezTo>
                    <a:pt x="317" y="595"/>
                    <a:pt x="396" y="298"/>
                    <a:pt x="495"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9" name="Google Shape;1209;p17"/>
            <p:cNvSpPr/>
            <p:nvPr/>
          </p:nvSpPr>
          <p:spPr>
            <a:xfrm>
              <a:off x="6069450" y="1066613"/>
              <a:ext cx="60900" cy="31975"/>
            </a:xfrm>
            <a:custGeom>
              <a:rect b="b" l="l" r="r" t="t"/>
              <a:pathLst>
                <a:path extrusionOk="0" h="1279" w="2436">
                  <a:moveTo>
                    <a:pt x="1820" y="1"/>
                  </a:moveTo>
                  <a:cubicBezTo>
                    <a:pt x="1397" y="1"/>
                    <a:pt x="741" y="92"/>
                    <a:pt x="0" y="526"/>
                  </a:cubicBezTo>
                  <a:lnTo>
                    <a:pt x="277" y="1278"/>
                  </a:lnTo>
                  <a:cubicBezTo>
                    <a:pt x="277" y="1278"/>
                    <a:pt x="1525" y="724"/>
                    <a:pt x="2436" y="664"/>
                  </a:cubicBezTo>
                  <a:lnTo>
                    <a:pt x="2317" y="50"/>
                  </a:lnTo>
                  <a:cubicBezTo>
                    <a:pt x="2317" y="50"/>
                    <a:pt x="2132" y="1"/>
                    <a:pt x="1820"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0" name="Google Shape;1210;p17"/>
            <p:cNvSpPr/>
            <p:nvPr/>
          </p:nvSpPr>
          <p:spPr>
            <a:xfrm>
              <a:off x="6053600" y="1043888"/>
              <a:ext cx="231225" cy="95300"/>
            </a:xfrm>
            <a:custGeom>
              <a:rect b="b" l="l" r="r" t="t"/>
              <a:pathLst>
                <a:path extrusionOk="0" h="3812" w="9249">
                  <a:moveTo>
                    <a:pt x="6062" y="0"/>
                  </a:moveTo>
                  <a:cubicBezTo>
                    <a:pt x="4186" y="0"/>
                    <a:pt x="1616" y="1411"/>
                    <a:pt x="1" y="3811"/>
                  </a:cubicBezTo>
                  <a:cubicBezTo>
                    <a:pt x="1" y="3811"/>
                    <a:pt x="2619" y="2741"/>
                    <a:pt x="4478" y="2741"/>
                  </a:cubicBezTo>
                  <a:cubicBezTo>
                    <a:pt x="5343" y="2741"/>
                    <a:pt x="6043" y="2973"/>
                    <a:pt x="6238" y="3653"/>
                  </a:cubicBezTo>
                  <a:cubicBezTo>
                    <a:pt x="6238" y="3653"/>
                    <a:pt x="9248" y="1613"/>
                    <a:pt x="7565" y="425"/>
                  </a:cubicBezTo>
                  <a:cubicBezTo>
                    <a:pt x="7165" y="138"/>
                    <a:pt x="6647" y="0"/>
                    <a:pt x="606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1" name="Google Shape;1211;p17"/>
            <p:cNvSpPr/>
            <p:nvPr/>
          </p:nvSpPr>
          <p:spPr>
            <a:xfrm>
              <a:off x="6079350" y="1052813"/>
              <a:ext cx="174275" cy="67050"/>
            </a:xfrm>
            <a:custGeom>
              <a:rect b="b" l="l" r="r" t="t"/>
              <a:pathLst>
                <a:path extrusionOk="0" h="2682" w="6971">
                  <a:moveTo>
                    <a:pt x="5132" y="1"/>
                  </a:moveTo>
                  <a:cubicBezTo>
                    <a:pt x="4033" y="1"/>
                    <a:pt x="2880" y="549"/>
                    <a:pt x="2020" y="1058"/>
                  </a:cubicBezTo>
                  <a:cubicBezTo>
                    <a:pt x="1307" y="1494"/>
                    <a:pt x="654" y="1989"/>
                    <a:pt x="40" y="2543"/>
                  </a:cubicBezTo>
                  <a:cubicBezTo>
                    <a:pt x="0" y="2583"/>
                    <a:pt x="0" y="2622"/>
                    <a:pt x="40" y="2662"/>
                  </a:cubicBezTo>
                  <a:lnTo>
                    <a:pt x="60" y="2682"/>
                  </a:lnTo>
                  <a:cubicBezTo>
                    <a:pt x="79" y="2682"/>
                    <a:pt x="119" y="2682"/>
                    <a:pt x="139" y="2662"/>
                  </a:cubicBezTo>
                  <a:cubicBezTo>
                    <a:pt x="174" y="2626"/>
                    <a:pt x="2845" y="163"/>
                    <a:pt x="5125" y="163"/>
                  </a:cubicBezTo>
                  <a:cubicBezTo>
                    <a:pt x="5383" y="163"/>
                    <a:pt x="5637" y="195"/>
                    <a:pt x="5882" y="266"/>
                  </a:cubicBezTo>
                  <a:cubicBezTo>
                    <a:pt x="6317" y="385"/>
                    <a:pt x="6575" y="583"/>
                    <a:pt x="6654" y="860"/>
                  </a:cubicBezTo>
                  <a:cubicBezTo>
                    <a:pt x="6793" y="1414"/>
                    <a:pt x="6080" y="2147"/>
                    <a:pt x="6080" y="2147"/>
                  </a:cubicBezTo>
                  <a:cubicBezTo>
                    <a:pt x="6017" y="2209"/>
                    <a:pt x="6078" y="2284"/>
                    <a:pt x="6135" y="2284"/>
                  </a:cubicBezTo>
                  <a:cubicBezTo>
                    <a:pt x="6151" y="2284"/>
                    <a:pt x="6166" y="2279"/>
                    <a:pt x="6179" y="2266"/>
                  </a:cubicBezTo>
                  <a:cubicBezTo>
                    <a:pt x="6218" y="2226"/>
                    <a:pt x="6971" y="1474"/>
                    <a:pt x="6793" y="820"/>
                  </a:cubicBezTo>
                  <a:cubicBezTo>
                    <a:pt x="6713" y="484"/>
                    <a:pt x="6416" y="246"/>
                    <a:pt x="5921" y="107"/>
                  </a:cubicBezTo>
                  <a:cubicBezTo>
                    <a:pt x="5665" y="34"/>
                    <a:pt x="5400" y="1"/>
                    <a:pt x="513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2" name="Google Shape;1212;p17"/>
            <p:cNvSpPr/>
            <p:nvPr/>
          </p:nvSpPr>
          <p:spPr>
            <a:xfrm>
              <a:off x="6099650" y="1063838"/>
              <a:ext cx="138625" cy="56125"/>
            </a:xfrm>
            <a:custGeom>
              <a:rect b="b" l="l" r="r" t="t"/>
              <a:pathLst>
                <a:path extrusionOk="0" h="2245" w="5545">
                  <a:moveTo>
                    <a:pt x="4425" y="1"/>
                  </a:moveTo>
                  <a:cubicBezTo>
                    <a:pt x="3419" y="1"/>
                    <a:pt x="1897" y="668"/>
                    <a:pt x="40" y="1944"/>
                  </a:cubicBezTo>
                  <a:cubicBezTo>
                    <a:pt x="0" y="1963"/>
                    <a:pt x="0" y="2003"/>
                    <a:pt x="20" y="2043"/>
                  </a:cubicBezTo>
                  <a:cubicBezTo>
                    <a:pt x="20" y="2063"/>
                    <a:pt x="40" y="2063"/>
                    <a:pt x="60" y="2082"/>
                  </a:cubicBezTo>
                  <a:lnTo>
                    <a:pt x="119" y="2082"/>
                  </a:lnTo>
                  <a:cubicBezTo>
                    <a:pt x="2344" y="554"/>
                    <a:pt x="3649" y="158"/>
                    <a:pt x="4400" y="158"/>
                  </a:cubicBezTo>
                  <a:cubicBezTo>
                    <a:pt x="4866" y="158"/>
                    <a:pt x="5119" y="310"/>
                    <a:pt x="5248" y="439"/>
                  </a:cubicBezTo>
                  <a:cubicBezTo>
                    <a:pt x="5347" y="518"/>
                    <a:pt x="5406" y="637"/>
                    <a:pt x="5386" y="756"/>
                  </a:cubicBezTo>
                  <a:cubicBezTo>
                    <a:pt x="5367" y="1330"/>
                    <a:pt x="4495" y="2082"/>
                    <a:pt x="4495" y="2102"/>
                  </a:cubicBezTo>
                  <a:cubicBezTo>
                    <a:pt x="4417" y="2149"/>
                    <a:pt x="4474" y="2245"/>
                    <a:pt x="4541" y="2245"/>
                  </a:cubicBezTo>
                  <a:cubicBezTo>
                    <a:pt x="4559" y="2245"/>
                    <a:pt x="4578" y="2238"/>
                    <a:pt x="4594" y="2221"/>
                  </a:cubicBezTo>
                  <a:cubicBezTo>
                    <a:pt x="4634" y="2181"/>
                    <a:pt x="5525" y="1409"/>
                    <a:pt x="5545" y="775"/>
                  </a:cubicBezTo>
                  <a:cubicBezTo>
                    <a:pt x="5545" y="597"/>
                    <a:pt x="5485" y="439"/>
                    <a:pt x="5367" y="320"/>
                  </a:cubicBezTo>
                  <a:cubicBezTo>
                    <a:pt x="5142" y="106"/>
                    <a:pt x="4824" y="1"/>
                    <a:pt x="4425"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3" name="Google Shape;1213;p17"/>
            <p:cNvSpPr/>
            <p:nvPr/>
          </p:nvSpPr>
          <p:spPr>
            <a:xfrm>
              <a:off x="6127375" y="1075963"/>
              <a:ext cx="96050" cy="40100"/>
            </a:xfrm>
            <a:custGeom>
              <a:rect b="b" l="l" r="r" t="t"/>
              <a:pathLst>
                <a:path extrusionOk="0" h="1604" w="3842">
                  <a:moveTo>
                    <a:pt x="3264" y="1"/>
                  </a:moveTo>
                  <a:cubicBezTo>
                    <a:pt x="2287" y="1"/>
                    <a:pt x="308" y="1172"/>
                    <a:pt x="40" y="1340"/>
                  </a:cubicBezTo>
                  <a:cubicBezTo>
                    <a:pt x="0" y="1360"/>
                    <a:pt x="0" y="1399"/>
                    <a:pt x="20" y="1439"/>
                  </a:cubicBezTo>
                  <a:cubicBezTo>
                    <a:pt x="20" y="1459"/>
                    <a:pt x="40" y="1459"/>
                    <a:pt x="60" y="1459"/>
                  </a:cubicBezTo>
                  <a:lnTo>
                    <a:pt x="119" y="1459"/>
                  </a:lnTo>
                  <a:cubicBezTo>
                    <a:pt x="1091" y="882"/>
                    <a:pt x="2557" y="155"/>
                    <a:pt x="3261" y="155"/>
                  </a:cubicBezTo>
                  <a:cubicBezTo>
                    <a:pt x="3403" y="155"/>
                    <a:pt x="3515" y="184"/>
                    <a:pt x="3584" y="251"/>
                  </a:cubicBezTo>
                  <a:cubicBezTo>
                    <a:pt x="3664" y="310"/>
                    <a:pt x="3683" y="389"/>
                    <a:pt x="3683" y="488"/>
                  </a:cubicBezTo>
                  <a:cubicBezTo>
                    <a:pt x="3664" y="845"/>
                    <a:pt x="3169" y="1320"/>
                    <a:pt x="2990" y="1459"/>
                  </a:cubicBezTo>
                  <a:cubicBezTo>
                    <a:pt x="2929" y="1519"/>
                    <a:pt x="2974" y="1604"/>
                    <a:pt x="3033" y="1604"/>
                  </a:cubicBezTo>
                  <a:cubicBezTo>
                    <a:pt x="3051" y="1604"/>
                    <a:pt x="3071" y="1596"/>
                    <a:pt x="3089" y="1578"/>
                  </a:cubicBezTo>
                  <a:cubicBezTo>
                    <a:pt x="3109" y="1558"/>
                    <a:pt x="3822" y="983"/>
                    <a:pt x="3822" y="488"/>
                  </a:cubicBezTo>
                  <a:cubicBezTo>
                    <a:pt x="3842" y="370"/>
                    <a:pt x="3782" y="231"/>
                    <a:pt x="3683" y="132"/>
                  </a:cubicBezTo>
                  <a:cubicBezTo>
                    <a:pt x="3588" y="40"/>
                    <a:pt x="3443" y="1"/>
                    <a:pt x="3264"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4" name="Google Shape;1214;p17"/>
            <p:cNvSpPr/>
            <p:nvPr/>
          </p:nvSpPr>
          <p:spPr>
            <a:xfrm>
              <a:off x="5693700" y="1653488"/>
              <a:ext cx="338650" cy="897100"/>
            </a:xfrm>
            <a:custGeom>
              <a:rect b="b" l="l" r="r" t="t"/>
              <a:pathLst>
                <a:path extrusionOk="0" h="35884" w="13546">
                  <a:moveTo>
                    <a:pt x="4139" y="1289"/>
                  </a:moveTo>
                  <a:lnTo>
                    <a:pt x="12258" y="2081"/>
                  </a:lnTo>
                  <a:lnTo>
                    <a:pt x="9387" y="31290"/>
                  </a:lnTo>
                  <a:lnTo>
                    <a:pt x="4951" y="34478"/>
                  </a:lnTo>
                  <a:lnTo>
                    <a:pt x="1267" y="30517"/>
                  </a:lnTo>
                  <a:lnTo>
                    <a:pt x="4139" y="1289"/>
                  </a:lnTo>
                  <a:close/>
                  <a:moveTo>
                    <a:pt x="3605" y="1"/>
                  </a:moveTo>
                  <a:cubicBezTo>
                    <a:pt x="3284" y="1"/>
                    <a:pt x="3009" y="233"/>
                    <a:pt x="2971" y="556"/>
                  </a:cubicBezTo>
                  <a:lnTo>
                    <a:pt x="20" y="30676"/>
                  </a:lnTo>
                  <a:cubicBezTo>
                    <a:pt x="0" y="30854"/>
                    <a:pt x="60" y="31032"/>
                    <a:pt x="198" y="31151"/>
                  </a:cubicBezTo>
                  <a:lnTo>
                    <a:pt x="4436" y="35706"/>
                  </a:lnTo>
                  <a:cubicBezTo>
                    <a:pt x="4555" y="35825"/>
                    <a:pt x="4713" y="35884"/>
                    <a:pt x="4872" y="35884"/>
                  </a:cubicBezTo>
                  <a:cubicBezTo>
                    <a:pt x="5010" y="35884"/>
                    <a:pt x="5129" y="35844"/>
                    <a:pt x="5248" y="35785"/>
                  </a:cubicBezTo>
                  <a:lnTo>
                    <a:pt x="10337" y="32102"/>
                  </a:lnTo>
                  <a:cubicBezTo>
                    <a:pt x="10476" y="32003"/>
                    <a:pt x="10555" y="31844"/>
                    <a:pt x="10575" y="31666"/>
                  </a:cubicBezTo>
                  <a:lnTo>
                    <a:pt x="13525" y="1586"/>
                  </a:lnTo>
                  <a:cubicBezTo>
                    <a:pt x="13545" y="1249"/>
                    <a:pt x="13307" y="952"/>
                    <a:pt x="12971" y="913"/>
                  </a:cubicBezTo>
                  <a:lnTo>
                    <a:pt x="3644" y="2"/>
                  </a:lnTo>
                  <a:cubicBezTo>
                    <a:pt x="3631" y="1"/>
                    <a:pt x="3618" y="1"/>
                    <a:pt x="3605" y="1"/>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5" name="Google Shape;1215;p17"/>
            <p:cNvSpPr/>
            <p:nvPr/>
          </p:nvSpPr>
          <p:spPr>
            <a:xfrm>
              <a:off x="5716575" y="2135463"/>
              <a:ext cx="265275" cy="52250"/>
            </a:xfrm>
            <a:custGeom>
              <a:rect b="b" l="l" r="r" t="t"/>
              <a:pathLst>
                <a:path extrusionOk="0" h="2090" w="10611">
                  <a:moveTo>
                    <a:pt x="823" y="0"/>
                  </a:moveTo>
                  <a:cubicBezTo>
                    <a:pt x="84" y="0"/>
                    <a:pt x="0" y="1181"/>
                    <a:pt x="828" y="1218"/>
                  </a:cubicBezTo>
                  <a:lnTo>
                    <a:pt x="9759" y="2090"/>
                  </a:lnTo>
                  <a:lnTo>
                    <a:pt x="9818" y="2090"/>
                  </a:lnTo>
                  <a:cubicBezTo>
                    <a:pt x="10571" y="2070"/>
                    <a:pt x="10610" y="961"/>
                    <a:pt x="9877" y="882"/>
                  </a:cubicBezTo>
                  <a:lnTo>
                    <a:pt x="947" y="10"/>
                  </a:lnTo>
                  <a:cubicBezTo>
                    <a:pt x="904" y="3"/>
                    <a:pt x="863" y="0"/>
                    <a:pt x="823" y="0"/>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6" name="Google Shape;1216;p17"/>
            <p:cNvSpPr/>
            <p:nvPr/>
          </p:nvSpPr>
          <p:spPr>
            <a:xfrm>
              <a:off x="5729325" y="2519688"/>
              <a:ext cx="103375" cy="748250"/>
            </a:xfrm>
            <a:custGeom>
              <a:rect b="b" l="l" r="r" t="t"/>
              <a:pathLst>
                <a:path extrusionOk="0" h="29930" w="4135">
                  <a:moveTo>
                    <a:pt x="3458" y="0"/>
                  </a:moveTo>
                  <a:cubicBezTo>
                    <a:pt x="3164" y="0"/>
                    <a:pt x="2871" y="186"/>
                    <a:pt x="2852" y="582"/>
                  </a:cubicBezTo>
                  <a:lnTo>
                    <a:pt x="41" y="29256"/>
                  </a:lnTo>
                  <a:cubicBezTo>
                    <a:pt x="1" y="29593"/>
                    <a:pt x="258" y="29890"/>
                    <a:pt x="595" y="29930"/>
                  </a:cubicBezTo>
                  <a:lnTo>
                    <a:pt x="654" y="29930"/>
                  </a:lnTo>
                  <a:cubicBezTo>
                    <a:pt x="971" y="29930"/>
                    <a:pt x="1229" y="29692"/>
                    <a:pt x="1248" y="29375"/>
                  </a:cubicBezTo>
                  <a:lnTo>
                    <a:pt x="4060" y="701"/>
                  </a:lnTo>
                  <a:cubicBezTo>
                    <a:pt x="4135" y="246"/>
                    <a:pt x="3795" y="0"/>
                    <a:pt x="3458" y="0"/>
                  </a:cubicBezTo>
                  <a:close/>
                </a:path>
              </a:pathLst>
            </a:custGeom>
            <a:solidFill>
              <a:srgbClr val="B6A9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7" name="Google Shape;1217;p17"/>
            <p:cNvSpPr/>
            <p:nvPr/>
          </p:nvSpPr>
          <p:spPr>
            <a:xfrm>
              <a:off x="5717950" y="1619813"/>
              <a:ext cx="376275" cy="95225"/>
            </a:xfrm>
            <a:custGeom>
              <a:rect b="b" l="l" r="r" t="t"/>
              <a:pathLst>
                <a:path extrusionOk="0" h="3809" w="15051">
                  <a:moveTo>
                    <a:pt x="675" y="1"/>
                  </a:moveTo>
                  <a:cubicBezTo>
                    <a:pt x="415" y="1"/>
                    <a:pt x="198" y="193"/>
                    <a:pt x="179" y="458"/>
                  </a:cubicBezTo>
                  <a:lnTo>
                    <a:pt x="40" y="1903"/>
                  </a:lnTo>
                  <a:cubicBezTo>
                    <a:pt x="0" y="2181"/>
                    <a:pt x="198" y="2418"/>
                    <a:pt x="476" y="2458"/>
                  </a:cubicBezTo>
                  <a:lnTo>
                    <a:pt x="14337" y="3804"/>
                  </a:lnTo>
                  <a:cubicBezTo>
                    <a:pt x="14359" y="3807"/>
                    <a:pt x="14381" y="3809"/>
                    <a:pt x="14403" y="3809"/>
                  </a:cubicBezTo>
                  <a:cubicBezTo>
                    <a:pt x="14651" y="3809"/>
                    <a:pt x="14855" y="3604"/>
                    <a:pt x="14892" y="3349"/>
                  </a:cubicBezTo>
                  <a:lnTo>
                    <a:pt x="15031" y="1923"/>
                  </a:lnTo>
                  <a:cubicBezTo>
                    <a:pt x="15050" y="1646"/>
                    <a:pt x="14852" y="1388"/>
                    <a:pt x="14575" y="1369"/>
                  </a:cubicBezTo>
                  <a:lnTo>
                    <a:pt x="713" y="2"/>
                  </a:lnTo>
                  <a:cubicBezTo>
                    <a:pt x="701" y="1"/>
                    <a:pt x="688" y="1"/>
                    <a:pt x="675" y="1"/>
                  </a:cubicBez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8" name="Google Shape;1218;p17"/>
            <p:cNvSpPr/>
            <p:nvPr/>
          </p:nvSpPr>
          <p:spPr>
            <a:xfrm>
              <a:off x="5715975" y="3217413"/>
              <a:ext cx="57450" cy="70325"/>
            </a:xfrm>
            <a:custGeom>
              <a:rect b="b" l="l" r="r" t="t"/>
              <a:pathLst>
                <a:path extrusionOk="0" h="2813" w="2298">
                  <a:moveTo>
                    <a:pt x="258" y="1"/>
                  </a:moveTo>
                  <a:lnTo>
                    <a:pt x="0" y="2615"/>
                  </a:lnTo>
                  <a:lnTo>
                    <a:pt x="2040" y="2813"/>
                  </a:lnTo>
                  <a:lnTo>
                    <a:pt x="2297" y="199"/>
                  </a:lnTo>
                  <a:lnTo>
                    <a:pt x="258" y="1"/>
                  </a:lnTo>
                  <a:close/>
                </a:path>
              </a:pathLst>
            </a:custGeom>
            <a:solidFill>
              <a:srgbClr val="6E666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9" name="Google Shape;1219;p17"/>
            <p:cNvSpPr/>
            <p:nvPr/>
          </p:nvSpPr>
          <p:spPr>
            <a:xfrm>
              <a:off x="5746175" y="1403888"/>
              <a:ext cx="292600" cy="674150"/>
            </a:xfrm>
            <a:custGeom>
              <a:rect b="b" l="l" r="r" t="t"/>
              <a:pathLst>
                <a:path extrusionOk="0" h="26966" w="11704">
                  <a:moveTo>
                    <a:pt x="8892" y="0"/>
                  </a:moveTo>
                  <a:cubicBezTo>
                    <a:pt x="8233" y="0"/>
                    <a:pt x="7575" y="253"/>
                    <a:pt x="7070" y="758"/>
                  </a:cubicBezTo>
                  <a:lnTo>
                    <a:pt x="6891" y="936"/>
                  </a:lnTo>
                  <a:lnTo>
                    <a:pt x="6812" y="1015"/>
                  </a:lnTo>
                  <a:lnTo>
                    <a:pt x="6753" y="1094"/>
                  </a:lnTo>
                  <a:cubicBezTo>
                    <a:pt x="6634" y="1194"/>
                    <a:pt x="6535" y="1293"/>
                    <a:pt x="6456" y="1411"/>
                  </a:cubicBezTo>
                  <a:cubicBezTo>
                    <a:pt x="6357" y="1510"/>
                    <a:pt x="6258" y="1609"/>
                    <a:pt x="6159" y="1708"/>
                  </a:cubicBezTo>
                  <a:lnTo>
                    <a:pt x="5901" y="2025"/>
                  </a:lnTo>
                  <a:cubicBezTo>
                    <a:pt x="5703" y="2243"/>
                    <a:pt x="5545" y="2461"/>
                    <a:pt x="5367" y="2659"/>
                  </a:cubicBezTo>
                  <a:lnTo>
                    <a:pt x="4852" y="3332"/>
                  </a:lnTo>
                  <a:cubicBezTo>
                    <a:pt x="4198" y="4203"/>
                    <a:pt x="3565" y="5114"/>
                    <a:pt x="3010" y="6045"/>
                  </a:cubicBezTo>
                  <a:cubicBezTo>
                    <a:pt x="2436" y="6996"/>
                    <a:pt x="1921" y="7966"/>
                    <a:pt x="1466" y="8976"/>
                  </a:cubicBezTo>
                  <a:cubicBezTo>
                    <a:pt x="1347" y="9214"/>
                    <a:pt x="1228" y="9491"/>
                    <a:pt x="1129" y="9728"/>
                  </a:cubicBezTo>
                  <a:lnTo>
                    <a:pt x="1030" y="9926"/>
                  </a:lnTo>
                  <a:cubicBezTo>
                    <a:pt x="1010" y="9986"/>
                    <a:pt x="990" y="10065"/>
                    <a:pt x="951" y="10124"/>
                  </a:cubicBezTo>
                  <a:lnTo>
                    <a:pt x="812" y="10520"/>
                  </a:lnTo>
                  <a:cubicBezTo>
                    <a:pt x="713" y="10778"/>
                    <a:pt x="614" y="11035"/>
                    <a:pt x="515" y="11293"/>
                  </a:cubicBezTo>
                  <a:lnTo>
                    <a:pt x="277" y="12045"/>
                  </a:lnTo>
                  <a:lnTo>
                    <a:pt x="258" y="12105"/>
                  </a:lnTo>
                  <a:lnTo>
                    <a:pt x="119" y="12501"/>
                  </a:lnTo>
                  <a:lnTo>
                    <a:pt x="99" y="12540"/>
                  </a:lnTo>
                  <a:lnTo>
                    <a:pt x="99" y="12560"/>
                  </a:lnTo>
                  <a:lnTo>
                    <a:pt x="99" y="12580"/>
                  </a:lnTo>
                  <a:lnTo>
                    <a:pt x="79" y="12679"/>
                  </a:lnTo>
                  <a:cubicBezTo>
                    <a:pt x="40" y="12798"/>
                    <a:pt x="20" y="12936"/>
                    <a:pt x="0" y="13075"/>
                  </a:cubicBezTo>
                  <a:lnTo>
                    <a:pt x="0" y="13095"/>
                  </a:lnTo>
                  <a:lnTo>
                    <a:pt x="0" y="13115"/>
                  </a:lnTo>
                  <a:lnTo>
                    <a:pt x="0" y="13174"/>
                  </a:lnTo>
                  <a:lnTo>
                    <a:pt x="0" y="13273"/>
                  </a:lnTo>
                  <a:lnTo>
                    <a:pt x="0" y="13352"/>
                  </a:lnTo>
                  <a:lnTo>
                    <a:pt x="0" y="13412"/>
                  </a:lnTo>
                  <a:lnTo>
                    <a:pt x="0" y="13451"/>
                  </a:lnTo>
                  <a:lnTo>
                    <a:pt x="0" y="13728"/>
                  </a:lnTo>
                  <a:cubicBezTo>
                    <a:pt x="0" y="13748"/>
                    <a:pt x="0" y="13768"/>
                    <a:pt x="0" y="13788"/>
                  </a:cubicBezTo>
                  <a:lnTo>
                    <a:pt x="0" y="14184"/>
                  </a:lnTo>
                  <a:lnTo>
                    <a:pt x="0" y="14402"/>
                  </a:lnTo>
                  <a:lnTo>
                    <a:pt x="0" y="14818"/>
                  </a:lnTo>
                  <a:lnTo>
                    <a:pt x="20" y="15233"/>
                  </a:lnTo>
                  <a:lnTo>
                    <a:pt x="40" y="15511"/>
                  </a:lnTo>
                  <a:lnTo>
                    <a:pt x="40" y="15630"/>
                  </a:lnTo>
                  <a:lnTo>
                    <a:pt x="60" y="16026"/>
                  </a:lnTo>
                  <a:cubicBezTo>
                    <a:pt x="99" y="16540"/>
                    <a:pt x="139" y="17055"/>
                    <a:pt x="198" y="17570"/>
                  </a:cubicBezTo>
                  <a:cubicBezTo>
                    <a:pt x="238" y="18085"/>
                    <a:pt x="277" y="18600"/>
                    <a:pt x="337" y="19095"/>
                  </a:cubicBezTo>
                  <a:cubicBezTo>
                    <a:pt x="396" y="19610"/>
                    <a:pt x="436" y="20125"/>
                    <a:pt x="495" y="20620"/>
                  </a:cubicBezTo>
                  <a:lnTo>
                    <a:pt x="654" y="22145"/>
                  </a:lnTo>
                  <a:cubicBezTo>
                    <a:pt x="772" y="23154"/>
                    <a:pt x="911" y="24145"/>
                    <a:pt x="1070" y="25174"/>
                  </a:cubicBezTo>
                  <a:cubicBezTo>
                    <a:pt x="1237" y="26219"/>
                    <a:pt x="2144" y="26965"/>
                    <a:pt x="3175" y="26965"/>
                  </a:cubicBezTo>
                  <a:cubicBezTo>
                    <a:pt x="3239" y="26965"/>
                    <a:pt x="3302" y="26962"/>
                    <a:pt x="3367" y="26957"/>
                  </a:cubicBezTo>
                  <a:cubicBezTo>
                    <a:pt x="4495" y="26877"/>
                    <a:pt x="5347" y="25927"/>
                    <a:pt x="5327" y="24798"/>
                  </a:cubicBezTo>
                  <a:cubicBezTo>
                    <a:pt x="5307" y="22778"/>
                    <a:pt x="5228" y="20758"/>
                    <a:pt x="5169" y="18758"/>
                  </a:cubicBezTo>
                  <a:lnTo>
                    <a:pt x="5129" y="17273"/>
                  </a:lnTo>
                  <a:cubicBezTo>
                    <a:pt x="5109" y="16778"/>
                    <a:pt x="5089" y="16283"/>
                    <a:pt x="5089" y="15788"/>
                  </a:cubicBezTo>
                  <a:cubicBezTo>
                    <a:pt x="5089" y="15293"/>
                    <a:pt x="5070" y="14818"/>
                    <a:pt x="5089" y="14362"/>
                  </a:cubicBezTo>
                  <a:lnTo>
                    <a:pt x="5089" y="14204"/>
                  </a:lnTo>
                  <a:lnTo>
                    <a:pt x="5089" y="14125"/>
                  </a:lnTo>
                  <a:lnTo>
                    <a:pt x="5089" y="14065"/>
                  </a:lnTo>
                  <a:lnTo>
                    <a:pt x="5089" y="13946"/>
                  </a:lnTo>
                  <a:lnTo>
                    <a:pt x="5169" y="13709"/>
                  </a:lnTo>
                  <a:lnTo>
                    <a:pt x="5406" y="13055"/>
                  </a:lnTo>
                  <a:lnTo>
                    <a:pt x="5664" y="12441"/>
                  </a:lnTo>
                  <a:lnTo>
                    <a:pt x="5783" y="12124"/>
                  </a:lnTo>
                  <a:cubicBezTo>
                    <a:pt x="5802" y="12065"/>
                    <a:pt x="5822" y="12025"/>
                    <a:pt x="5862" y="11966"/>
                  </a:cubicBezTo>
                  <a:lnTo>
                    <a:pt x="5921" y="11808"/>
                  </a:lnTo>
                  <a:cubicBezTo>
                    <a:pt x="6020" y="11610"/>
                    <a:pt x="6119" y="11392"/>
                    <a:pt x="6218" y="11194"/>
                  </a:cubicBezTo>
                  <a:cubicBezTo>
                    <a:pt x="6258" y="11075"/>
                    <a:pt x="6317" y="10976"/>
                    <a:pt x="6357" y="10877"/>
                  </a:cubicBezTo>
                  <a:lnTo>
                    <a:pt x="6515" y="10580"/>
                  </a:lnTo>
                  <a:cubicBezTo>
                    <a:pt x="6614" y="10362"/>
                    <a:pt x="6713" y="10164"/>
                    <a:pt x="6832" y="9966"/>
                  </a:cubicBezTo>
                  <a:cubicBezTo>
                    <a:pt x="6951" y="9768"/>
                    <a:pt x="7070" y="9570"/>
                    <a:pt x="7169" y="9352"/>
                  </a:cubicBezTo>
                  <a:cubicBezTo>
                    <a:pt x="7288" y="9154"/>
                    <a:pt x="7426" y="8956"/>
                    <a:pt x="7525" y="8758"/>
                  </a:cubicBezTo>
                  <a:cubicBezTo>
                    <a:pt x="8000" y="7986"/>
                    <a:pt x="8515" y="7194"/>
                    <a:pt x="9050" y="6441"/>
                  </a:cubicBezTo>
                  <a:lnTo>
                    <a:pt x="9466" y="5887"/>
                  </a:lnTo>
                  <a:lnTo>
                    <a:pt x="9882" y="5352"/>
                  </a:lnTo>
                  <a:lnTo>
                    <a:pt x="10099" y="5075"/>
                  </a:lnTo>
                  <a:cubicBezTo>
                    <a:pt x="10179" y="4996"/>
                    <a:pt x="10258" y="4916"/>
                    <a:pt x="10317" y="4817"/>
                  </a:cubicBezTo>
                  <a:lnTo>
                    <a:pt x="10535" y="4580"/>
                  </a:lnTo>
                  <a:lnTo>
                    <a:pt x="10575" y="4520"/>
                  </a:lnTo>
                  <a:lnTo>
                    <a:pt x="10634" y="4461"/>
                  </a:lnTo>
                  <a:lnTo>
                    <a:pt x="10674" y="4402"/>
                  </a:lnTo>
                  <a:lnTo>
                    <a:pt x="10713" y="4362"/>
                  </a:lnTo>
                  <a:lnTo>
                    <a:pt x="10852" y="4203"/>
                  </a:lnTo>
                  <a:cubicBezTo>
                    <a:pt x="11703" y="3194"/>
                    <a:pt x="11644" y="1689"/>
                    <a:pt x="10713" y="758"/>
                  </a:cubicBezTo>
                  <a:cubicBezTo>
                    <a:pt x="10208" y="253"/>
                    <a:pt x="9550" y="0"/>
                    <a:pt x="889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0" name="Google Shape;1220;p17"/>
            <p:cNvSpPr/>
            <p:nvPr/>
          </p:nvSpPr>
          <p:spPr>
            <a:xfrm>
              <a:off x="5745175" y="1705013"/>
              <a:ext cx="21325" cy="86650"/>
            </a:xfrm>
            <a:custGeom>
              <a:rect b="b" l="l" r="r" t="t"/>
              <a:pathLst>
                <a:path extrusionOk="0" h="3466" w="853">
                  <a:moveTo>
                    <a:pt x="278" y="0"/>
                  </a:moveTo>
                  <a:lnTo>
                    <a:pt x="258" y="40"/>
                  </a:lnTo>
                  <a:lnTo>
                    <a:pt x="139" y="456"/>
                  </a:lnTo>
                  <a:lnTo>
                    <a:pt x="119" y="495"/>
                  </a:lnTo>
                  <a:lnTo>
                    <a:pt x="119" y="515"/>
                  </a:lnTo>
                  <a:lnTo>
                    <a:pt x="119" y="535"/>
                  </a:lnTo>
                  <a:lnTo>
                    <a:pt x="80" y="634"/>
                  </a:lnTo>
                  <a:cubicBezTo>
                    <a:pt x="60" y="753"/>
                    <a:pt x="20" y="891"/>
                    <a:pt x="1" y="1010"/>
                  </a:cubicBezTo>
                  <a:lnTo>
                    <a:pt x="1" y="1050"/>
                  </a:lnTo>
                  <a:lnTo>
                    <a:pt x="1" y="1070"/>
                  </a:lnTo>
                  <a:lnTo>
                    <a:pt x="1" y="1109"/>
                  </a:lnTo>
                  <a:lnTo>
                    <a:pt x="1" y="1208"/>
                  </a:lnTo>
                  <a:lnTo>
                    <a:pt x="1" y="1307"/>
                  </a:lnTo>
                  <a:lnTo>
                    <a:pt x="1" y="1367"/>
                  </a:lnTo>
                  <a:lnTo>
                    <a:pt x="1" y="1406"/>
                  </a:lnTo>
                  <a:lnTo>
                    <a:pt x="1" y="1683"/>
                  </a:lnTo>
                  <a:cubicBezTo>
                    <a:pt x="1" y="1703"/>
                    <a:pt x="1" y="1723"/>
                    <a:pt x="1" y="1743"/>
                  </a:cubicBezTo>
                  <a:lnTo>
                    <a:pt x="1" y="2139"/>
                  </a:lnTo>
                  <a:lnTo>
                    <a:pt x="1" y="2357"/>
                  </a:lnTo>
                  <a:lnTo>
                    <a:pt x="1" y="2773"/>
                  </a:lnTo>
                  <a:lnTo>
                    <a:pt x="20" y="3188"/>
                  </a:lnTo>
                  <a:lnTo>
                    <a:pt x="40" y="3466"/>
                  </a:lnTo>
                  <a:cubicBezTo>
                    <a:pt x="496" y="3089"/>
                    <a:pt x="773" y="2535"/>
                    <a:pt x="812" y="1941"/>
                  </a:cubicBezTo>
                  <a:cubicBezTo>
                    <a:pt x="852" y="1248"/>
                    <a:pt x="674" y="555"/>
                    <a:pt x="278"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1" name="Google Shape;1221;p17"/>
            <p:cNvSpPr/>
            <p:nvPr/>
          </p:nvSpPr>
          <p:spPr>
            <a:xfrm>
              <a:off x="5831650" y="1736588"/>
              <a:ext cx="45250" cy="17675"/>
            </a:xfrm>
            <a:custGeom>
              <a:rect b="b" l="l" r="r" t="t"/>
              <a:pathLst>
                <a:path extrusionOk="0" h="707" w="1810">
                  <a:moveTo>
                    <a:pt x="191" y="1"/>
                  </a:moveTo>
                  <a:cubicBezTo>
                    <a:pt x="40" y="1"/>
                    <a:pt x="0" y="245"/>
                    <a:pt x="185" y="282"/>
                  </a:cubicBezTo>
                  <a:cubicBezTo>
                    <a:pt x="641" y="361"/>
                    <a:pt x="1116" y="500"/>
                    <a:pt x="1552" y="698"/>
                  </a:cubicBezTo>
                  <a:cubicBezTo>
                    <a:pt x="1565" y="698"/>
                    <a:pt x="1578" y="707"/>
                    <a:pt x="1591" y="707"/>
                  </a:cubicBezTo>
                  <a:cubicBezTo>
                    <a:pt x="1598" y="707"/>
                    <a:pt x="1604" y="704"/>
                    <a:pt x="1611" y="698"/>
                  </a:cubicBezTo>
                  <a:cubicBezTo>
                    <a:pt x="1750" y="698"/>
                    <a:pt x="1809" y="500"/>
                    <a:pt x="1690" y="440"/>
                  </a:cubicBezTo>
                  <a:cubicBezTo>
                    <a:pt x="1215" y="222"/>
                    <a:pt x="720" y="84"/>
                    <a:pt x="225" y="5"/>
                  </a:cubicBezTo>
                  <a:cubicBezTo>
                    <a:pt x="213" y="2"/>
                    <a:pt x="202" y="1"/>
                    <a:pt x="191"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2" name="Google Shape;1222;p17"/>
            <p:cNvSpPr/>
            <p:nvPr/>
          </p:nvSpPr>
          <p:spPr>
            <a:xfrm>
              <a:off x="5849350" y="1727588"/>
              <a:ext cx="21100" cy="23975"/>
            </a:xfrm>
            <a:custGeom>
              <a:rect b="b" l="l" r="r" t="t"/>
              <a:pathLst>
                <a:path extrusionOk="0" h="959" w="844">
                  <a:moveTo>
                    <a:pt x="204" y="1"/>
                  </a:moveTo>
                  <a:cubicBezTo>
                    <a:pt x="94" y="1"/>
                    <a:pt x="1" y="140"/>
                    <a:pt x="91" y="246"/>
                  </a:cubicBezTo>
                  <a:cubicBezTo>
                    <a:pt x="269" y="424"/>
                    <a:pt x="428" y="642"/>
                    <a:pt x="547" y="880"/>
                  </a:cubicBezTo>
                  <a:cubicBezTo>
                    <a:pt x="566" y="939"/>
                    <a:pt x="626" y="959"/>
                    <a:pt x="685" y="959"/>
                  </a:cubicBezTo>
                  <a:lnTo>
                    <a:pt x="725" y="959"/>
                  </a:lnTo>
                  <a:cubicBezTo>
                    <a:pt x="804" y="919"/>
                    <a:pt x="844" y="840"/>
                    <a:pt x="804" y="761"/>
                  </a:cubicBezTo>
                  <a:cubicBezTo>
                    <a:pt x="685" y="503"/>
                    <a:pt x="507" y="246"/>
                    <a:pt x="309" y="48"/>
                  </a:cubicBezTo>
                  <a:cubicBezTo>
                    <a:pt x="276" y="15"/>
                    <a:pt x="239" y="1"/>
                    <a:pt x="204"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3" name="Google Shape;1223;p17"/>
            <p:cNvSpPr/>
            <p:nvPr/>
          </p:nvSpPr>
          <p:spPr>
            <a:xfrm>
              <a:off x="5792700" y="2030163"/>
              <a:ext cx="165875" cy="175300"/>
            </a:xfrm>
            <a:custGeom>
              <a:rect b="b" l="l" r="r" t="t"/>
              <a:pathLst>
                <a:path extrusionOk="0" h="7012" w="6635">
                  <a:moveTo>
                    <a:pt x="2250" y="1"/>
                  </a:moveTo>
                  <a:cubicBezTo>
                    <a:pt x="2226" y="1"/>
                    <a:pt x="2203" y="2"/>
                    <a:pt x="2179" y="5"/>
                  </a:cubicBezTo>
                  <a:cubicBezTo>
                    <a:pt x="1862" y="44"/>
                    <a:pt x="1545" y="104"/>
                    <a:pt x="1248" y="183"/>
                  </a:cubicBezTo>
                  <a:cubicBezTo>
                    <a:pt x="892" y="262"/>
                    <a:pt x="575" y="420"/>
                    <a:pt x="317" y="658"/>
                  </a:cubicBezTo>
                  <a:cubicBezTo>
                    <a:pt x="119" y="816"/>
                    <a:pt x="1" y="1054"/>
                    <a:pt x="20" y="1292"/>
                  </a:cubicBezTo>
                  <a:cubicBezTo>
                    <a:pt x="159" y="4678"/>
                    <a:pt x="1367" y="6143"/>
                    <a:pt x="1743" y="6520"/>
                  </a:cubicBezTo>
                  <a:cubicBezTo>
                    <a:pt x="1883" y="6660"/>
                    <a:pt x="2048" y="6704"/>
                    <a:pt x="2200" y="6704"/>
                  </a:cubicBezTo>
                  <a:cubicBezTo>
                    <a:pt x="2456" y="6704"/>
                    <a:pt x="2674" y="6579"/>
                    <a:pt x="2674" y="6579"/>
                  </a:cubicBezTo>
                  <a:cubicBezTo>
                    <a:pt x="2793" y="6661"/>
                    <a:pt x="2928" y="6701"/>
                    <a:pt x="3063" y="6701"/>
                  </a:cubicBezTo>
                  <a:cubicBezTo>
                    <a:pt x="3221" y="6701"/>
                    <a:pt x="3377" y="6646"/>
                    <a:pt x="3506" y="6539"/>
                  </a:cubicBezTo>
                  <a:cubicBezTo>
                    <a:pt x="3743" y="6687"/>
                    <a:pt x="3937" y="6737"/>
                    <a:pt x="4090" y="6737"/>
                  </a:cubicBezTo>
                  <a:cubicBezTo>
                    <a:pt x="4410" y="6737"/>
                    <a:pt x="4555" y="6520"/>
                    <a:pt x="4555" y="6520"/>
                  </a:cubicBezTo>
                  <a:cubicBezTo>
                    <a:pt x="4555" y="6520"/>
                    <a:pt x="4879" y="7011"/>
                    <a:pt x="5233" y="7011"/>
                  </a:cubicBezTo>
                  <a:cubicBezTo>
                    <a:pt x="5317" y="7011"/>
                    <a:pt x="5402" y="6984"/>
                    <a:pt x="5486" y="6916"/>
                  </a:cubicBezTo>
                  <a:cubicBezTo>
                    <a:pt x="5941" y="6559"/>
                    <a:pt x="5050" y="5668"/>
                    <a:pt x="4872" y="4975"/>
                  </a:cubicBezTo>
                  <a:cubicBezTo>
                    <a:pt x="4872" y="4955"/>
                    <a:pt x="4872" y="4916"/>
                    <a:pt x="4852" y="4876"/>
                  </a:cubicBezTo>
                  <a:lnTo>
                    <a:pt x="4852" y="4876"/>
                  </a:lnTo>
                  <a:cubicBezTo>
                    <a:pt x="5155" y="5179"/>
                    <a:pt x="5538" y="5482"/>
                    <a:pt x="5872" y="5482"/>
                  </a:cubicBezTo>
                  <a:cubicBezTo>
                    <a:pt x="5909" y="5482"/>
                    <a:pt x="5945" y="5478"/>
                    <a:pt x="5981" y="5470"/>
                  </a:cubicBezTo>
                  <a:cubicBezTo>
                    <a:pt x="6634" y="5331"/>
                    <a:pt x="4516" y="2896"/>
                    <a:pt x="4516" y="2896"/>
                  </a:cubicBezTo>
                  <a:cubicBezTo>
                    <a:pt x="4258" y="2420"/>
                    <a:pt x="3922" y="1985"/>
                    <a:pt x="3525" y="1628"/>
                  </a:cubicBezTo>
                  <a:cubicBezTo>
                    <a:pt x="3288" y="1410"/>
                    <a:pt x="3129" y="935"/>
                    <a:pt x="2991" y="678"/>
                  </a:cubicBezTo>
                  <a:cubicBezTo>
                    <a:pt x="2954" y="287"/>
                    <a:pt x="2619" y="1"/>
                    <a:pt x="2250"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27" name="Shape 1227"/>
        <p:cNvGrpSpPr/>
        <p:nvPr/>
      </p:nvGrpSpPr>
      <p:grpSpPr>
        <a:xfrm>
          <a:off x="0" y="0"/>
          <a:ext cx="0" cy="0"/>
          <a:chOff x="0" y="0"/>
          <a:chExt cx="0" cy="0"/>
        </a:xfrm>
      </p:grpSpPr>
      <p:sp>
        <p:nvSpPr>
          <p:cNvPr id="1228" name="Google Shape;1228;p18"/>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p>
            <a:pPr indent="-330200" lvl="0" marL="457200" rtl="0" algn="l">
              <a:lnSpc>
                <a:spcPct val="135000"/>
              </a:lnSpc>
              <a:spcBef>
                <a:spcPts val="0"/>
              </a:spcBef>
              <a:spcAft>
                <a:spcPts val="0"/>
              </a:spcAft>
              <a:buClr>
                <a:schemeClr val="accent5"/>
              </a:buClr>
              <a:buSzPts val="1600"/>
              <a:buFont typeface="Roboto"/>
              <a:buChar char="●"/>
            </a:pPr>
            <a:r>
              <a:rPr lang="en" sz="1500">
                <a:solidFill>
                  <a:schemeClr val="accent5"/>
                </a:solidFill>
              </a:rPr>
              <a:t>Wood, Caitlin. </a:t>
            </a:r>
            <a:r>
              <a:rPr i="1" lang="en" sz="1500">
                <a:solidFill>
                  <a:schemeClr val="accent5"/>
                </a:solidFill>
              </a:rPr>
              <a:t>Criptiques</a:t>
            </a:r>
            <a:r>
              <a:rPr lang="en" sz="1500">
                <a:solidFill>
                  <a:schemeClr val="accent5"/>
                </a:solidFill>
              </a:rPr>
              <a:t>, 2014.</a:t>
            </a:r>
            <a:endParaRPr sz="1500">
              <a:solidFill>
                <a:schemeClr val="accent5"/>
              </a:solidFill>
            </a:endParaRPr>
          </a:p>
          <a:p>
            <a:pPr indent="-323850" lvl="0" marL="457200" rtl="0" algn="l">
              <a:lnSpc>
                <a:spcPct val="135000"/>
              </a:lnSpc>
              <a:spcBef>
                <a:spcPts val="0"/>
              </a:spcBef>
              <a:spcAft>
                <a:spcPts val="0"/>
              </a:spcAft>
              <a:buClr>
                <a:schemeClr val="accent5"/>
              </a:buClr>
              <a:buSzPts val="1500"/>
              <a:buFont typeface="Roboto"/>
              <a:buChar char="●"/>
            </a:pPr>
            <a:r>
              <a:rPr lang="en" sz="1500">
                <a:solidFill>
                  <a:schemeClr val="accent5"/>
                </a:solidFill>
              </a:rPr>
              <a:t>Brown, Lydia X. Z., Loree Erickson, Rachel da Silva Gorman, Talila A. Lewis, Lateef McLeod, and Mia Mingus. “Radical Disability Politics.” In </a:t>
            </a:r>
            <a:r>
              <a:rPr i="1" lang="en" sz="1500">
                <a:solidFill>
                  <a:schemeClr val="accent5"/>
                </a:solidFill>
              </a:rPr>
              <a:t>Routledge Handbook of Radical Politics</a:t>
            </a:r>
            <a:r>
              <a:rPr lang="en" sz="1500">
                <a:solidFill>
                  <a:schemeClr val="accent5"/>
                </a:solidFill>
              </a:rPr>
              <a:t>, edited by Ruth Kinna and Uri Gordon, 1st ed., 178–93. New York, NY: Routledge, 2019.: Routledge, 2019.</a:t>
            </a:r>
            <a:r>
              <a:rPr lang="en" sz="1500">
                <a:solidFill>
                  <a:schemeClr val="accent5"/>
                </a:solidFill>
                <a:uFill>
                  <a:noFill/>
                </a:uFill>
                <a:hlinkClick r:id="rId3">
                  <a:extLst>
                    <a:ext uri="{A12FA001-AC4F-418D-AE19-62706E023703}">
                      <ahyp:hlinkClr val="tx"/>
                    </a:ext>
                  </a:extLst>
                </a:hlinkClick>
              </a:rPr>
              <a:t> </a:t>
            </a:r>
            <a:r>
              <a:rPr lang="en" sz="1500" u="sng">
                <a:solidFill>
                  <a:schemeClr val="accent5"/>
                </a:solidFill>
                <a:hlinkClick r:id="rId4">
                  <a:extLst>
                    <a:ext uri="{A12FA001-AC4F-418D-AE19-62706E023703}">
                      <ahyp:hlinkClr val="tx"/>
                    </a:ext>
                  </a:extLst>
                </a:hlinkClick>
              </a:rPr>
              <a:t>https://doi.org/10.4324/9781315619880-15</a:t>
            </a:r>
            <a:r>
              <a:rPr lang="en" sz="1500">
                <a:solidFill>
                  <a:schemeClr val="accent5"/>
                </a:solidFill>
              </a:rPr>
              <a:t>.</a:t>
            </a:r>
            <a:endParaRPr sz="1500">
              <a:solidFill>
                <a:schemeClr val="accent5"/>
              </a:solidFill>
            </a:endParaRPr>
          </a:p>
          <a:p>
            <a:pPr indent="-323850" lvl="0" marL="457200" rtl="0" algn="l">
              <a:lnSpc>
                <a:spcPct val="115000"/>
              </a:lnSpc>
              <a:spcBef>
                <a:spcPts val="0"/>
              </a:spcBef>
              <a:spcAft>
                <a:spcPts val="0"/>
              </a:spcAft>
              <a:buClr>
                <a:schemeClr val="accent5"/>
              </a:buClr>
              <a:buSzPts val="1500"/>
              <a:buFont typeface="Roboto"/>
              <a:buChar char="●"/>
            </a:pPr>
            <a:r>
              <a:rPr lang="en" sz="1500">
                <a:solidFill>
                  <a:schemeClr val="accent5"/>
                </a:solidFill>
              </a:rPr>
              <a:t>Okundaye, J. (2021, May 27). </a:t>
            </a:r>
            <a:r>
              <a:rPr i="1" lang="en" sz="1500">
                <a:solidFill>
                  <a:schemeClr val="accent5"/>
                </a:solidFill>
              </a:rPr>
              <a:t>Ask a self-advocate: The pros and cons of person-first and identity-first language</a:t>
            </a:r>
            <a:r>
              <a:rPr lang="en" sz="1500">
                <a:solidFill>
                  <a:schemeClr val="accent5"/>
                </a:solidFill>
              </a:rPr>
              <a:t>. Massachusetts Advocates for Children. Retrieved April 21, 2022, from https://www.massadvocates.org/news/ask-a-self-advocate-the-pros-and-cons-of-person-first-and-identity-first-language#:~:text=Person%2Dfirst%20language%20is%20language,as%20being%20a%20disabled%20person. </a:t>
            </a:r>
            <a:endParaRPr sz="1500">
              <a:solidFill>
                <a:schemeClr val="accent5"/>
              </a:solidFill>
            </a:endParaRPr>
          </a:p>
          <a:p>
            <a:pPr indent="0" lvl="0" marL="0" rtl="0" algn="l">
              <a:lnSpc>
                <a:spcPct val="100000"/>
              </a:lnSpc>
              <a:spcBef>
                <a:spcPts val="1200"/>
              </a:spcBef>
              <a:spcAft>
                <a:spcPts val="0"/>
              </a:spcAft>
              <a:buSzPts val="1200"/>
              <a:buNone/>
            </a:pPr>
            <a:r>
              <a:t/>
            </a:r>
            <a:endParaRPr sz="1100">
              <a:solidFill>
                <a:srgbClr val="000000"/>
              </a:solidFill>
              <a:latin typeface="Arial"/>
              <a:ea typeface="Arial"/>
              <a:cs typeface="Arial"/>
              <a:sym typeface="Arial"/>
            </a:endParaRPr>
          </a:p>
        </p:txBody>
      </p:sp>
      <p:sp>
        <p:nvSpPr>
          <p:cNvPr id="1229" name="Google Shape;1229;p18"/>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Additional resources on Pf vs. Id language</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3" name="Shape 1233"/>
        <p:cNvGrpSpPr/>
        <p:nvPr/>
      </p:nvGrpSpPr>
      <p:grpSpPr>
        <a:xfrm>
          <a:off x="0" y="0"/>
          <a:ext cx="0" cy="0"/>
          <a:chOff x="0" y="0"/>
          <a:chExt cx="0" cy="0"/>
        </a:xfrm>
      </p:grpSpPr>
      <p:sp>
        <p:nvSpPr>
          <p:cNvPr id="1234" name="Google Shape;1234;p19"/>
          <p:cNvSpPr txBox="1"/>
          <p:nvPr>
            <p:ph type="title"/>
          </p:nvPr>
        </p:nvSpPr>
        <p:spPr>
          <a:xfrm>
            <a:off x="2121950" y="1813525"/>
            <a:ext cx="5236200" cy="1165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a:t>Break time!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 name="Shape 495"/>
        <p:cNvGrpSpPr/>
        <p:nvPr/>
      </p:nvGrpSpPr>
      <p:grpSpPr>
        <a:xfrm>
          <a:off x="0" y="0"/>
          <a:ext cx="0" cy="0"/>
          <a:chOff x="0" y="0"/>
          <a:chExt cx="0" cy="0"/>
        </a:xfrm>
      </p:grpSpPr>
      <p:sp>
        <p:nvSpPr>
          <p:cNvPr id="496" name="Google Shape;496;p2"/>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Zoom norms</a:t>
            </a:r>
            <a:endParaRPr/>
          </a:p>
        </p:txBody>
      </p:sp>
      <p:sp>
        <p:nvSpPr>
          <p:cNvPr id="497" name="Google Shape;497;p2"/>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p>
            <a:pPr indent="-374650" lvl="0" marL="457200" rtl="0" algn="l">
              <a:lnSpc>
                <a:spcPct val="100000"/>
              </a:lnSpc>
              <a:spcBef>
                <a:spcPts val="0"/>
              </a:spcBef>
              <a:spcAft>
                <a:spcPts val="0"/>
              </a:spcAft>
              <a:buClr>
                <a:schemeClr val="accent5"/>
              </a:buClr>
              <a:buSzPts val="2300"/>
              <a:buChar char="●"/>
            </a:pPr>
            <a:r>
              <a:rPr lang="en" sz="2400">
                <a:solidFill>
                  <a:schemeClr val="accent5"/>
                </a:solidFill>
              </a:rPr>
              <a:t>Please mute yourself when not speaking</a:t>
            </a:r>
            <a:endParaRPr sz="2400">
              <a:solidFill>
                <a:schemeClr val="accent5"/>
              </a:solidFill>
            </a:endParaRPr>
          </a:p>
          <a:p>
            <a:pPr indent="-374650" lvl="0" marL="457200" rtl="0" algn="l">
              <a:lnSpc>
                <a:spcPct val="100000"/>
              </a:lnSpc>
              <a:spcBef>
                <a:spcPts val="0"/>
              </a:spcBef>
              <a:spcAft>
                <a:spcPts val="0"/>
              </a:spcAft>
              <a:buClr>
                <a:schemeClr val="accent5"/>
              </a:buClr>
              <a:buSzPts val="2300"/>
              <a:buChar char="●"/>
            </a:pPr>
            <a:r>
              <a:rPr lang="en" sz="2400">
                <a:solidFill>
                  <a:schemeClr val="accent5"/>
                </a:solidFill>
              </a:rPr>
              <a:t>No pressure to keep your camera on</a:t>
            </a:r>
            <a:endParaRPr sz="2400">
              <a:solidFill>
                <a:schemeClr val="accent5"/>
              </a:solidFill>
            </a:endParaRPr>
          </a:p>
          <a:p>
            <a:pPr indent="-374650" lvl="0" marL="457200" rtl="0" algn="l">
              <a:lnSpc>
                <a:spcPct val="100000"/>
              </a:lnSpc>
              <a:spcBef>
                <a:spcPts val="0"/>
              </a:spcBef>
              <a:spcAft>
                <a:spcPts val="0"/>
              </a:spcAft>
              <a:buClr>
                <a:schemeClr val="accent5"/>
              </a:buClr>
              <a:buSzPts val="2300"/>
              <a:buChar char="●"/>
            </a:pPr>
            <a:r>
              <a:rPr lang="en" sz="2400">
                <a:solidFill>
                  <a:schemeClr val="accent5"/>
                </a:solidFill>
              </a:rPr>
              <a:t>Use raise hand function if you’d like to comment on something</a:t>
            </a:r>
            <a:endParaRPr sz="2400">
              <a:solidFill>
                <a:schemeClr val="accent5"/>
              </a:solidFill>
            </a:endParaRPr>
          </a:p>
          <a:p>
            <a:pPr indent="-374650" lvl="0" marL="457200" rtl="0" algn="l">
              <a:lnSpc>
                <a:spcPct val="100000"/>
              </a:lnSpc>
              <a:spcBef>
                <a:spcPts val="0"/>
              </a:spcBef>
              <a:spcAft>
                <a:spcPts val="0"/>
              </a:spcAft>
              <a:buClr>
                <a:schemeClr val="accent5"/>
              </a:buClr>
              <a:buSzPts val="2300"/>
              <a:buChar char="●"/>
            </a:pPr>
            <a:r>
              <a:rPr lang="en" sz="2400">
                <a:solidFill>
                  <a:schemeClr val="accent5"/>
                </a:solidFill>
              </a:rPr>
              <a:t>Feel free to use the chat if you don’t feel comfortable speaking!</a:t>
            </a:r>
            <a:endParaRPr sz="2400">
              <a:solidFill>
                <a:schemeClr val="accent5"/>
              </a:solidFill>
            </a:endParaRPr>
          </a:p>
          <a:p>
            <a:pPr indent="0" lvl="0" marL="0" rtl="0" algn="l">
              <a:lnSpc>
                <a:spcPct val="100000"/>
              </a:lnSpc>
              <a:spcBef>
                <a:spcPts val="0"/>
              </a:spcBef>
              <a:spcAft>
                <a:spcPts val="0"/>
              </a:spcAft>
              <a:buSzPts val="1200"/>
              <a:buNone/>
            </a:pPr>
            <a:r>
              <a:t/>
            </a:r>
            <a:endParaRPr sz="2400">
              <a:solidFill>
                <a:schemeClr val="accent5"/>
              </a:solidFill>
            </a:endParaRPr>
          </a:p>
          <a:p>
            <a:pPr indent="0" lvl="0" marL="0" rtl="0" algn="l">
              <a:lnSpc>
                <a:spcPct val="100000"/>
              </a:lnSpc>
              <a:spcBef>
                <a:spcPts val="0"/>
              </a:spcBef>
              <a:spcAft>
                <a:spcPts val="0"/>
              </a:spcAft>
              <a:buSzPts val="1200"/>
              <a:buNone/>
            </a:pPr>
            <a:r>
              <a:t/>
            </a:r>
            <a:endParaRPr>
              <a:solidFill>
                <a:schemeClr val="accent5"/>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8" name="Shape 1238"/>
        <p:cNvGrpSpPr/>
        <p:nvPr/>
      </p:nvGrpSpPr>
      <p:grpSpPr>
        <a:xfrm>
          <a:off x="0" y="0"/>
          <a:ext cx="0" cy="0"/>
          <a:chOff x="0" y="0"/>
          <a:chExt cx="0" cy="0"/>
        </a:xfrm>
      </p:grpSpPr>
      <p:sp>
        <p:nvSpPr>
          <p:cNvPr id="1239" name="Google Shape;1239;p20"/>
          <p:cNvSpPr txBox="1"/>
          <p:nvPr>
            <p:ph type="title"/>
          </p:nvPr>
        </p:nvSpPr>
        <p:spPr>
          <a:xfrm>
            <a:off x="801575" y="1641600"/>
            <a:ext cx="7458000" cy="1165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sz="9200"/>
              <a:t>What is disability?</a:t>
            </a:r>
            <a:endParaRPr sz="9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3" name="Shape 1243"/>
        <p:cNvGrpSpPr/>
        <p:nvPr/>
      </p:nvGrpSpPr>
      <p:grpSpPr>
        <a:xfrm>
          <a:off x="0" y="0"/>
          <a:ext cx="0" cy="0"/>
          <a:chOff x="0" y="0"/>
          <a:chExt cx="0" cy="0"/>
        </a:xfrm>
      </p:grpSpPr>
      <p:sp>
        <p:nvSpPr>
          <p:cNvPr id="1244" name="Google Shape;1244;p21"/>
          <p:cNvSpPr txBox="1"/>
          <p:nvPr>
            <p:ph type="title"/>
          </p:nvPr>
        </p:nvSpPr>
        <p:spPr>
          <a:xfrm>
            <a:off x="1446900" y="253650"/>
            <a:ext cx="62502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A brief history</a:t>
            </a:r>
            <a:endParaRPr/>
          </a:p>
        </p:txBody>
      </p:sp>
      <p:sp>
        <p:nvSpPr>
          <p:cNvPr id="1245" name="Google Shape;1245;p21"/>
          <p:cNvSpPr txBox="1"/>
          <p:nvPr/>
        </p:nvSpPr>
        <p:spPr>
          <a:xfrm>
            <a:off x="540000" y="826350"/>
            <a:ext cx="8064000" cy="4633200"/>
          </a:xfrm>
          <a:prstGeom prst="rect">
            <a:avLst/>
          </a:prstGeom>
          <a:noFill/>
          <a:ln>
            <a:noFill/>
          </a:ln>
        </p:spPr>
        <p:txBody>
          <a:bodyPr anchorCtr="0" anchor="t" bIns="91425" lIns="91425" spcFirstLastPara="1" rIns="91425" wrap="square" tIns="91425">
            <a:spAutoFit/>
          </a:bodyPr>
          <a:lstStyle/>
          <a:p>
            <a:pPr indent="-355600" lvl="0" marL="457200" marR="0" rtl="0" algn="l">
              <a:lnSpc>
                <a:spcPct val="100000"/>
              </a:lnSpc>
              <a:spcBef>
                <a:spcPts val="0"/>
              </a:spcBef>
              <a:spcAft>
                <a:spcPts val="0"/>
              </a:spcAft>
              <a:buClr>
                <a:schemeClr val="accent5"/>
              </a:buClr>
              <a:buSzPts val="2000"/>
              <a:buFont typeface="Roboto"/>
              <a:buChar char="●"/>
            </a:pPr>
            <a:r>
              <a:rPr b="0" i="0" lang="en" sz="2000" u="none" cap="none" strike="noStrike">
                <a:solidFill>
                  <a:schemeClr val="accent5"/>
                </a:solidFill>
                <a:latin typeface="Roboto"/>
                <a:ea typeface="Roboto"/>
                <a:cs typeface="Roboto"/>
                <a:sym typeface="Roboto"/>
              </a:rPr>
              <a:t>The Oxford dictionary describes disability as meaning “a physical or mental condition that limits a person's movements, senses, or activities.”</a:t>
            </a:r>
            <a:endParaRPr b="0" i="0" sz="2000" u="none" cap="none" strike="noStrike">
              <a:solidFill>
                <a:schemeClr val="accent5"/>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accent5"/>
              </a:solidFill>
              <a:latin typeface="Roboto"/>
              <a:ea typeface="Roboto"/>
              <a:cs typeface="Roboto"/>
              <a:sym typeface="Roboto"/>
            </a:endParaRPr>
          </a:p>
          <a:p>
            <a:pPr indent="-355600" lvl="0" marL="457200" marR="0" rtl="0" algn="l">
              <a:lnSpc>
                <a:spcPct val="100000"/>
              </a:lnSpc>
              <a:spcBef>
                <a:spcPts val="0"/>
              </a:spcBef>
              <a:spcAft>
                <a:spcPts val="0"/>
              </a:spcAft>
              <a:buClr>
                <a:schemeClr val="accent5"/>
              </a:buClr>
              <a:buSzPts val="2000"/>
              <a:buFont typeface="Roboto"/>
              <a:buChar char="●"/>
            </a:pPr>
            <a:r>
              <a:rPr b="0" i="0" lang="en" sz="2000" u="none" cap="none" strike="noStrike">
                <a:solidFill>
                  <a:schemeClr val="accent5"/>
                </a:solidFill>
                <a:latin typeface="Roboto"/>
                <a:ea typeface="Roboto"/>
                <a:cs typeface="Roboto"/>
                <a:sym typeface="Roboto"/>
              </a:rPr>
              <a:t> The term </a:t>
            </a:r>
            <a:r>
              <a:rPr b="0" i="1" lang="en" sz="2000" u="none" cap="none" strike="noStrike">
                <a:solidFill>
                  <a:schemeClr val="accent5"/>
                </a:solidFill>
                <a:latin typeface="Roboto"/>
                <a:ea typeface="Roboto"/>
                <a:cs typeface="Roboto"/>
                <a:sym typeface="Roboto"/>
              </a:rPr>
              <a:t>disability </a:t>
            </a:r>
            <a:r>
              <a:rPr b="0" i="0" lang="en" sz="2000" u="none" cap="none" strike="noStrike">
                <a:solidFill>
                  <a:schemeClr val="accent5"/>
                </a:solidFill>
                <a:latin typeface="Roboto"/>
                <a:ea typeface="Roboto"/>
                <a:cs typeface="Roboto"/>
                <a:sym typeface="Roboto"/>
              </a:rPr>
              <a:t>has been used for ages to describe people who abled bodied society perceives as different, and this definition is constantly changing, with people moving in and out of this category in the eyes of able bodied people.</a:t>
            </a:r>
            <a:endParaRPr b="0" i="0" sz="2000" u="none" cap="none" strike="noStrike">
              <a:solidFill>
                <a:schemeClr val="accent5"/>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accent5"/>
              </a:solidFill>
              <a:latin typeface="Roboto"/>
              <a:ea typeface="Roboto"/>
              <a:cs typeface="Roboto"/>
              <a:sym typeface="Roboto"/>
            </a:endParaRPr>
          </a:p>
          <a:p>
            <a:pPr indent="-355600" lvl="0" marL="457200" marR="0" rtl="0" algn="l">
              <a:lnSpc>
                <a:spcPct val="100000"/>
              </a:lnSpc>
              <a:spcBef>
                <a:spcPts val="0"/>
              </a:spcBef>
              <a:spcAft>
                <a:spcPts val="0"/>
              </a:spcAft>
              <a:buClr>
                <a:schemeClr val="accent5"/>
              </a:buClr>
              <a:buSzPts val="2000"/>
              <a:buFont typeface="Roboto"/>
              <a:buChar char="●"/>
            </a:pPr>
            <a:r>
              <a:rPr b="0" i="0" lang="en" sz="2000" u="none" cap="none" strike="noStrike">
                <a:solidFill>
                  <a:schemeClr val="accent5"/>
                </a:solidFill>
                <a:latin typeface="Roboto"/>
                <a:ea typeface="Roboto"/>
                <a:cs typeface="Roboto"/>
                <a:sym typeface="Roboto"/>
              </a:rPr>
              <a:t>This flexible definition has traditionally been used (specifically in the United States) to exclude anyone that does not fit the cis, white definition of personhood.</a:t>
            </a:r>
            <a:endParaRPr b="0" i="0" sz="2000" u="none" cap="none" strike="noStrike">
              <a:solidFill>
                <a:schemeClr val="accent5"/>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accent5"/>
              </a:solidFill>
              <a:latin typeface="Roboto"/>
              <a:ea typeface="Roboto"/>
              <a:cs typeface="Roboto"/>
              <a:sym typeface="Roboto"/>
            </a:endParaRPr>
          </a:p>
          <a:p>
            <a:pPr indent="-355600" lvl="0" marL="457200" marR="0" rtl="0" algn="l">
              <a:lnSpc>
                <a:spcPct val="100000"/>
              </a:lnSpc>
              <a:spcBef>
                <a:spcPts val="0"/>
              </a:spcBef>
              <a:spcAft>
                <a:spcPts val="0"/>
              </a:spcAft>
              <a:buClr>
                <a:schemeClr val="accent5"/>
              </a:buClr>
              <a:buSzPts val="2000"/>
              <a:buFont typeface="Roboto"/>
              <a:buChar char="●"/>
            </a:pPr>
            <a:r>
              <a:rPr b="0" i="0" lang="en" sz="2000" u="none" cap="none" strike="noStrike">
                <a:solidFill>
                  <a:schemeClr val="accent5"/>
                </a:solidFill>
                <a:latin typeface="Roboto"/>
                <a:ea typeface="Roboto"/>
                <a:cs typeface="Roboto"/>
                <a:sym typeface="Roboto"/>
              </a:rPr>
              <a:t>The concept of disability varies depending on what kind of cultural area you are in.</a:t>
            </a:r>
            <a:endParaRPr b="0" i="0" sz="2000" u="none" cap="none" strike="noStrike">
              <a:solidFill>
                <a:schemeClr val="accent5"/>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5">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5">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5">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5">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45">
                                            <p:txEl>
                                              <p:pRg end="8" st="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49" name="Shape 1249"/>
        <p:cNvGrpSpPr/>
        <p:nvPr/>
      </p:nvGrpSpPr>
      <p:grpSpPr>
        <a:xfrm>
          <a:off x="0" y="0"/>
          <a:ext cx="0" cy="0"/>
          <a:chOff x="0" y="0"/>
          <a:chExt cx="0" cy="0"/>
        </a:xfrm>
      </p:grpSpPr>
      <p:sp>
        <p:nvSpPr>
          <p:cNvPr id="1250" name="Google Shape;1250;p22"/>
          <p:cNvSpPr txBox="1"/>
          <p:nvPr>
            <p:ph type="title"/>
          </p:nvPr>
        </p:nvSpPr>
        <p:spPr>
          <a:xfrm>
            <a:off x="1446900" y="253650"/>
            <a:ext cx="62502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A brief history</a:t>
            </a:r>
            <a:endParaRPr/>
          </a:p>
        </p:txBody>
      </p:sp>
      <p:sp>
        <p:nvSpPr>
          <p:cNvPr id="1251" name="Google Shape;1251;p22"/>
          <p:cNvSpPr txBox="1"/>
          <p:nvPr/>
        </p:nvSpPr>
        <p:spPr>
          <a:xfrm>
            <a:off x="540000" y="826350"/>
            <a:ext cx="8064000" cy="50178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Perceived disability status was used as a barrier to entry for immigrants at Ellis Island. Workers would assess the immigrants to ensure that no “disabled” immigrants were granted entry into the country.</a:t>
            </a:r>
            <a:endParaRPr b="0" i="0" sz="1800" u="none" cap="none" strike="noStrike">
              <a:solidFill>
                <a:schemeClr val="accent5"/>
              </a:solidFill>
              <a:latin typeface="Roboto"/>
              <a:ea typeface="Roboto"/>
              <a:cs typeface="Roboto"/>
              <a:sym typeface="Roboto"/>
            </a:endParaRPr>
          </a:p>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African slaves were also consdiered to be a class of disabled people, and that disability was the justification for denying them their freedom.</a:t>
            </a:r>
            <a:endParaRPr b="0" i="0" sz="1800" u="none" cap="none" strike="noStrike">
              <a:solidFill>
                <a:schemeClr val="accent5"/>
              </a:solidFill>
              <a:latin typeface="Roboto"/>
              <a:ea typeface="Roboto"/>
              <a:cs typeface="Roboto"/>
              <a:sym typeface="Roboto"/>
            </a:endParaRPr>
          </a:p>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In Martha’s Vineyard in the early 18th century, there was a large percentage of deaf people living on the island due to a recessive trait found in the population. Here, they had their own form of sign language that hearing and deaf people learned and used daily. Being deaf was not seen as a disability, just another trait a person had, such as being blonde.</a:t>
            </a:r>
            <a:endParaRPr b="0" i="0" sz="1800" u="none" cap="none" strike="noStrike">
              <a:solidFill>
                <a:schemeClr val="accent5"/>
              </a:solidFill>
              <a:latin typeface="Roboto"/>
              <a:ea typeface="Roboto"/>
              <a:cs typeface="Roboto"/>
              <a:sym typeface="Roboto"/>
            </a:endParaRPr>
          </a:p>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It is important to note the ableist history of our country. We can only take steps to improve our situation when we know our history.</a:t>
            </a:r>
            <a:endParaRPr b="0" i="0" sz="1800" u="none" cap="none" strike="noStrike">
              <a:solidFill>
                <a:schemeClr val="accent5"/>
              </a:solidFill>
              <a:latin typeface="Roboto"/>
              <a:ea typeface="Roboto"/>
              <a:cs typeface="Roboto"/>
              <a:sym typeface="Roboto"/>
            </a:endParaRPr>
          </a:p>
          <a:p>
            <a:pPr indent="-342900" lvl="1" marL="9144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Ableism: discrimination or prejudice against individuals with disabilities</a:t>
            </a:r>
            <a:endParaRPr b="0" i="0" sz="18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2"/>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Roboto"/>
              <a:ea typeface="Roboto"/>
              <a:cs typeface="Roboto"/>
              <a:sym typeface="Robot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55" name="Shape 1255"/>
        <p:cNvGrpSpPr/>
        <p:nvPr/>
      </p:nvGrpSpPr>
      <p:grpSpPr>
        <a:xfrm>
          <a:off x="0" y="0"/>
          <a:ext cx="0" cy="0"/>
          <a:chOff x="0" y="0"/>
          <a:chExt cx="0" cy="0"/>
        </a:xfrm>
      </p:grpSpPr>
      <p:sp>
        <p:nvSpPr>
          <p:cNvPr id="1256" name="Google Shape;1256;p23"/>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35000"/>
              </a:lnSpc>
              <a:spcBef>
                <a:spcPts val="0"/>
              </a:spcBef>
              <a:spcAft>
                <a:spcPts val="0"/>
              </a:spcAft>
              <a:buClr>
                <a:schemeClr val="accent5"/>
              </a:buClr>
              <a:buSzPts val="2100"/>
              <a:buFont typeface="Roboto"/>
              <a:buChar char="●"/>
            </a:pPr>
            <a:r>
              <a:rPr lang="en" sz="2000">
                <a:solidFill>
                  <a:schemeClr val="accent5"/>
                </a:solidFill>
              </a:rPr>
              <a:t>Leighty, Cheryl A., and Joseph P. Shapiro. “No Pity: People with Disabilities Forging a New Civil Rights Movement.” </a:t>
            </a:r>
            <a:r>
              <a:rPr i="1" lang="en" sz="2000">
                <a:solidFill>
                  <a:schemeClr val="accent5"/>
                </a:solidFill>
              </a:rPr>
              <a:t>Michigan Law Review</a:t>
            </a:r>
            <a:r>
              <a:rPr lang="en" sz="2000">
                <a:solidFill>
                  <a:schemeClr val="accent5"/>
                </a:solidFill>
              </a:rPr>
              <a:t> 92, no. 6 (May 1994): 1953.</a:t>
            </a:r>
            <a:r>
              <a:rPr lang="en" sz="2000">
                <a:solidFill>
                  <a:schemeClr val="accent5"/>
                </a:solidFill>
                <a:uFill>
                  <a:noFill/>
                </a:uFill>
                <a:hlinkClick r:id="rId3">
                  <a:extLst>
                    <a:ext uri="{A12FA001-AC4F-418D-AE19-62706E023703}">
                      <ahyp:hlinkClr val="tx"/>
                    </a:ext>
                  </a:extLst>
                </a:hlinkClick>
              </a:rPr>
              <a:t> </a:t>
            </a:r>
            <a:r>
              <a:rPr lang="en" sz="2000" u="sng">
                <a:solidFill>
                  <a:schemeClr val="accent5"/>
                </a:solidFill>
                <a:hlinkClick r:id="rId4">
                  <a:extLst>
                    <a:ext uri="{A12FA001-AC4F-418D-AE19-62706E023703}">
                      <ahyp:hlinkClr val="tx"/>
                    </a:ext>
                  </a:extLst>
                </a:hlinkClick>
              </a:rPr>
              <a:t>https://doi.org/10.2307/1289622</a:t>
            </a:r>
            <a:r>
              <a:rPr lang="en" sz="2000">
                <a:solidFill>
                  <a:schemeClr val="accent5"/>
                </a:solidFill>
              </a:rPr>
              <a:t>.</a:t>
            </a:r>
            <a:endParaRPr sz="2000">
              <a:solidFill>
                <a:schemeClr val="accent5"/>
              </a:solidFill>
            </a:endParaRPr>
          </a:p>
          <a:p>
            <a:pPr indent="-361950" lvl="0" marL="457200" rtl="0" algn="l">
              <a:lnSpc>
                <a:spcPct val="115000"/>
              </a:lnSpc>
              <a:spcBef>
                <a:spcPts val="0"/>
              </a:spcBef>
              <a:spcAft>
                <a:spcPts val="0"/>
              </a:spcAft>
              <a:buClr>
                <a:schemeClr val="accent5"/>
              </a:buClr>
              <a:buSzPts val="2100"/>
              <a:buFont typeface="Roboto"/>
              <a:buChar char="●"/>
            </a:pPr>
            <a:r>
              <a:rPr lang="en" sz="2000">
                <a:solidFill>
                  <a:schemeClr val="accent5"/>
                </a:solidFill>
              </a:rPr>
              <a:t>Vaughn, J. (2003). </a:t>
            </a:r>
            <a:r>
              <a:rPr i="1" lang="en" sz="2000">
                <a:solidFill>
                  <a:schemeClr val="accent5"/>
                </a:solidFill>
              </a:rPr>
              <a:t>Disabled rights: American disability policy and the fight for Equality</a:t>
            </a:r>
            <a:r>
              <a:rPr lang="en" sz="2000">
                <a:solidFill>
                  <a:schemeClr val="accent5"/>
                </a:solidFill>
              </a:rPr>
              <a:t>. Georgetown University Press. </a:t>
            </a:r>
            <a:endParaRPr sz="2200">
              <a:solidFill>
                <a:schemeClr val="accent5"/>
              </a:solidFill>
            </a:endParaRPr>
          </a:p>
        </p:txBody>
      </p:sp>
      <p:sp>
        <p:nvSpPr>
          <p:cNvPr id="1257" name="Google Shape;1257;p23"/>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Additional resources for disability history</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1" name="Shape 1261"/>
        <p:cNvGrpSpPr/>
        <p:nvPr/>
      </p:nvGrpSpPr>
      <p:grpSpPr>
        <a:xfrm>
          <a:off x="0" y="0"/>
          <a:ext cx="0" cy="0"/>
          <a:chOff x="0" y="0"/>
          <a:chExt cx="0" cy="0"/>
        </a:xfrm>
      </p:grpSpPr>
      <p:grpSp>
        <p:nvGrpSpPr>
          <p:cNvPr id="1262" name="Google Shape;1262;p24"/>
          <p:cNvGrpSpPr/>
          <p:nvPr/>
        </p:nvGrpSpPr>
        <p:grpSpPr>
          <a:xfrm>
            <a:off x="5105601" y="3882310"/>
            <a:ext cx="3498411" cy="1065687"/>
            <a:chOff x="2868606" y="2152600"/>
            <a:chExt cx="4494361" cy="1369074"/>
          </a:xfrm>
        </p:grpSpPr>
        <p:sp>
          <p:nvSpPr>
            <p:cNvPr id="1263" name="Google Shape;1263;p24"/>
            <p:cNvSpPr/>
            <p:nvPr/>
          </p:nvSpPr>
          <p:spPr>
            <a:xfrm>
              <a:off x="2868606" y="3265874"/>
              <a:ext cx="4494361"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4" name="Google Shape;1264;p24"/>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5" name="Google Shape;1265;p24"/>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6" name="Google Shape;1266;p24"/>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7" name="Google Shape;1267;p24"/>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8" name="Google Shape;1268;p24"/>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9" name="Google Shape;1269;p24"/>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0" name="Google Shape;1270;p24"/>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1" name="Google Shape;1271;p24"/>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2" name="Google Shape;1272;p24"/>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3" name="Google Shape;1273;p24"/>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4" name="Google Shape;1274;p24"/>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5" name="Google Shape;1275;p24"/>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76" name="Google Shape;1276;p24"/>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So who is considered disabled?</a:t>
            </a:r>
            <a:endParaRPr/>
          </a:p>
        </p:txBody>
      </p:sp>
      <p:grpSp>
        <p:nvGrpSpPr>
          <p:cNvPr id="1277" name="Google Shape;1277;p24"/>
          <p:cNvGrpSpPr/>
          <p:nvPr/>
        </p:nvGrpSpPr>
        <p:grpSpPr>
          <a:xfrm>
            <a:off x="5605062" y="1641749"/>
            <a:ext cx="1554873" cy="3226311"/>
            <a:chOff x="5103335" y="1371400"/>
            <a:chExt cx="1667245" cy="3459480"/>
          </a:xfrm>
        </p:grpSpPr>
        <p:sp>
          <p:nvSpPr>
            <p:cNvPr id="1278" name="Google Shape;1278;p24"/>
            <p:cNvSpPr/>
            <p:nvPr/>
          </p:nvSpPr>
          <p:spPr>
            <a:xfrm>
              <a:off x="5209457" y="2013962"/>
              <a:ext cx="686436" cy="653894"/>
            </a:xfrm>
            <a:custGeom>
              <a:rect b="b" l="l" r="r" t="t"/>
              <a:pathLst>
                <a:path extrusionOk="0" h="16698" w="17529">
                  <a:moveTo>
                    <a:pt x="14913" y="0"/>
                  </a:moveTo>
                  <a:cubicBezTo>
                    <a:pt x="13956" y="0"/>
                    <a:pt x="13056" y="580"/>
                    <a:pt x="12697" y="1516"/>
                  </a:cubicBezTo>
                  <a:lnTo>
                    <a:pt x="12657" y="1556"/>
                  </a:lnTo>
                  <a:lnTo>
                    <a:pt x="12281" y="2665"/>
                  </a:lnTo>
                  <a:cubicBezTo>
                    <a:pt x="12142" y="3021"/>
                    <a:pt x="12004" y="3398"/>
                    <a:pt x="11865" y="3774"/>
                  </a:cubicBezTo>
                  <a:cubicBezTo>
                    <a:pt x="11607" y="4507"/>
                    <a:pt x="11330" y="5259"/>
                    <a:pt x="11053" y="5972"/>
                  </a:cubicBezTo>
                  <a:cubicBezTo>
                    <a:pt x="10756" y="6685"/>
                    <a:pt x="10479" y="7418"/>
                    <a:pt x="10162" y="8111"/>
                  </a:cubicBezTo>
                  <a:cubicBezTo>
                    <a:pt x="10023" y="8447"/>
                    <a:pt x="9865" y="8784"/>
                    <a:pt x="9706" y="9121"/>
                  </a:cubicBezTo>
                  <a:cubicBezTo>
                    <a:pt x="9548" y="9437"/>
                    <a:pt x="9390" y="9754"/>
                    <a:pt x="9231" y="10012"/>
                  </a:cubicBezTo>
                  <a:lnTo>
                    <a:pt x="9112" y="10190"/>
                  </a:lnTo>
                  <a:lnTo>
                    <a:pt x="9112" y="10210"/>
                  </a:lnTo>
                  <a:lnTo>
                    <a:pt x="9093" y="10249"/>
                  </a:lnTo>
                  <a:cubicBezTo>
                    <a:pt x="9033" y="10329"/>
                    <a:pt x="8974" y="10388"/>
                    <a:pt x="8914" y="10447"/>
                  </a:cubicBezTo>
                  <a:cubicBezTo>
                    <a:pt x="8716" y="10645"/>
                    <a:pt x="8479" y="10804"/>
                    <a:pt x="8261" y="10942"/>
                  </a:cubicBezTo>
                  <a:cubicBezTo>
                    <a:pt x="7964" y="11121"/>
                    <a:pt x="7667" y="11279"/>
                    <a:pt x="7370" y="11418"/>
                  </a:cubicBezTo>
                  <a:cubicBezTo>
                    <a:pt x="7073" y="11576"/>
                    <a:pt x="6736" y="11715"/>
                    <a:pt x="6380" y="11853"/>
                  </a:cubicBezTo>
                  <a:cubicBezTo>
                    <a:pt x="6043" y="11992"/>
                    <a:pt x="5706" y="12131"/>
                    <a:pt x="5350" y="12249"/>
                  </a:cubicBezTo>
                  <a:cubicBezTo>
                    <a:pt x="4993" y="12388"/>
                    <a:pt x="4637" y="12507"/>
                    <a:pt x="4261" y="12626"/>
                  </a:cubicBezTo>
                  <a:cubicBezTo>
                    <a:pt x="3904" y="12725"/>
                    <a:pt x="3528" y="12843"/>
                    <a:pt x="3172" y="12942"/>
                  </a:cubicBezTo>
                  <a:cubicBezTo>
                    <a:pt x="2974" y="13002"/>
                    <a:pt x="2795" y="13041"/>
                    <a:pt x="2617" y="13101"/>
                  </a:cubicBezTo>
                  <a:lnTo>
                    <a:pt x="2340" y="13160"/>
                  </a:lnTo>
                  <a:lnTo>
                    <a:pt x="2082" y="13239"/>
                  </a:lnTo>
                  <a:lnTo>
                    <a:pt x="2023" y="13259"/>
                  </a:lnTo>
                  <a:cubicBezTo>
                    <a:pt x="1" y="13774"/>
                    <a:pt x="478" y="16698"/>
                    <a:pt x="2447" y="16698"/>
                  </a:cubicBezTo>
                  <a:cubicBezTo>
                    <a:pt x="2521" y="16698"/>
                    <a:pt x="2598" y="16694"/>
                    <a:pt x="2677" y="16685"/>
                  </a:cubicBezTo>
                  <a:lnTo>
                    <a:pt x="3013" y="16626"/>
                  </a:lnTo>
                  <a:lnTo>
                    <a:pt x="3330" y="16586"/>
                  </a:lnTo>
                  <a:cubicBezTo>
                    <a:pt x="3528" y="16566"/>
                    <a:pt x="3746" y="16527"/>
                    <a:pt x="3964" y="16487"/>
                  </a:cubicBezTo>
                  <a:cubicBezTo>
                    <a:pt x="4380" y="16428"/>
                    <a:pt x="4795" y="16348"/>
                    <a:pt x="5211" y="16269"/>
                  </a:cubicBezTo>
                  <a:cubicBezTo>
                    <a:pt x="6043" y="16091"/>
                    <a:pt x="6875" y="15873"/>
                    <a:pt x="7726" y="15616"/>
                  </a:cubicBezTo>
                  <a:cubicBezTo>
                    <a:pt x="8142" y="15497"/>
                    <a:pt x="8578" y="15339"/>
                    <a:pt x="8994" y="15180"/>
                  </a:cubicBezTo>
                  <a:cubicBezTo>
                    <a:pt x="9449" y="15002"/>
                    <a:pt x="9865" y="14804"/>
                    <a:pt x="10301" y="14586"/>
                  </a:cubicBezTo>
                  <a:cubicBezTo>
                    <a:pt x="10776" y="14348"/>
                    <a:pt x="11211" y="14071"/>
                    <a:pt x="11647" y="13735"/>
                  </a:cubicBezTo>
                  <a:cubicBezTo>
                    <a:pt x="11885" y="13537"/>
                    <a:pt x="12122" y="13339"/>
                    <a:pt x="12340" y="13101"/>
                  </a:cubicBezTo>
                  <a:cubicBezTo>
                    <a:pt x="12380" y="13041"/>
                    <a:pt x="12439" y="12962"/>
                    <a:pt x="12499" y="12903"/>
                  </a:cubicBezTo>
                  <a:lnTo>
                    <a:pt x="12598" y="12804"/>
                  </a:lnTo>
                  <a:lnTo>
                    <a:pt x="12637" y="12744"/>
                  </a:lnTo>
                  <a:lnTo>
                    <a:pt x="12657" y="12705"/>
                  </a:lnTo>
                  <a:lnTo>
                    <a:pt x="12657" y="12685"/>
                  </a:lnTo>
                  <a:cubicBezTo>
                    <a:pt x="12736" y="12586"/>
                    <a:pt x="12815" y="12467"/>
                    <a:pt x="12895" y="12368"/>
                  </a:cubicBezTo>
                  <a:cubicBezTo>
                    <a:pt x="13172" y="11952"/>
                    <a:pt x="13410" y="11556"/>
                    <a:pt x="13627" y="11180"/>
                  </a:cubicBezTo>
                  <a:cubicBezTo>
                    <a:pt x="13865" y="10784"/>
                    <a:pt x="14063" y="10388"/>
                    <a:pt x="14241" y="10012"/>
                  </a:cubicBezTo>
                  <a:cubicBezTo>
                    <a:pt x="14617" y="9239"/>
                    <a:pt x="14994" y="8487"/>
                    <a:pt x="15311" y="7715"/>
                  </a:cubicBezTo>
                  <a:cubicBezTo>
                    <a:pt x="15627" y="6942"/>
                    <a:pt x="15964" y="6190"/>
                    <a:pt x="16261" y="5418"/>
                  </a:cubicBezTo>
                  <a:cubicBezTo>
                    <a:pt x="16400" y="5021"/>
                    <a:pt x="16558" y="4645"/>
                    <a:pt x="16697" y="4269"/>
                  </a:cubicBezTo>
                  <a:lnTo>
                    <a:pt x="16915" y="3675"/>
                  </a:lnTo>
                  <a:lnTo>
                    <a:pt x="17132" y="3081"/>
                  </a:lnTo>
                  <a:cubicBezTo>
                    <a:pt x="17528" y="1873"/>
                    <a:pt x="16875" y="566"/>
                    <a:pt x="15687" y="130"/>
                  </a:cubicBezTo>
                  <a:cubicBezTo>
                    <a:pt x="15431" y="42"/>
                    <a:pt x="15170" y="0"/>
                    <a:pt x="14913" y="0"/>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9" name="Google Shape;1279;p24"/>
            <p:cNvSpPr/>
            <p:nvPr/>
          </p:nvSpPr>
          <p:spPr>
            <a:xfrm>
              <a:off x="5103335" y="2511244"/>
              <a:ext cx="278428" cy="170855"/>
            </a:xfrm>
            <a:custGeom>
              <a:rect b="b" l="l" r="r" t="t"/>
              <a:pathLst>
                <a:path extrusionOk="0" h="4363" w="7110">
                  <a:moveTo>
                    <a:pt x="2338" y="0"/>
                  </a:moveTo>
                  <a:cubicBezTo>
                    <a:pt x="2064" y="0"/>
                    <a:pt x="1815" y="26"/>
                    <a:pt x="1604" y="85"/>
                  </a:cubicBezTo>
                  <a:cubicBezTo>
                    <a:pt x="0" y="560"/>
                    <a:pt x="713" y="4362"/>
                    <a:pt x="713" y="4362"/>
                  </a:cubicBezTo>
                  <a:lnTo>
                    <a:pt x="6099" y="3273"/>
                  </a:lnTo>
                  <a:lnTo>
                    <a:pt x="7109" y="1154"/>
                  </a:lnTo>
                  <a:cubicBezTo>
                    <a:pt x="7109" y="1154"/>
                    <a:pt x="4171" y="0"/>
                    <a:pt x="2338" y="0"/>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0" name="Google Shape;1280;p24"/>
            <p:cNvSpPr/>
            <p:nvPr/>
          </p:nvSpPr>
          <p:spPr>
            <a:xfrm>
              <a:off x="5559265" y="2420787"/>
              <a:ext cx="59014" cy="55020"/>
            </a:xfrm>
            <a:custGeom>
              <a:rect b="b" l="l" r="r" t="t"/>
              <a:pathLst>
                <a:path extrusionOk="0" h="1405" w="1507">
                  <a:moveTo>
                    <a:pt x="162" y="0"/>
                  </a:moveTo>
                  <a:cubicBezTo>
                    <a:pt x="68" y="0"/>
                    <a:pt x="1" y="150"/>
                    <a:pt x="100" y="217"/>
                  </a:cubicBezTo>
                  <a:cubicBezTo>
                    <a:pt x="556" y="514"/>
                    <a:pt x="952" y="910"/>
                    <a:pt x="1269" y="1346"/>
                  </a:cubicBezTo>
                  <a:cubicBezTo>
                    <a:pt x="1288" y="1385"/>
                    <a:pt x="1348" y="1405"/>
                    <a:pt x="1387" y="1405"/>
                  </a:cubicBezTo>
                  <a:cubicBezTo>
                    <a:pt x="1407" y="1385"/>
                    <a:pt x="1427" y="1385"/>
                    <a:pt x="1447" y="1385"/>
                  </a:cubicBezTo>
                  <a:cubicBezTo>
                    <a:pt x="1486" y="1346"/>
                    <a:pt x="1506" y="1266"/>
                    <a:pt x="1467" y="1227"/>
                  </a:cubicBezTo>
                  <a:cubicBezTo>
                    <a:pt x="1130" y="751"/>
                    <a:pt x="714" y="336"/>
                    <a:pt x="219" y="19"/>
                  </a:cubicBezTo>
                  <a:cubicBezTo>
                    <a:pt x="200" y="6"/>
                    <a:pt x="181" y="0"/>
                    <a:pt x="162"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1" name="Google Shape;1281;p24"/>
            <p:cNvSpPr/>
            <p:nvPr/>
          </p:nvSpPr>
          <p:spPr>
            <a:xfrm>
              <a:off x="5565296" y="2419768"/>
              <a:ext cx="49107" cy="13745"/>
            </a:xfrm>
            <a:custGeom>
              <a:rect b="b" l="l" r="r" t="t"/>
              <a:pathLst>
                <a:path extrusionOk="0" h="351" w="1254">
                  <a:moveTo>
                    <a:pt x="966" y="0"/>
                  </a:moveTo>
                  <a:cubicBezTo>
                    <a:pt x="685" y="0"/>
                    <a:pt x="405" y="41"/>
                    <a:pt x="124" y="124"/>
                  </a:cubicBezTo>
                  <a:cubicBezTo>
                    <a:pt x="0" y="142"/>
                    <a:pt x="51" y="351"/>
                    <a:pt x="149" y="351"/>
                  </a:cubicBezTo>
                  <a:cubicBezTo>
                    <a:pt x="160" y="351"/>
                    <a:pt x="172" y="348"/>
                    <a:pt x="184" y="342"/>
                  </a:cubicBezTo>
                  <a:cubicBezTo>
                    <a:pt x="501" y="263"/>
                    <a:pt x="817" y="223"/>
                    <a:pt x="1134" y="223"/>
                  </a:cubicBezTo>
                  <a:lnTo>
                    <a:pt x="1154" y="223"/>
                  </a:lnTo>
                  <a:cubicBezTo>
                    <a:pt x="1214" y="223"/>
                    <a:pt x="1253" y="183"/>
                    <a:pt x="1253" y="124"/>
                  </a:cubicBezTo>
                  <a:cubicBezTo>
                    <a:pt x="1253" y="65"/>
                    <a:pt x="1214" y="5"/>
                    <a:pt x="1134" y="5"/>
                  </a:cubicBezTo>
                  <a:cubicBezTo>
                    <a:pt x="1078" y="2"/>
                    <a:pt x="1022" y="0"/>
                    <a:pt x="966"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2" name="Google Shape;1282;p24"/>
            <p:cNvSpPr/>
            <p:nvPr/>
          </p:nvSpPr>
          <p:spPr>
            <a:xfrm>
              <a:off x="5600382" y="1988039"/>
              <a:ext cx="266797" cy="442821"/>
            </a:xfrm>
            <a:custGeom>
              <a:rect b="b" l="l" r="r" t="t"/>
              <a:pathLst>
                <a:path extrusionOk="0" h="11308" w="6813">
                  <a:moveTo>
                    <a:pt x="3288" y="0"/>
                  </a:moveTo>
                  <a:cubicBezTo>
                    <a:pt x="3288" y="0"/>
                    <a:pt x="654" y="6377"/>
                    <a:pt x="1" y="7664"/>
                  </a:cubicBezTo>
                  <a:cubicBezTo>
                    <a:pt x="1446" y="9109"/>
                    <a:pt x="3090" y="10337"/>
                    <a:pt x="4892" y="11307"/>
                  </a:cubicBezTo>
                  <a:lnTo>
                    <a:pt x="6813" y="6832"/>
                  </a:lnTo>
                  <a:cubicBezTo>
                    <a:pt x="6813" y="6832"/>
                    <a:pt x="6199" y="832"/>
                    <a:pt x="328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3" name="Google Shape;1283;p24"/>
            <p:cNvSpPr/>
            <p:nvPr/>
          </p:nvSpPr>
          <p:spPr>
            <a:xfrm>
              <a:off x="5554645" y="4486510"/>
              <a:ext cx="143482" cy="160556"/>
            </a:xfrm>
            <a:custGeom>
              <a:rect b="b" l="l" r="r" t="t"/>
              <a:pathLst>
                <a:path extrusionOk="0" h="4100" w="3664">
                  <a:moveTo>
                    <a:pt x="337" y="1"/>
                  </a:moveTo>
                  <a:lnTo>
                    <a:pt x="0" y="4040"/>
                  </a:lnTo>
                  <a:lnTo>
                    <a:pt x="2991" y="4100"/>
                  </a:lnTo>
                  <a:lnTo>
                    <a:pt x="3664" y="199"/>
                  </a:lnTo>
                  <a:lnTo>
                    <a:pt x="337" y="1"/>
                  </a:ln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4" name="Google Shape;1284;p24"/>
            <p:cNvSpPr/>
            <p:nvPr/>
          </p:nvSpPr>
          <p:spPr>
            <a:xfrm>
              <a:off x="5268509" y="4617027"/>
              <a:ext cx="442038" cy="213853"/>
            </a:xfrm>
            <a:custGeom>
              <a:rect b="b" l="l" r="r" t="t"/>
              <a:pathLst>
                <a:path extrusionOk="0" h="5461" w="11288">
                  <a:moveTo>
                    <a:pt x="7316" y="1"/>
                  </a:moveTo>
                  <a:cubicBezTo>
                    <a:pt x="7184" y="1"/>
                    <a:pt x="7061" y="33"/>
                    <a:pt x="6951" y="113"/>
                  </a:cubicBezTo>
                  <a:cubicBezTo>
                    <a:pt x="6951" y="113"/>
                    <a:pt x="6634" y="351"/>
                    <a:pt x="5783" y="1143"/>
                  </a:cubicBezTo>
                  <a:cubicBezTo>
                    <a:pt x="4911" y="1935"/>
                    <a:pt x="3446" y="2470"/>
                    <a:pt x="2198" y="3005"/>
                  </a:cubicBezTo>
                  <a:cubicBezTo>
                    <a:pt x="574" y="3698"/>
                    <a:pt x="119" y="4391"/>
                    <a:pt x="40" y="4846"/>
                  </a:cubicBezTo>
                  <a:cubicBezTo>
                    <a:pt x="0" y="5064"/>
                    <a:pt x="20" y="5262"/>
                    <a:pt x="139" y="5460"/>
                  </a:cubicBezTo>
                  <a:lnTo>
                    <a:pt x="11090" y="5341"/>
                  </a:lnTo>
                  <a:cubicBezTo>
                    <a:pt x="11169" y="5143"/>
                    <a:pt x="11208" y="4945"/>
                    <a:pt x="11228" y="4727"/>
                  </a:cubicBezTo>
                  <a:cubicBezTo>
                    <a:pt x="11288" y="3797"/>
                    <a:pt x="10971" y="2331"/>
                    <a:pt x="10812" y="1401"/>
                  </a:cubicBezTo>
                  <a:cubicBezTo>
                    <a:pt x="10793" y="1282"/>
                    <a:pt x="10773" y="1183"/>
                    <a:pt x="10773" y="1104"/>
                  </a:cubicBezTo>
                  <a:cubicBezTo>
                    <a:pt x="10753" y="965"/>
                    <a:pt x="10733" y="846"/>
                    <a:pt x="10733" y="707"/>
                  </a:cubicBezTo>
                  <a:cubicBezTo>
                    <a:pt x="10733" y="158"/>
                    <a:pt x="10363" y="84"/>
                    <a:pt x="10164" y="84"/>
                  </a:cubicBezTo>
                  <a:cubicBezTo>
                    <a:pt x="10090" y="84"/>
                    <a:pt x="10040" y="94"/>
                    <a:pt x="10040" y="94"/>
                  </a:cubicBezTo>
                  <a:cubicBezTo>
                    <a:pt x="9751" y="383"/>
                    <a:pt x="9449" y="482"/>
                    <a:pt x="9149" y="482"/>
                  </a:cubicBezTo>
                  <a:cubicBezTo>
                    <a:pt x="8487" y="482"/>
                    <a:pt x="7828" y="1"/>
                    <a:pt x="7316"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5" name="Google Shape;1285;p24"/>
            <p:cNvSpPr/>
            <p:nvPr/>
          </p:nvSpPr>
          <p:spPr>
            <a:xfrm>
              <a:off x="5268509" y="4802132"/>
              <a:ext cx="439728" cy="28743"/>
            </a:xfrm>
            <a:custGeom>
              <a:rect b="b" l="l" r="r" t="t"/>
              <a:pathLst>
                <a:path extrusionOk="0" h="734" w="11229">
                  <a:moveTo>
                    <a:pt x="11228" y="0"/>
                  </a:moveTo>
                  <a:lnTo>
                    <a:pt x="40" y="119"/>
                  </a:lnTo>
                  <a:cubicBezTo>
                    <a:pt x="0" y="337"/>
                    <a:pt x="20" y="535"/>
                    <a:pt x="139" y="733"/>
                  </a:cubicBezTo>
                  <a:lnTo>
                    <a:pt x="11090" y="614"/>
                  </a:lnTo>
                  <a:cubicBezTo>
                    <a:pt x="11169" y="416"/>
                    <a:pt x="11208" y="218"/>
                    <a:pt x="11228"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6" name="Google Shape;1286;p24"/>
            <p:cNvSpPr/>
            <p:nvPr/>
          </p:nvSpPr>
          <p:spPr>
            <a:xfrm>
              <a:off x="5636056" y="4661003"/>
              <a:ext cx="55881" cy="165999"/>
            </a:xfrm>
            <a:custGeom>
              <a:rect b="b" l="l" r="r" t="t"/>
              <a:pathLst>
                <a:path extrusionOk="0" h="4239" w="1427">
                  <a:moveTo>
                    <a:pt x="1387" y="0"/>
                  </a:moveTo>
                  <a:cubicBezTo>
                    <a:pt x="595" y="575"/>
                    <a:pt x="100" y="1505"/>
                    <a:pt x="40" y="2495"/>
                  </a:cubicBezTo>
                  <a:cubicBezTo>
                    <a:pt x="1" y="3109"/>
                    <a:pt x="199" y="3723"/>
                    <a:pt x="575" y="4238"/>
                  </a:cubicBezTo>
                  <a:lnTo>
                    <a:pt x="912" y="4238"/>
                  </a:lnTo>
                  <a:cubicBezTo>
                    <a:pt x="476" y="3763"/>
                    <a:pt x="258" y="3129"/>
                    <a:pt x="298" y="2495"/>
                  </a:cubicBezTo>
                  <a:cubicBezTo>
                    <a:pt x="357" y="1644"/>
                    <a:pt x="753" y="832"/>
                    <a:pt x="1426" y="297"/>
                  </a:cubicBezTo>
                  <a:cubicBezTo>
                    <a:pt x="1407" y="179"/>
                    <a:pt x="1387" y="80"/>
                    <a:pt x="138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7" name="Google Shape;1287;p24"/>
            <p:cNvSpPr/>
            <p:nvPr/>
          </p:nvSpPr>
          <p:spPr>
            <a:xfrm>
              <a:off x="5465401" y="4666172"/>
              <a:ext cx="45073" cy="20442"/>
            </a:xfrm>
            <a:custGeom>
              <a:rect b="b" l="l" r="r" t="t"/>
              <a:pathLst>
                <a:path extrusionOk="0" h="522" w="1151">
                  <a:moveTo>
                    <a:pt x="247" y="0"/>
                  </a:moveTo>
                  <a:cubicBezTo>
                    <a:pt x="51" y="0"/>
                    <a:pt x="0" y="309"/>
                    <a:pt x="220" y="363"/>
                  </a:cubicBezTo>
                  <a:lnTo>
                    <a:pt x="893" y="522"/>
                  </a:lnTo>
                  <a:lnTo>
                    <a:pt x="953" y="522"/>
                  </a:lnTo>
                  <a:cubicBezTo>
                    <a:pt x="1032" y="522"/>
                    <a:pt x="1091" y="462"/>
                    <a:pt x="1111" y="383"/>
                  </a:cubicBezTo>
                  <a:cubicBezTo>
                    <a:pt x="1151" y="284"/>
                    <a:pt x="1091" y="185"/>
                    <a:pt x="992" y="165"/>
                  </a:cubicBezTo>
                  <a:lnTo>
                    <a:pt x="299" y="7"/>
                  </a:lnTo>
                  <a:cubicBezTo>
                    <a:pt x="281" y="2"/>
                    <a:pt x="264" y="0"/>
                    <a:pt x="24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8" name="Google Shape;1288;p24"/>
            <p:cNvSpPr/>
            <p:nvPr/>
          </p:nvSpPr>
          <p:spPr>
            <a:xfrm>
              <a:off x="5493752" y="4642559"/>
              <a:ext cx="47736" cy="20794"/>
            </a:xfrm>
            <a:custGeom>
              <a:rect b="b" l="l" r="r" t="t"/>
              <a:pathLst>
                <a:path extrusionOk="0" h="531" w="1219">
                  <a:moveTo>
                    <a:pt x="251" y="1"/>
                  </a:moveTo>
                  <a:cubicBezTo>
                    <a:pt x="53" y="1"/>
                    <a:pt x="0" y="337"/>
                    <a:pt x="248" y="372"/>
                  </a:cubicBezTo>
                  <a:lnTo>
                    <a:pt x="922" y="531"/>
                  </a:lnTo>
                  <a:lnTo>
                    <a:pt x="981" y="531"/>
                  </a:lnTo>
                  <a:cubicBezTo>
                    <a:pt x="1179" y="531"/>
                    <a:pt x="1219" y="214"/>
                    <a:pt x="1021" y="174"/>
                  </a:cubicBezTo>
                  <a:lnTo>
                    <a:pt x="328" y="16"/>
                  </a:lnTo>
                  <a:cubicBezTo>
                    <a:pt x="300" y="5"/>
                    <a:pt x="275" y="1"/>
                    <a:pt x="25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9" name="Google Shape;1289;p24"/>
            <p:cNvSpPr/>
            <p:nvPr/>
          </p:nvSpPr>
          <p:spPr>
            <a:xfrm>
              <a:off x="5438499" y="4682266"/>
              <a:ext cx="47932" cy="20637"/>
            </a:xfrm>
            <a:custGeom>
              <a:rect b="b" l="l" r="r" t="t"/>
              <a:pathLst>
                <a:path extrusionOk="0" h="527" w="1224">
                  <a:moveTo>
                    <a:pt x="245" y="1"/>
                  </a:moveTo>
                  <a:cubicBezTo>
                    <a:pt x="43" y="1"/>
                    <a:pt x="1" y="313"/>
                    <a:pt x="234" y="348"/>
                  </a:cubicBezTo>
                  <a:lnTo>
                    <a:pt x="907" y="507"/>
                  </a:lnTo>
                  <a:cubicBezTo>
                    <a:pt x="927" y="527"/>
                    <a:pt x="946" y="527"/>
                    <a:pt x="946" y="527"/>
                  </a:cubicBezTo>
                  <a:cubicBezTo>
                    <a:pt x="1184" y="527"/>
                    <a:pt x="1224" y="190"/>
                    <a:pt x="986" y="170"/>
                  </a:cubicBezTo>
                  <a:lnTo>
                    <a:pt x="313" y="12"/>
                  </a:lnTo>
                  <a:cubicBezTo>
                    <a:pt x="288" y="4"/>
                    <a:pt x="266" y="1"/>
                    <a:pt x="2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0" name="Google Shape;1290;p24"/>
            <p:cNvSpPr/>
            <p:nvPr/>
          </p:nvSpPr>
          <p:spPr>
            <a:xfrm>
              <a:off x="5414298" y="4697303"/>
              <a:ext cx="42684" cy="20324"/>
            </a:xfrm>
            <a:custGeom>
              <a:rect b="b" l="l" r="r" t="t"/>
              <a:pathLst>
                <a:path extrusionOk="0" h="519" w="1090">
                  <a:moveTo>
                    <a:pt x="200" y="0"/>
                  </a:moveTo>
                  <a:cubicBezTo>
                    <a:pt x="119" y="0"/>
                    <a:pt x="54" y="56"/>
                    <a:pt x="20" y="143"/>
                  </a:cubicBezTo>
                  <a:cubicBezTo>
                    <a:pt x="0" y="242"/>
                    <a:pt x="59" y="341"/>
                    <a:pt x="159" y="361"/>
                  </a:cubicBezTo>
                  <a:lnTo>
                    <a:pt x="852" y="519"/>
                  </a:lnTo>
                  <a:lnTo>
                    <a:pt x="891" y="519"/>
                  </a:lnTo>
                  <a:cubicBezTo>
                    <a:pt x="970" y="519"/>
                    <a:pt x="1050" y="460"/>
                    <a:pt x="1069" y="380"/>
                  </a:cubicBezTo>
                  <a:cubicBezTo>
                    <a:pt x="1089" y="281"/>
                    <a:pt x="1030" y="202"/>
                    <a:pt x="931" y="162"/>
                  </a:cubicBezTo>
                  <a:lnTo>
                    <a:pt x="238" y="4"/>
                  </a:lnTo>
                  <a:cubicBezTo>
                    <a:pt x="225" y="2"/>
                    <a:pt x="212" y="0"/>
                    <a:pt x="20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1" name="Google Shape;1291;p24"/>
            <p:cNvSpPr/>
            <p:nvPr/>
          </p:nvSpPr>
          <p:spPr>
            <a:xfrm>
              <a:off x="5383010" y="4711283"/>
              <a:ext cx="46835" cy="21107"/>
            </a:xfrm>
            <a:custGeom>
              <a:rect b="b" l="l" r="r" t="t"/>
              <a:pathLst>
                <a:path extrusionOk="0" h="539" w="1196">
                  <a:moveTo>
                    <a:pt x="266" y="0"/>
                  </a:moveTo>
                  <a:cubicBezTo>
                    <a:pt x="59" y="0"/>
                    <a:pt x="0" y="304"/>
                    <a:pt x="225" y="360"/>
                  </a:cubicBezTo>
                  <a:lnTo>
                    <a:pt x="898" y="518"/>
                  </a:lnTo>
                  <a:lnTo>
                    <a:pt x="958" y="538"/>
                  </a:lnTo>
                  <a:cubicBezTo>
                    <a:pt x="1156" y="518"/>
                    <a:pt x="1195" y="221"/>
                    <a:pt x="997" y="182"/>
                  </a:cubicBezTo>
                  <a:lnTo>
                    <a:pt x="304" y="4"/>
                  </a:lnTo>
                  <a:cubicBezTo>
                    <a:pt x="291" y="1"/>
                    <a:pt x="278" y="0"/>
                    <a:pt x="26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2" name="Google Shape;1292;p24"/>
            <p:cNvSpPr/>
            <p:nvPr/>
          </p:nvSpPr>
          <p:spPr>
            <a:xfrm>
              <a:off x="5353797" y="4723657"/>
              <a:ext cx="44251" cy="20363"/>
            </a:xfrm>
            <a:custGeom>
              <a:rect b="b" l="l" r="r" t="t"/>
              <a:pathLst>
                <a:path extrusionOk="0" h="520" w="1130">
                  <a:moveTo>
                    <a:pt x="200" y="1"/>
                  </a:moveTo>
                  <a:cubicBezTo>
                    <a:pt x="115" y="1"/>
                    <a:pt x="38" y="57"/>
                    <a:pt x="20" y="143"/>
                  </a:cubicBezTo>
                  <a:cubicBezTo>
                    <a:pt x="0" y="242"/>
                    <a:pt x="60" y="341"/>
                    <a:pt x="159" y="361"/>
                  </a:cubicBezTo>
                  <a:lnTo>
                    <a:pt x="852" y="519"/>
                  </a:lnTo>
                  <a:lnTo>
                    <a:pt x="892" y="519"/>
                  </a:lnTo>
                  <a:cubicBezTo>
                    <a:pt x="1090" y="519"/>
                    <a:pt x="1129" y="222"/>
                    <a:pt x="931" y="163"/>
                  </a:cubicBezTo>
                  <a:lnTo>
                    <a:pt x="238" y="4"/>
                  </a:lnTo>
                  <a:cubicBezTo>
                    <a:pt x="225" y="2"/>
                    <a:pt x="213" y="1"/>
                    <a:pt x="20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3" name="Google Shape;1293;p24"/>
            <p:cNvSpPr/>
            <p:nvPr/>
          </p:nvSpPr>
          <p:spPr>
            <a:xfrm>
              <a:off x="5534478" y="2785985"/>
              <a:ext cx="492476" cy="1747123"/>
            </a:xfrm>
            <a:custGeom>
              <a:rect b="b" l="l" r="r" t="t"/>
              <a:pathLst>
                <a:path extrusionOk="0" h="44615" w="12576">
                  <a:moveTo>
                    <a:pt x="6473" y="0"/>
                  </a:moveTo>
                  <a:cubicBezTo>
                    <a:pt x="5946" y="0"/>
                    <a:pt x="5487" y="127"/>
                    <a:pt x="5149" y="436"/>
                  </a:cubicBezTo>
                  <a:cubicBezTo>
                    <a:pt x="4991" y="574"/>
                    <a:pt x="4496" y="1861"/>
                    <a:pt x="4397" y="2040"/>
                  </a:cubicBezTo>
                  <a:cubicBezTo>
                    <a:pt x="4080" y="2772"/>
                    <a:pt x="3822" y="3505"/>
                    <a:pt x="3605" y="4277"/>
                  </a:cubicBezTo>
                  <a:cubicBezTo>
                    <a:pt x="2397" y="8297"/>
                    <a:pt x="991" y="15783"/>
                    <a:pt x="476" y="19684"/>
                  </a:cubicBezTo>
                  <a:cubicBezTo>
                    <a:pt x="416" y="20080"/>
                    <a:pt x="377" y="20436"/>
                    <a:pt x="357" y="20753"/>
                  </a:cubicBezTo>
                  <a:cubicBezTo>
                    <a:pt x="357" y="20832"/>
                    <a:pt x="337" y="20911"/>
                    <a:pt x="317" y="20991"/>
                  </a:cubicBezTo>
                  <a:cubicBezTo>
                    <a:pt x="0" y="24872"/>
                    <a:pt x="298" y="38298"/>
                    <a:pt x="397" y="42496"/>
                  </a:cubicBezTo>
                  <a:lnTo>
                    <a:pt x="397" y="42872"/>
                  </a:lnTo>
                  <a:cubicBezTo>
                    <a:pt x="397" y="43427"/>
                    <a:pt x="337" y="44278"/>
                    <a:pt x="337" y="44278"/>
                  </a:cubicBezTo>
                  <a:lnTo>
                    <a:pt x="4357" y="44615"/>
                  </a:lnTo>
                  <a:cubicBezTo>
                    <a:pt x="4357" y="44615"/>
                    <a:pt x="4476" y="43783"/>
                    <a:pt x="4595" y="43249"/>
                  </a:cubicBezTo>
                  <a:cubicBezTo>
                    <a:pt x="4634" y="43130"/>
                    <a:pt x="4654" y="42971"/>
                    <a:pt x="4694" y="42833"/>
                  </a:cubicBezTo>
                  <a:cubicBezTo>
                    <a:pt x="5129" y="40595"/>
                    <a:pt x="6080" y="35803"/>
                    <a:pt x="6892" y="31605"/>
                  </a:cubicBezTo>
                  <a:cubicBezTo>
                    <a:pt x="8001" y="25882"/>
                    <a:pt x="7763" y="22496"/>
                    <a:pt x="7763" y="22496"/>
                  </a:cubicBezTo>
                  <a:cubicBezTo>
                    <a:pt x="7763" y="22496"/>
                    <a:pt x="7545" y="21149"/>
                    <a:pt x="8397" y="17822"/>
                  </a:cubicBezTo>
                  <a:cubicBezTo>
                    <a:pt x="9110" y="15089"/>
                    <a:pt x="11446" y="6396"/>
                    <a:pt x="12298" y="3505"/>
                  </a:cubicBezTo>
                  <a:lnTo>
                    <a:pt x="12575" y="2574"/>
                  </a:lnTo>
                  <a:cubicBezTo>
                    <a:pt x="12575" y="2574"/>
                    <a:pt x="8847" y="0"/>
                    <a:pt x="6473"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4" name="Google Shape;1294;p24"/>
            <p:cNvSpPr/>
            <p:nvPr/>
          </p:nvSpPr>
          <p:spPr>
            <a:xfrm>
              <a:off x="5691897" y="2905068"/>
              <a:ext cx="298908" cy="1567731"/>
            </a:xfrm>
            <a:custGeom>
              <a:rect b="b" l="l" r="r" t="t"/>
              <a:pathLst>
                <a:path extrusionOk="0" h="40034" w="7633">
                  <a:moveTo>
                    <a:pt x="7445" y="0"/>
                  </a:moveTo>
                  <a:cubicBezTo>
                    <a:pt x="7388" y="0"/>
                    <a:pt x="7335" y="26"/>
                    <a:pt x="7327" y="88"/>
                  </a:cubicBezTo>
                  <a:cubicBezTo>
                    <a:pt x="7307" y="207"/>
                    <a:pt x="4000" y="12979"/>
                    <a:pt x="2733" y="17969"/>
                  </a:cubicBezTo>
                  <a:lnTo>
                    <a:pt x="2733" y="17989"/>
                  </a:lnTo>
                  <a:cubicBezTo>
                    <a:pt x="2733" y="18049"/>
                    <a:pt x="2575" y="23435"/>
                    <a:pt x="2119" y="26148"/>
                  </a:cubicBezTo>
                  <a:cubicBezTo>
                    <a:pt x="1565" y="29296"/>
                    <a:pt x="20" y="39792"/>
                    <a:pt x="20" y="39891"/>
                  </a:cubicBezTo>
                  <a:cubicBezTo>
                    <a:pt x="0" y="39950"/>
                    <a:pt x="40" y="40010"/>
                    <a:pt x="119" y="40029"/>
                  </a:cubicBezTo>
                  <a:cubicBezTo>
                    <a:pt x="127" y="40032"/>
                    <a:pt x="135" y="40033"/>
                    <a:pt x="143" y="40033"/>
                  </a:cubicBezTo>
                  <a:cubicBezTo>
                    <a:pt x="198" y="40033"/>
                    <a:pt x="258" y="39979"/>
                    <a:pt x="258" y="39911"/>
                  </a:cubicBezTo>
                  <a:cubicBezTo>
                    <a:pt x="278" y="39812"/>
                    <a:pt x="1802" y="29336"/>
                    <a:pt x="2357" y="26187"/>
                  </a:cubicBezTo>
                  <a:cubicBezTo>
                    <a:pt x="2812" y="23534"/>
                    <a:pt x="2991" y="18326"/>
                    <a:pt x="2991" y="18009"/>
                  </a:cubicBezTo>
                  <a:cubicBezTo>
                    <a:pt x="4238" y="13019"/>
                    <a:pt x="7545" y="286"/>
                    <a:pt x="7585" y="147"/>
                  </a:cubicBezTo>
                  <a:cubicBezTo>
                    <a:pt x="7633" y="63"/>
                    <a:pt x="7534" y="0"/>
                    <a:pt x="744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5" name="Google Shape;1295;p24"/>
            <p:cNvSpPr/>
            <p:nvPr/>
          </p:nvSpPr>
          <p:spPr>
            <a:xfrm>
              <a:off x="6119163" y="4510553"/>
              <a:ext cx="142738" cy="137295"/>
            </a:xfrm>
            <a:custGeom>
              <a:rect b="b" l="l" r="r" t="t"/>
              <a:pathLst>
                <a:path extrusionOk="0" h="3506" w="3645">
                  <a:moveTo>
                    <a:pt x="1" y="1"/>
                  </a:moveTo>
                  <a:lnTo>
                    <a:pt x="159" y="3426"/>
                  </a:lnTo>
                  <a:lnTo>
                    <a:pt x="3644" y="3506"/>
                  </a:lnTo>
                  <a:lnTo>
                    <a:pt x="3387" y="278"/>
                  </a:lnTo>
                  <a:lnTo>
                    <a:pt x="1" y="1"/>
                  </a:ln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6" name="Google Shape;1296;p24"/>
            <p:cNvSpPr/>
            <p:nvPr/>
          </p:nvSpPr>
          <p:spPr>
            <a:xfrm>
              <a:off x="6025337" y="4594315"/>
              <a:ext cx="267580" cy="233433"/>
            </a:xfrm>
            <a:custGeom>
              <a:rect b="b" l="l" r="r" t="t"/>
              <a:pathLst>
                <a:path extrusionOk="0" h="5961" w="6833">
                  <a:moveTo>
                    <a:pt x="4199" y="0"/>
                  </a:moveTo>
                  <a:cubicBezTo>
                    <a:pt x="2991" y="0"/>
                    <a:pt x="2773" y="218"/>
                    <a:pt x="2555" y="693"/>
                  </a:cubicBezTo>
                  <a:cubicBezTo>
                    <a:pt x="2515" y="753"/>
                    <a:pt x="2298" y="1505"/>
                    <a:pt x="2278" y="1565"/>
                  </a:cubicBezTo>
                  <a:cubicBezTo>
                    <a:pt x="2020" y="2020"/>
                    <a:pt x="2515" y="1802"/>
                    <a:pt x="1228" y="2792"/>
                  </a:cubicBezTo>
                  <a:cubicBezTo>
                    <a:pt x="297" y="3525"/>
                    <a:pt x="60" y="4614"/>
                    <a:pt x="20" y="5307"/>
                  </a:cubicBezTo>
                  <a:cubicBezTo>
                    <a:pt x="0" y="5525"/>
                    <a:pt x="0" y="5743"/>
                    <a:pt x="20" y="5961"/>
                  </a:cubicBezTo>
                  <a:lnTo>
                    <a:pt x="6793" y="5961"/>
                  </a:lnTo>
                  <a:cubicBezTo>
                    <a:pt x="6793" y="5961"/>
                    <a:pt x="6813" y="5842"/>
                    <a:pt x="6813" y="5624"/>
                  </a:cubicBezTo>
                  <a:cubicBezTo>
                    <a:pt x="6832" y="5545"/>
                    <a:pt x="6832" y="5426"/>
                    <a:pt x="6832" y="5307"/>
                  </a:cubicBezTo>
                  <a:lnTo>
                    <a:pt x="6832" y="5228"/>
                  </a:lnTo>
                  <a:cubicBezTo>
                    <a:pt x="6832" y="4832"/>
                    <a:pt x="6813" y="4436"/>
                    <a:pt x="6753" y="4040"/>
                  </a:cubicBezTo>
                  <a:cubicBezTo>
                    <a:pt x="6694" y="3644"/>
                    <a:pt x="6614" y="3169"/>
                    <a:pt x="6515" y="2693"/>
                  </a:cubicBezTo>
                  <a:cubicBezTo>
                    <a:pt x="6476" y="2515"/>
                    <a:pt x="6436" y="2317"/>
                    <a:pt x="6397" y="2159"/>
                  </a:cubicBezTo>
                  <a:cubicBezTo>
                    <a:pt x="6317" y="1822"/>
                    <a:pt x="6238" y="1505"/>
                    <a:pt x="6119" y="1188"/>
                  </a:cubicBezTo>
                  <a:cubicBezTo>
                    <a:pt x="5941" y="792"/>
                    <a:pt x="5803" y="0"/>
                    <a:pt x="4199"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7" name="Google Shape;1297;p24"/>
            <p:cNvSpPr/>
            <p:nvPr/>
          </p:nvSpPr>
          <p:spPr>
            <a:xfrm>
              <a:off x="6248662" y="4678076"/>
              <a:ext cx="44251" cy="136512"/>
            </a:xfrm>
            <a:custGeom>
              <a:rect b="b" l="l" r="r" t="t"/>
              <a:pathLst>
                <a:path extrusionOk="0" h="3486" w="1130">
                  <a:moveTo>
                    <a:pt x="654" y="0"/>
                  </a:moveTo>
                  <a:cubicBezTo>
                    <a:pt x="634" y="59"/>
                    <a:pt x="1" y="1446"/>
                    <a:pt x="416" y="2574"/>
                  </a:cubicBezTo>
                  <a:cubicBezTo>
                    <a:pt x="555" y="2951"/>
                    <a:pt x="793" y="3267"/>
                    <a:pt x="1110" y="3485"/>
                  </a:cubicBezTo>
                  <a:cubicBezTo>
                    <a:pt x="1129" y="3406"/>
                    <a:pt x="1129" y="3287"/>
                    <a:pt x="1129" y="3168"/>
                  </a:cubicBezTo>
                  <a:lnTo>
                    <a:pt x="1129" y="3089"/>
                  </a:lnTo>
                  <a:cubicBezTo>
                    <a:pt x="931" y="2911"/>
                    <a:pt x="793" y="2713"/>
                    <a:pt x="713" y="2456"/>
                  </a:cubicBezTo>
                  <a:cubicBezTo>
                    <a:pt x="456" y="1782"/>
                    <a:pt x="634" y="1010"/>
                    <a:pt x="793" y="554"/>
                  </a:cubicBezTo>
                  <a:cubicBezTo>
                    <a:pt x="753" y="356"/>
                    <a:pt x="713" y="178"/>
                    <a:pt x="67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8" name="Google Shape;1298;p24"/>
            <p:cNvSpPr/>
            <p:nvPr/>
          </p:nvSpPr>
          <p:spPr>
            <a:xfrm>
              <a:off x="6025337" y="4802132"/>
              <a:ext cx="267580" cy="25611"/>
            </a:xfrm>
            <a:custGeom>
              <a:rect b="b" l="l" r="r" t="t"/>
              <a:pathLst>
                <a:path extrusionOk="0" h="654" w="6833">
                  <a:moveTo>
                    <a:pt x="20" y="0"/>
                  </a:moveTo>
                  <a:cubicBezTo>
                    <a:pt x="0" y="218"/>
                    <a:pt x="0" y="436"/>
                    <a:pt x="20" y="654"/>
                  </a:cubicBezTo>
                  <a:lnTo>
                    <a:pt x="6793" y="654"/>
                  </a:lnTo>
                  <a:cubicBezTo>
                    <a:pt x="6793" y="654"/>
                    <a:pt x="6832" y="377"/>
                    <a:pt x="683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9" name="Google Shape;1299;p24"/>
            <p:cNvSpPr/>
            <p:nvPr/>
          </p:nvSpPr>
          <p:spPr>
            <a:xfrm>
              <a:off x="6121434" y="4657361"/>
              <a:ext cx="87718" cy="19972"/>
            </a:xfrm>
            <a:custGeom>
              <a:rect b="b" l="l" r="r" t="t"/>
              <a:pathLst>
                <a:path extrusionOk="0" h="510" w="2240">
                  <a:moveTo>
                    <a:pt x="1032" y="1"/>
                  </a:moveTo>
                  <a:cubicBezTo>
                    <a:pt x="765" y="1"/>
                    <a:pt x="498" y="31"/>
                    <a:pt x="240" y="93"/>
                  </a:cubicBezTo>
                  <a:cubicBezTo>
                    <a:pt x="1" y="148"/>
                    <a:pt x="69" y="476"/>
                    <a:pt x="285" y="476"/>
                  </a:cubicBezTo>
                  <a:cubicBezTo>
                    <a:pt x="302" y="476"/>
                    <a:pt x="320" y="474"/>
                    <a:pt x="339" y="470"/>
                  </a:cubicBezTo>
                  <a:cubicBezTo>
                    <a:pt x="566" y="417"/>
                    <a:pt x="798" y="392"/>
                    <a:pt x="1030" y="392"/>
                  </a:cubicBezTo>
                  <a:cubicBezTo>
                    <a:pt x="1323" y="392"/>
                    <a:pt x="1616" y="432"/>
                    <a:pt x="1903" y="509"/>
                  </a:cubicBezTo>
                  <a:lnTo>
                    <a:pt x="1962" y="509"/>
                  </a:lnTo>
                  <a:cubicBezTo>
                    <a:pt x="2200" y="509"/>
                    <a:pt x="2240" y="173"/>
                    <a:pt x="2002" y="133"/>
                  </a:cubicBezTo>
                  <a:cubicBezTo>
                    <a:pt x="1686" y="46"/>
                    <a:pt x="1359" y="1"/>
                    <a:pt x="103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0" name="Google Shape;1300;p24"/>
            <p:cNvSpPr/>
            <p:nvPr/>
          </p:nvSpPr>
          <p:spPr>
            <a:xfrm>
              <a:off x="6125506" y="4627052"/>
              <a:ext cx="85212" cy="19267"/>
            </a:xfrm>
            <a:custGeom>
              <a:rect b="b" l="l" r="r" t="t"/>
              <a:pathLst>
                <a:path extrusionOk="0" h="492" w="2176">
                  <a:moveTo>
                    <a:pt x="1069" y="0"/>
                  </a:moveTo>
                  <a:cubicBezTo>
                    <a:pt x="791" y="0"/>
                    <a:pt x="511" y="31"/>
                    <a:pt x="235" y="95"/>
                  </a:cubicBezTo>
                  <a:cubicBezTo>
                    <a:pt x="0" y="149"/>
                    <a:pt x="78" y="482"/>
                    <a:pt x="287" y="482"/>
                  </a:cubicBezTo>
                  <a:cubicBezTo>
                    <a:pt x="308" y="482"/>
                    <a:pt x="330" y="478"/>
                    <a:pt x="353" y="471"/>
                  </a:cubicBezTo>
                  <a:cubicBezTo>
                    <a:pt x="590" y="417"/>
                    <a:pt x="830" y="391"/>
                    <a:pt x="1070" y="391"/>
                  </a:cubicBezTo>
                  <a:cubicBezTo>
                    <a:pt x="1355" y="391"/>
                    <a:pt x="1639" y="427"/>
                    <a:pt x="1918" y="491"/>
                  </a:cubicBezTo>
                  <a:lnTo>
                    <a:pt x="1957" y="491"/>
                  </a:lnTo>
                  <a:cubicBezTo>
                    <a:pt x="2056" y="491"/>
                    <a:pt x="2116" y="451"/>
                    <a:pt x="2155" y="372"/>
                  </a:cubicBezTo>
                  <a:cubicBezTo>
                    <a:pt x="2175" y="253"/>
                    <a:pt x="2116" y="154"/>
                    <a:pt x="2017" y="115"/>
                  </a:cubicBezTo>
                  <a:cubicBezTo>
                    <a:pt x="1709" y="41"/>
                    <a:pt x="1390" y="0"/>
                    <a:pt x="106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1" name="Google Shape;1301;p24"/>
            <p:cNvSpPr/>
            <p:nvPr/>
          </p:nvSpPr>
          <p:spPr>
            <a:xfrm>
              <a:off x="6110234" y="4681718"/>
              <a:ext cx="84977" cy="19658"/>
            </a:xfrm>
            <a:custGeom>
              <a:rect b="b" l="l" r="r" t="t"/>
              <a:pathLst>
                <a:path extrusionOk="0" h="502" w="2170">
                  <a:moveTo>
                    <a:pt x="1066" y="1"/>
                  </a:moveTo>
                  <a:cubicBezTo>
                    <a:pt x="790" y="1"/>
                    <a:pt x="515" y="30"/>
                    <a:pt x="248" y="85"/>
                  </a:cubicBezTo>
                  <a:cubicBezTo>
                    <a:pt x="0" y="138"/>
                    <a:pt x="53" y="477"/>
                    <a:pt x="266" y="477"/>
                  </a:cubicBezTo>
                  <a:cubicBezTo>
                    <a:pt x="291" y="477"/>
                    <a:pt x="318" y="472"/>
                    <a:pt x="347" y="461"/>
                  </a:cubicBezTo>
                  <a:cubicBezTo>
                    <a:pt x="583" y="416"/>
                    <a:pt x="823" y="392"/>
                    <a:pt x="1064" y="392"/>
                  </a:cubicBezTo>
                  <a:cubicBezTo>
                    <a:pt x="1348" y="392"/>
                    <a:pt x="1633" y="426"/>
                    <a:pt x="1912" y="501"/>
                  </a:cubicBezTo>
                  <a:lnTo>
                    <a:pt x="1971" y="501"/>
                  </a:lnTo>
                  <a:cubicBezTo>
                    <a:pt x="2050" y="501"/>
                    <a:pt x="2130" y="442"/>
                    <a:pt x="2149" y="362"/>
                  </a:cubicBezTo>
                  <a:cubicBezTo>
                    <a:pt x="2169" y="263"/>
                    <a:pt x="2110" y="145"/>
                    <a:pt x="2011" y="125"/>
                  </a:cubicBezTo>
                  <a:cubicBezTo>
                    <a:pt x="1703" y="40"/>
                    <a:pt x="1384" y="1"/>
                    <a:pt x="106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2" name="Google Shape;1302;p24"/>
            <p:cNvSpPr/>
            <p:nvPr/>
          </p:nvSpPr>
          <p:spPr>
            <a:xfrm>
              <a:off x="6096842" y="4708855"/>
              <a:ext cx="85173" cy="19658"/>
            </a:xfrm>
            <a:custGeom>
              <a:rect b="b" l="l" r="r" t="t"/>
              <a:pathLst>
                <a:path extrusionOk="0" h="502" w="2175">
                  <a:moveTo>
                    <a:pt x="1051" y="1"/>
                  </a:moveTo>
                  <a:cubicBezTo>
                    <a:pt x="775" y="1"/>
                    <a:pt x="500" y="30"/>
                    <a:pt x="234" y="85"/>
                  </a:cubicBezTo>
                  <a:cubicBezTo>
                    <a:pt x="1" y="157"/>
                    <a:pt x="76" y="472"/>
                    <a:pt x="269" y="472"/>
                  </a:cubicBezTo>
                  <a:cubicBezTo>
                    <a:pt x="289" y="472"/>
                    <a:pt x="311" y="469"/>
                    <a:pt x="333" y="462"/>
                  </a:cubicBezTo>
                  <a:cubicBezTo>
                    <a:pt x="569" y="416"/>
                    <a:pt x="813" y="392"/>
                    <a:pt x="1058" y="392"/>
                  </a:cubicBezTo>
                  <a:cubicBezTo>
                    <a:pt x="1347" y="392"/>
                    <a:pt x="1638" y="426"/>
                    <a:pt x="1917" y="501"/>
                  </a:cubicBezTo>
                  <a:lnTo>
                    <a:pt x="1957" y="501"/>
                  </a:lnTo>
                  <a:cubicBezTo>
                    <a:pt x="2036" y="501"/>
                    <a:pt x="2115" y="442"/>
                    <a:pt x="2135" y="382"/>
                  </a:cubicBezTo>
                  <a:cubicBezTo>
                    <a:pt x="2175" y="264"/>
                    <a:pt x="2115" y="145"/>
                    <a:pt x="1996" y="125"/>
                  </a:cubicBezTo>
                  <a:cubicBezTo>
                    <a:pt x="1689" y="40"/>
                    <a:pt x="1369" y="1"/>
                    <a:pt x="105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3" name="Google Shape;1303;p24"/>
            <p:cNvSpPr/>
            <p:nvPr/>
          </p:nvSpPr>
          <p:spPr>
            <a:xfrm>
              <a:off x="5718251" y="2640939"/>
              <a:ext cx="626638" cy="379578"/>
            </a:xfrm>
            <a:custGeom>
              <a:rect b="b" l="l" r="r" t="t"/>
              <a:pathLst>
                <a:path extrusionOk="0" h="9693" w="16002">
                  <a:moveTo>
                    <a:pt x="2258" y="1"/>
                  </a:moveTo>
                  <a:cubicBezTo>
                    <a:pt x="2258" y="1"/>
                    <a:pt x="1822" y="773"/>
                    <a:pt x="1347" y="1803"/>
                  </a:cubicBezTo>
                  <a:cubicBezTo>
                    <a:pt x="991" y="2575"/>
                    <a:pt x="674" y="3367"/>
                    <a:pt x="397" y="4179"/>
                  </a:cubicBezTo>
                  <a:cubicBezTo>
                    <a:pt x="258" y="4595"/>
                    <a:pt x="159" y="5031"/>
                    <a:pt x="119" y="5447"/>
                  </a:cubicBezTo>
                  <a:cubicBezTo>
                    <a:pt x="1" y="6615"/>
                    <a:pt x="3070" y="8140"/>
                    <a:pt x="6496" y="8991"/>
                  </a:cubicBezTo>
                  <a:cubicBezTo>
                    <a:pt x="6674" y="9051"/>
                    <a:pt x="6872" y="9090"/>
                    <a:pt x="7050" y="9130"/>
                  </a:cubicBezTo>
                  <a:cubicBezTo>
                    <a:pt x="8572" y="9472"/>
                    <a:pt x="10134" y="9693"/>
                    <a:pt x="11519" y="9693"/>
                  </a:cubicBezTo>
                  <a:cubicBezTo>
                    <a:pt x="12296" y="9693"/>
                    <a:pt x="13018" y="9623"/>
                    <a:pt x="13645" y="9466"/>
                  </a:cubicBezTo>
                  <a:cubicBezTo>
                    <a:pt x="14496" y="9268"/>
                    <a:pt x="15051" y="8219"/>
                    <a:pt x="15407" y="7051"/>
                  </a:cubicBezTo>
                  <a:cubicBezTo>
                    <a:pt x="15506" y="6734"/>
                    <a:pt x="15585" y="6397"/>
                    <a:pt x="15645" y="6060"/>
                  </a:cubicBezTo>
                  <a:cubicBezTo>
                    <a:pt x="15823" y="5189"/>
                    <a:pt x="15942" y="4278"/>
                    <a:pt x="16001" y="3367"/>
                  </a:cubicBezTo>
                  <a:lnTo>
                    <a:pt x="2258"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4" name="Google Shape;1304;p24"/>
            <p:cNvSpPr/>
            <p:nvPr/>
          </p:nvSpPr>
          <p:spPr>
            <a:xfrm>
              <a:off x="5962526" y="2850167"/>
              <a:ext cx="368378" cy="1695354"/>
            </a:xfrm>
            <a:custGeom>
              <a:rect b="b" l="l" r="r" t="t"/>
              <a:pathLst>
                <a:path extrusionOk="0" h="43293" w="9407">
                  <a:moveTo>
                    <a:pt x="4533" y="1"/>
                  </a:moveTo>
                  <a:cubicBezTo>
                    <a:pt x="3267" y="1"/>
                    <a:pt x="2098" y="228"/>
                    <a:pt x="1525" y="935"/>
                  </a:cubicBezTo>
                  <a:cubicBezTo>
                    <a:pt x="1406" y="1094"/>
                    <a:pt x="1307" y="1292"/>
                    <a:pt x="1248" y="1470"/>
                  </a:cubicBezTo>
                  <a:cubicBezTo>
                    <a:pt x="1050" y="2242"/>
                    <a:pt x="911" y="3015"/>
                    <a:pt x="812" y="3787"/>
                  </a:cubicBezTo>
                  <a:cubicBezTo>
                    <a:pt x="238" y="7965"/>
                    <a:pt x="0" y="15589"/>
                    <a:pt x="99" y="19510"/>
                  </a:cubicBezTo>
                  <a:cubicBezTo>
                    <a:pt x="119" y="19906"/>
                    <a:pt x="139" y="20262"/>
                    <a:pt x="139" y="20579"/>
                  </a:cubicBezTo>
                  <a:cubicBezTo>
                    <a:pt x="139" y="20659"/>
                    <a:pt x="139" y="20738"/>
                    <a:pt x="159" y="20837"/>
                  </a:cubicBezTo>
                  <a:cubicBezTo>
                    <a:pt x="436" y="24718"/>
                    <a:pt x="2812" y="37926"/>
                    <a:pt x="3565" y="42045"/>
                  </a:cubicBezTo>
                  <a:cubicBezTo>
                    <a:pt x="3585" y="42184"/>
                    <a:pt x="3624" y="42322"/>
                    <a:pt x="3624" y="42441"/>
                  </a:cubicBezTo>
                  <a:cubicBezTo>
                    <a:pt x="3743" y="42996"/>
                    <a:pt x="3803" y="43293"/>
                    <a:pt x="3803" y="43293"/>
                  </a:cubicBezTo>
                  <a:lnTo>
                    <a:pt x="7803" y="43016"/>
                  </a:lnTo>
                  <a:cubicBezTo>
                    <a:pt x="7803" y="43016"/>
                    <a:pt x="7822" y="42699"/>
                    <a:pt x="7842" y="42144"/>
                  </a:cubicBezTo>
                  <a:cubicBezTo>
                    <a:pt x="7842" y="42025"/>
                    <a:pt x="7842" y="41867"/>
                    <a:pt x="7862" y="41728"/>
                  </a:cubicBezTo>
                  <a:cubicBezTo>
                    <a:pt x="7961" y="39431"/>
                    <a:pt x="8159" y="34560"/>
                    <a:pt x="8298" y="30283"/>
                  </a:cubicBezTo>
                  <a:cubicBezTo>
                    <a:pt x="8516" y="24480"/>
                    <a:pt x="7743" y="21154"/>
                    <a:pt x="7743" y="21154"/>
                  </a:cubicBezTo>
                  <a:cubicBezTo>
                    <a:pt x="7743" y="21154"/>
                    <a:pt x="7308" y="19847"/>
                    <a:pt x="7644" y="16460"/>
                  </a:cubicBezTo>
                  <a:cubicBezTo>
                    <a:pt x="7921" y="13648"/>
                    <a:pt x="8892" y="4678"/>
                    <a:pt x="9288" y="1688"/>
                  </a:cubicBezTo>
                  <a:lnTo>
                    <a:pt x="9407" y="737"/>
                  </a:lnTo>
                  <a:cubicBezTo>
                    <a:pt x="9407" y="737"/>
                    <a:pt x="6812" y="1"/>
                    <a:pt x="4533"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5" name="Google Shape;1305;p24"/>
            <p:cNvSpPr/>
            <p:nvPr/>
          </p:nvSpPr>
          <p:spPr>
            <a:xfrm>
              <a:off x="6102089" y="4484199"/>
              <a:ext cx="168349" cy="27960"/>
            </a:xfrm>
            <a:custGeom>
              <a:rect b="b" l="l" r="r" t="t"/>
              <a:pathLst>
                <a:path extrusionOk="0" h="714" w="4299">
                  <a:moveTo>
                    <a:pt x="4298" y="0"/>
                  </a:moveTo>
                  <a:lnTo>
                    <a:pt x="1" y="337"/>
                  </a:lnTo>
                  <a:cubicBezTo>
                    <a:pt x="21" y="476"/>
                    <a:pt x="60" y="594"/>
                    <a:pt x="80" y="713"/>
                  </a:cubicBezTo>
                  <a:lnTo>
                    <a:pt x="4278" y="436"/>
                  </a:lnTo>
                  <a:cubicBezTo>
                    <a:pt x="4278" y="297"/>
                    <a:pt x="4278" y="159"/>
                    <a:pt x="42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6" name="Google Shape;1306;p24"/>
            <p:cNvSpPr/>
            <p:nvPr/>
          </p:nvSpPr>
          <p:spPr>
            <a:xfrm>
              <a:off x="6140857" y="2918069"/>
              <a:ext cx="137334" cy="179666"/>
            </a:xfrm>
            <a:custGeom>
              <a:rect b="b" l="l" r="r" t="t"/>
              <a:pathLst>
                <a:path extrusionOk="0" h="4588" w="3507">
                  <a:moveTo>
                    <a:pt x="149" y="1"/>
                  </a:moveTo>
                  <a:cubicBezTo>
                    <a:pt x="75" y="1"/>
                    <a:pt x="0" y="41"/>
                    <a:pt x="21" y="112"/>
                  </a:cubicBezTo>
                  <a:cubicBezTo>
                    <a:pt x="140" y="2053"/>
                    <a:pt x="1031" y="3162"/>
                    <a:pt x="1763" y="3756"/>
                  </a:cubicBezTo>
                  <a:cubicBezTo>
                    <a:pt x="2219" y="4152"/>
                    <a:pt x="2754" y="4429"/>
                    <a:pt x="3328" y="4588"/>
                  </a:cubicBezTo>
                  <a:lnTo>
                    <a:pt x="3348" y="4588"/>
                  </a:lnTo>
                  <a:cubicBezTo>
                    <a:pt x="3486" y="4588"/>
                    <a:pt x="3506" y="4370"/>
                    <a:pt x="3367" y="4330"/>
                  </a:cubicBezTo>
                  <a:cubicBezTo>
                    <a:pt x="2833" y="4172"/>
                    <a:pt x="2338" y="3914"/>
                    <a:pt x="1902" y="3558"/>
                  </a:cubicBezTo>
                  <a:cubicBezTo>
                    <a:pt x="912" y="2746"/>
                    <a:pt x="357" y="1578"/>
                    <a:pt x="278" y="112"/>
                  </a:cubicBezTo>
                  <a:cubicBezTo>
                    <a:pt x="288" y="36"/>
                    <a:pt x="219" y="1"/>
                    <a:pt x="14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7" name="Google Shape;1307;p24"/>
            <p:cNvSpPr/>
            <p:nvPr/>
          </p:nvSpPr>
          <p:spPr>
            <a:xfrm>
              <a:off x="6217648" y="2904598"/>
              <a:ext cx="79142" cy="1592089"/>
            </a:xfrm>
            <a:custGeom>
              <a:rect b="b" l="l" r="r" t="t"/>
              <a:pathLst>
                <a:path extrusionOk="0" h="40656" w="2021">
                  <a:moveTo>
                    <a:pt x="1896" y="0"/>
                  </a:moveTo>
                  <a:cubicBezTo>
                    <a:pt x="1848" y="0"/>
                    <a:pt x="1801" y="25"/>
                    <a:pt x="1783" y="80"/>
                  </a:cubicBezTo>
                  <a:cubicBezTo>
                    <a:pt x="1783" y="199"/>
                    <a:pt x="476" y="13328"/>
                    <a:pt x="20" y="18457"/>
                  </a:cubicBezTo>
                  <a:cubicBezTo>
                    <a:pt x="0" y="18476"/>
                    <a:pt x="0" y="18476"/>
                    <a:pt x="20" y="18476"/>
                  </a:cubicBezTo>
                  <a:cubicBezTo>
                    <a:pt x="20" y="18536"/>
                    <a:pt x="694" y="23883"/>
                    <a:pt x="654" y="26635"/>
                  </a:cubicBezTo>
                  <a:cubicBezTo>
                    <a:pt x="595" y="29823"/>
                    <a:pt x="713" y="40418"/>
                    <a:pt x="713" y="40536"/>
                  </a:cubicBezTo>
                  <a:cubicBezTo>
                    <a:pt x="713" y="40596"/>
                    <a:pt x="773" y="40655"/>
                    <a:pt x="832" y="40655"/>
                  </a:cubicBezTo>
                  <a:cubicBezTo>
                    <a:pt x="911" y="40655"/>
                    <a:pt x="971" y="40596"/>
                    <a:pt x="971" y="40536"/>
                  </a:cubicBezTo>
                  <a:cubicBezTo>
                    <a:pt x="971" y="40418"/>
                    <a:pt x="852" y="29823"/>
                    <a:pt x="911" y="26635"/>
                  </a:cubicBezTo>
                  <a:cubicBezTo>
                    <a:pt x="951" y="23942"/>
                    <a:pt x="298" y="18773"/>
                    <a:pt x="258" y="18476"/>
                  </a:cubicBezTo>
                  <a:cubicBezTo>
                    <a:pt x="713" y="13328"/>
                    <a:pt x="2001" y="238"/>
                    <a:pt x="2020" y="100"/>
                  </a:cubicBezTo>
                  <a:cubicBezTo>
                    <a:pt x="2010" y="35"/>
                    <a:pt x="1952" y="0"/>
                    <a:pt x="189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8" name="Google Shape;1308;p24"/>
            <p:cNvSpPr/>
            <p:nvPr/>
          </p:nvSpPr>
          <p:spPr>
            <a:xfrm>
              <a:off x="5549985" y="4450092"/>
              <a:ext cx="168310" cy="29487"/>
            </a:xfrm>
            <a:custGeom>
              <a:rect b="b" l="l" r="r" t="t"/>
              <a:pathLst>
                <a:path extrusionOk="0" h="753" w="4298">
                  <a:moveTo>
                    <a:pt x="1" y="0"/>
                  </a:moveTo>
                  <a:lnTo>
                    <a:pt x="1" y="376"/>
                  </a:lnTo>
                  <a:lnTo>
                    <a:pt x="4199" y="753"/>
                  </a:lnTo>
                  <a:cubicBezTo>
                    <a:pt x="4218" y="634"/>
                    <a:pt x="4258" y="495"/>
                    <a:pt x="4298" y="337"/>
                  </a:cubicBezTo>
                  <a:lnTo>
                    <a:pt x="1"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9" name="Google Shape;1309;p24"/>
            <p:cNvSpPr/>
            <p:nvPr/>
          </p:nvSpPr>
          <p:spPr>
            <a:xfrm>
              <a:off x="5888085" y="2895865"/>
              <a:ext cx="90773" cy="98722"/>
            </a:xfrm>
            <a:custGeom>
              <a:rect b="b" l="l" r="r" t="t"/>
              <a:pathLst>
                <a:path extrusionOk="0" h="2521" w="2318">
                  <a:moveTo>
                    <a:pt x="151" y="1"/>
                  </a:moveTo>
                  <a:cubicBezTo>
                    <a:pt x="140" y="1"/>
                    <a:pt x="129" y="2"/>
                    <a:pt x="119" y="6"/>
                  </a:cubicBezTo>
                  <a:cubicBezTo>
                    <a:pt x="40" y="26"/>
                    <a:pt x="0" y="105"/>
                    <a:pt x="20" y="164"/>
                  </a:cubicBezTo>
                  <a:cubicBezTo>
                    <a:pt x="337" y="1214"/>
                    <a:pt x="1090" y="2065"/>
                    <a:pt x="2099" y="2501"/>
                  </a:cubicBezTo>
                  <a:cubicBezTo>
                    <a:pt x="2119" y="2521"/>
                    <a:pt x="2139" y="2521"/>
                    <a:pt x="2159" y="2521"/>
                  </a:cubicBezTo>
                  <a:cubicBezTo>
                    <a:pt x="2297" y="2501"/>
                    <a:pt x="2317" y="2323"/>
                    <a:pt x="2198" y="2263"/>
                  </a:cubicBezTo>
                  <a:cubicBezTo>
                    <a:pt x="1268" y="1848"/>
                    <a:pt x="575" y="1055"/>
                    <a:pt x="278" y="105"/>
                  </a:cubicBezTo>
                  <a:cubicBezTo>
                    <a:pt x="261" y="39"/>
                    <a:pt x="204" y="1"/>
                    <a:pt x="15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0" name="Google Shape;1310;p24"/>
            <p:cNvSpPr/>
            <p:nvPr/>
          </p:nvSpPr>
          <p:spPr>
            <a:xfrm>
              <a:off x="5689548" y="1839665"/>
              <a:ext cx="680131" cy="1066366"/>
            </a:xfrm>
            <a:custGeom>
              <a:rect b="b" l="l" r="r" t="t"/>
              <a:pathLst>
                <a:path extrusionOk="0" h="27231" w="17368">
                  <a:moveTo>
                    <a:pt x="7838" y="0"/>
                  </a:moveTo>
                  <a:cubicBezTo>
                    <a:pt x="7324" y="0"/>
                    <a:pt x="6991" y="7"/>
                    <a:pt x="6991" y="7"/>
                  </a:cubicBezTo>
                  <a:cubicBezTo>
                    <a:pt x="6991" y="7"/>
                    <a:pt x="3605" y="1512"/>
                    <a:pt x="2357" y="1948"/>
                  </a:cubicBezTo>
                  <a:cubicBezTo>
                    <a:pt x="1090" y="2383"/>
                    <a:pt x="1011" y="3254"/>
                    <a:pt x="734" y="4839"/>
                  </a:cubicBezTo>
                  <a:cubicBezTo>
                    <a:pt x="456" y="6423"/>
                    <a:pt x="813" y="7631"/>
                    <a:pt x="476" y="9294"/>
                  </a:cubicBezTo>
                  <a:cubicBezTo>
                    <a:pt x="1" y="11770"/>
                    <a:pt x="1209" y="12918"/>
                    <a:pt x="2021" y="13849"/>
                  </a:cubicBezTo>
                  <a:cubicBezTo>
                    <a:pt x="2853" y="14799"/>
                    <a:pt x="3150" y="17770"/>
                    <a:pt x="3150" y="18641"/>
                  </a:cubicBezTo>
                  <a:cubicBezTo>
                    <a:pt x="3130" y="19493"/>
                    <a:pt x="2080" y="20582"/>
                    <a:pt x="2120" y="21493"/>
                  </a:cubicBezTo>
                  <a:cubicBezTo>
                    <a:pt x="2159" y="22423"/>
                    <a:pt x="4318" y="25156"/>
                    <a:pt x="7823" y="26384"/>
                  </a:cubicBezTo>
                  <a:cubicBezTo>
                    <a:pt x="9353" y="26908"/>
                    <a:pt x="11229" y="27231"/>
                    <a:pt x="12890" y="27231"/>
                  </a:cubicBezTo>
                  <a:cubicBezTo>
                    <a:pt x="15055" y="27231"/>
                    <a:pt x="16852" y="26682"/>
                    <a:pt x="17031" y="25314"/>
                  </a:cubicBezTo>
                  <a:cubicBezTo>
                    <a:pt x="17368" y="22879"/>
                    <a:pt x="17249" y="16384"/>
                    <a:pt x="17011" y="13750"/>
                  </a:cubicBezTo>
                  <a:cubicBezTo>
                    <a:pt x="16734" y="10542"/>
                    <a:pt x="16496" y="6958"/>
                    <a:pt x="15566" y="3750"/>
                  </a:cubicBezTo>
                  <a:cubicBezTo>
                    <a:pt x="14635" y="542"/>
                    <a:pt x="13982" y="878"/>
                    <a:pt x="13031" y="462"/>
                  </a:cubicBezTo>
                  <a:cubicBezTo>
                    <a:pt x="12126" y="54"/>
                    <a:pt x="9276" y="0"/>
                    <a:pt x="783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1" name="Google Shape;1311;p24"/>
            <p:cNvSpPr/>
            <p:nvPr/>
          </p:nvSpPr>
          <p:spPr>
            <a:xfrm>
              <a:off x="5664760" y="2051594"/>
              <a:ext cx="79142" cy="299378"/>
            </a:xfrm>
            <a:custGeom>
              <a:rect b="b" l="l" r="r" t="t"/>
              <a:pathLst>
                <a:path extrusionOk="0" h="7645" w="2021">
                  <a:moveTo>
                    <a:pt x="1604" y="1"/>
                  </a:moveTo>
                  <a:cubicBezTo>
                    <a:pt x="1525" y="1"/>
                    <a:pt x="1466" y="80"/>
                    <a:pt x="1466" y="159"/>
                  </a:cubicBezTo>
                  <a:cubicBezTo>
                    <a:pt x="1446" y="1110"/>
                    <a:pt x="1248" y="2060"/>
                    <a:pt x="891" y="2971"/>
                  </a:cubicBezTo>
                  <a:cubicBezTo>
                    <a:pt x="456" y="4001"/>
                    <a:pt x="0" y="5962"/>
                    <a:pt x="1763" y="7605"/>
                  </a:cubicBezTo>
                  <a:cubicBezTo>
                    <a:pt x="1783" y="7625"/>
                    <a:pt x="1822" y="7625"/>
                    <a:pt x="1862" y="7645"/>
                  </a:cubicBezTo>
                  <a:cubicBezTo>
                    <a:pt x="1901" y="7625"/>
                    <a:pt x="1941" y="7625"/>
                    <a:pt x="1961" y="7585"/>
                  </a:cubicBezTo>
                  <a:cubicBezTo>
                    <a:pt x="2020" y="7526"/>
                    <a:pt x="2020" y="7447"/>
                    <a:pt x="1961" y="7387"/>
                  </a:cubicBezTo>
                  <a:cubicBezTo>
                    <a:pt x="317" y="5882"/>
                    <a:pt x="753" y="4041"/>
                    <a:pt x="1149" y="3070"/>
                  </a:cubicBezTo>
                  <a:cubicBezTo>
                    <a:pt x="1525" y="2140"/>
                    <a:pt x="1723" y="1149"/>
                    <a:pt x="1763" y="159"/>
                  </a:cubicBezTo>
                  <a:cubicBezTo>
                    <a:pt x="1763" y="60"/>
                    <a:pt x="1683" y="1"/>
                    <a:pt x="160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2" name="Google Shape;1312;p24"/>
            <p:cNvSpPr/>
            <p:nvPr/>
          </p:nvSpPr>
          <p:spPr>
            <a:xfrm>
              <a:off x="5792693" y="2659775"/>
              <a:ext cx="570013" cy="196779"/>
            </a:xfrm>
            <a:custGeom>
              <a:rect b="b" l="l" r="r" t="t"/>
              <a:pathLst>
                <a:path extrusionOk="0" h="5025" w="14556">
                  <a:moveTo>
                    <a:pt x="163" y="0"/>
                  </a:moveTo>
                  <a:cubicBezTo>
                    <a:pt x="133" y="0"/>
                    <a:pt x="103" y="11"/>
                    <a:pt x="80" y="35"/>
                  </a:cubicBezTo>
                  <a:cubicBezTo>
                    <a:pt x="20" y="74"/>
                    <a:pt x="1" y="173"/>
                    <a:pt x="40" y="233"/>
                  </a:cubicBezTo>
                  <a:cubicBezTo>
                    <a:pt x="615" y="965"/>
                    <a:pt x="1268" y="1619"/>
                    <a:pt x="2001" y="2173"/>
                  </a:cubicBezTo>
                  <a:cubicBezTo>
                    <a:pt x="3743" y="3520"/>
                    <a:pt x="5783" y="4411"/>
                    <a:pt x="7941" y="4787"/>
                  </a:cubicBezTo>
                  <a:cubicBezTo>
                    <a:pt x="8773" y="4946"/>
                    <a:pt x="9585" y="5025"/>
                    <a:pt x="10417" y="5025"/>
                  </a:cubicBezTo>
                  <a:cubicBezTo>
                    <a:pt x="13664" y="5025"/>
                    <a:pt x="14476" y="3560"/>
                    <a:pt x="14516" y="3480"/>
                  </a:cubicBezTo>
                  <a:cubicBezTo>
                    <a:pt x="14556" y="3421"/>
                    <a:pt x="14516" y="3322"/>
                    <a:pt x="14457" y="3282"/>
                  </a:cubicBezTo>
                  <a:cubicBezTo>
                    <a:pt x="14437" y="3277"/>
                    <a:pt x="14417" y="3275"/>
                    <a:pt x="14398" y="3275"/>
                  </a:cubicBezTo>
                  <a:cubicBezTo>
                    <a:pt x="14340" y="3275"/>
                    <a:pt x="14288" y="3297"/>
                    <a:pt x="14258" y="3342"/>
                  </a:cubicBezTo>
                  <a:cubicBezTo>
                    <a:pt x="14258" y="3342"/>
                    <a:pt x="13961" y="3876"/>
                    <a:pt x="13070" y="4253"/>
                  </a:cubicBezTo>
                  <a:cubicBezTo>
                    <a:pt x="12524" y="4500"/>
                    <a:pt x="11663" y="4730"/>
                    <a:pt x="10379" y="4730"/>
                  </a:cubicBezTo>
                  <a:cubicBezTo>
                    <a:pt x="9707" y="4730"/>
                    <a:pt x="8919" y="4667"/>
                    <a:pt x="8001" y="4510"/>
                  </a:cubicBezTo>
                  <a:cubicBezTo>
                    <a:pt x="2852" y="3599"/>
                    <a:pt x="318" y="94"/>
                    <a:pt x="278" y="74"/>
                  </a:cubicBezTo>
                  <a:cubicBezTo>
                    <a:pt x="254" y="26"/>
                    <a:pt x="208" y="0"/>
                    <a:pt x="16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3" name="Google Shape;1313;p24"/>
            <p:cNvSpPr/>
            <p:nvPr/>
          </p:nvSpPr>
          <p:spPr>
            <a:xfrm>
              <a:off x="5817520" y="1835671"/>
              <a:ext cx="236135" cy="221528"/>
            </a:xfrm>
            <a:custGeom>
              <a:rect b="b" l="l" r="r" t="t"/>
              <a:pathLst>
                <a:path extrusionOk="0" h="5657" w="6030">
                  <a:moveTo>
                    <a:pt x="5846" y="1"/>
                  </a:moveTo>
                  <a:cubicBezTo>
                    <a:pt x="5791" y="1"/>
                    <a:pt x="5738" y="33"/>
                    <a:pt x="5723" y="109"/>
                  </a:cubicBezTo>
                  <a:cubicBezTo>
                    <a:pt x="5703" y="168"/>
                    <a:pt x="4080" y="5020"/>
                    <a:pt x="2258" y="5337"/>
                  </a:cubicBezTo>
                  <a:cubicBezTo>
                    <a:pt x="2161" y="5362"/>
                    <a:pt x="2063" y="5375"/>
                    <a:pt x="1966" y="5375"/>
                  </a:cubicBezTo>
                  <a:cubicBezTo>
                    <a:pt x="1685" y="5375"/>
                    <a:pt x="1409" y="5271"/>
                    <a:pt x="1189" y="5079"/>
                  </a:cubicBezTo>
                  <a:cubicBezTo>
                    <a:pt x="278" y="4248"/>
                    <a:pt x="436" y="2010"/>
                    <a:pt x="436" y="1990"/>
                  </a:cubicBezTo>
                  <a:cubicBezTo>
                    <a:pt x="456" y="1911"/>
                    <a:pt x="396" y="1851"/>
                    <a:pt x="317" y="1832"/>
                  </a:cubicBezTo>
                  <a:cubicBezTo>
                    <a:pt x="238" y="1832"/>
                    <a:pt x="159" y="1891"/>
                    <a:pt x="159" y="1970"/>
                  </a:cubicBezTo>
                  <a:cubicBezTo>
                    <a:pt x="159" y="2069"/>
                    <a:pt x="0" y="4366"/>
                    <a:pt x="990" y="5277"/>
                  </a:cubicBezTo>
                  <a:cubicBezTo>
                    <a:pt x="1262" y="5518"/>
                    <a:pt x="1613" y="5656"/>
                    <a:pt x="1966" y="5656"/>
                  </a:cubicBezTo>
                  <a:cubicBezTo>
                    <a:pt x="2077" y="5656"/>
                    <a:pt x="2188" y="5642"/>
                    <a:pt x="2297" y="5614"/>
                  </a:cubicBezTo>
                  <a:cubicBezTo>
                    <a:pt x="2357" y="5614"/>
                    <a:pt x="2416" y="5594"/>
                    <a:pt x="2476" y="5574"/>
                  </a:cubicBezTo>
                  <a:cubicBezTo>
                    <a:pt x="4377" y="5000"/>
                    <a:pt x="5921" y="406"/>
                    <a:pt x="5981" y="208"/>
                  </a:cubicBezTo>
                  <a:cubicBezTo>
                    <a:pt x="6030" y="85"/>
                    <a:pt x="5935" y="1"/>
                    <a:pt x="584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4" name="Google Shape;1314;p24"/>
            <p:cNvSpPr/>
            <p:nvPr/>
          </p:nvSpPr>
          <p:spPr>
            <a:xfrm>
              <a:off x="5749265" y="1990819"/>
              <a:ext cx="315669" cy="91869"/>
            </a:xfrm>
            <a:custGeom>
              <a:rect b="b" l="l" r="r" t="t"/>
              <a:pathLst>
                <a:path extrusionOk="0" h="2346" w="8061">
                  <a:moveTo>
                    <a:pt x="7929" y="1"/>
                  </a:moveTo>
                  <a:cubicBezTo>
                    <a:pt x="7900" y="1"/>
                    <a:pt x="7869" y="10"/>
                    <a:pt x="7843" y="28"/>
                  </a:cubicBezTo>
                  <a:cubicBezTo>
                    <a:pt x="7823" y="48"/>
                    <a:pt x="5130" y="1890"/>
                    <a:pt x="3684" y="2048"/>
                  </a:cubicBezTo>
                  <a:cubicBezTo>
                    <a:pt x="3425" y="2073"/>
                    <a:pt x="3184" y="2085"/>
                    <a:pt x="2960" y="2085"/>
                  </a:cubicBezTo>
                  <a:cubicBezTo>
                    <a:pt x="890" y="2085"/>
                    <a:pt x="276" y="1115"/>
                    <a:pt x="258" y="1097"/>
                  </a:cubicBezTo>
                  <a:cubicBezTo>
                    <a:pt x="233" y="1059"/>
                    <a:pt x="191" y="1037"/>
                    <a:pt x="148" y="1037"/>
                  </a:cubicBezTo>
                  <a:cubicBezTo>
                    <a:pt x="125" y="1037"/>
                    <a:pt x="101" y="1044"/>
                    <a:pt x="80" y="1058"/>
                  </a:cubicBezTo>
                  <a:cubicBezTo>
                    <a:pt x="21" y="1097"/>
                    <a:pt x="1" y="1177"/>
                    <a:pt x="40" y="1236"/>
                  </a:cubicBezTo>
                  <a:cubicBezTo>
                    <a:pt x="60" y="1296"/>
                    <a:pt x="714" y="2345"/>
                    <a:pt x="2932" y="2345"/>
                  </a:cubicBezTo>
                  <a:cubicBezTo>
                    <a:pt x="3189" y="2345"/>
                    <a:pt x="3466" y="2325"/>
                    <a:pt x="3724" y="2305"/>
                  </a:cubicBezTo>
                  <a:cubicBezTo>
                    <a:pt x="5209" y="2147"/>
                    <a:pt x="7882" y="325"/>
                    <a:pt x="8001" y="246"/>
                  </a:cubicBezTo>
                  <a:cubicBezTo>
                    <a:pt x="8041" y="187"/>
                    <a:pt x="8060" y="107"/>
                    <a:pt x="8021" y="48"/>
                  </a:cubicBezTo>
                  <a:cubicBezTo>
                    <a:pt x="7999" y="15"/>
                    <a:pt x="7965" y="1"/>
                    <a:pt x="792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5" name="Google Shape;1315;p24"/>
            <p:cNvSpPr/>
            <p:nvPr/>
          </p:nvSpPr>
          <p:spPr>
            <a:xfrm>
              <a:off x="5821397" y="2418202"/>
              <a:ext cx="350560" cy="149121"/>
            </a:xfrm>
            <a:custGeom>
              <a:rect b="b" l="l" r="r" t="t"/>
              <a:pathLst>
                <a:path extrusionOk="0" h="3808" w="8952">
                  <a:moveTo>
                    <a:pt x="127" y="0"/>
                  </a:moveTo>
                  <a:cubicBezTo>
                    <a:pt x="75" y="0"/>
                    <a:pt x="20" y="39"/>
                    <a:pt x="20" y="105"/>
                  </a:cubicBezTo>
                  <a:cubicBezTo>
                    <a:pt x="0" y="184"/>
                    <a:pt x="40" y="243"/>
                    <a:pt x="99" y="263"/>
                  </a:cubicBezTo>
                  <a:cubicBezTo>
                    <a:pt x="159" y="263"/>
                    <a:pt x="5842" y="1590"/>
                    <a:pt x="8713" y="3768"/>
                  </a:cubicBezTo>
                  <a:cubicBezTo>
                    <a:pt x="8733" y="3788"/>
                    <a:pt x="8773" y="3808"/>
                    <a:pt x="8793" y="3808"/>
                  </a:cubicBezTo>
                  <a:cubicBezTo>
                    <a:pt x="8832" y="3808"/>
                    <a:pt x="8872" y="3788"/>
                    <a:pt x="8892" y="3748"/>
                  </a:cubicBezTo>
                  <a:cubicBezTo>
                    <a:pt x="8951" y="3689"/>
                    <a:pt x="8931" y="3610"/>
                    <a:pt x="8872" y="3570"/>
                  </a:cubicBezTo>
                  <a:cubicBezTo>
                    <a:pt x="5961" y="1332"/>
                    <a:pt x="218" y="25"/>
                    <a:pt x="159" y="6"/>
                  </a:cubicBezTo>
                  <a:cubicBezTo>
                    <a:pt x="149" y="2"/>
                    <a:pt x="138" y="0"/>
                    <a:pt x="12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6" name="Google Shape;1316;p24"/>
            <p:cNvSpPr/>
            <p:nvPr/>
          </p:nvSpPr>
          <p:spPr>
            <a:xfrm>
              <a:off x="5888750" y="2511088"/>
              <a:ext cx="150570" cy="132243"/>
            </a:xfrm>
            <a:custGeom>
              <a:rect b="b" l="l" r="r" t="t"/>
              <a:pathLst>
                <a:path extrusionOk="0" h="3377" w="3845">
                  <a:moveTo>
                    <a:pt x="172" y="0"/>
                  </a:moveTo>
                  <a:cubicBezTo>
                    <a:pt x="48" y="0"/>
                    <a:pt x="1" y="195"/>
                    <a:pt x="142" y="247"/>
                  </a:cubicBezTo>
                  <a:cubicBezTo>
                    <a:pt x="1607" y="842"/>
                    <a:pt x="2835" y="1931"/>
                    <a:pt x="3587" y="3337"/>
                  </a:cubicBezTo>
                  <a:cubicBezTo>
                    <a:pt x="3607" y="3356"/>
                    <a:pt x="3647" y="3376"/>
                    <a:pt x="3706" y="3376"/>
                  </a:cubicBezTo>
                  <a:lnTo>
                    <a:pt x="3766" y="3376"/>
                  </a:lnTo>
                  <a:cubicBezTo>
                    <a:pt x="3825" y="3337"/>
                    <a:pt x="3845" y="3257"/>
                    <a:pt x="3805" y="3198"/>
                  </a:cubicBezTo>
                  <a:cubicBezTo>
                    <a:pt x="3033" y="1733"/>
                    <a:pt x="1766" y="604"/>
                    <a:pt x="221" y="10"/>
                  </a:cubicBezTo>
                  <a:cubicBezTo>
                    <a:pt x="204" y="3"/>
                    <a:pt x="187" y="0"/>
                    <a:pt x="17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7" name="Google Shape;1317;p24"/>
            <p:cNvSpPr/>
            <p:nvPr/>
          </p:nvSpPr>
          <p:spPr>
            <a:xfrm>
              <a:off x="6250972" y="2018857"/>
              <a:ext cx="86896" cy="816799"/>
            </a:xfrm>
            <a:custGeom>
              <a:rect b="b" l="l" r="r" t="t"/>
              <a:pathLst>
                <a:path extrusionOk="0" h="20858" w="2219">
                  <a:moveTo>
                    <a:pt x="153" y="0"/>
                  </a:moveTo>
                  <a:cubicBezTo>
                    <a:pt x="141" y="0"/>
                    <a:pt x="130" y="2"/>
                    <a:pt x="120" y="5"/>
                  </a:cubicBezTo>
                  <a:cubicBezTo>
                    <a:pt x="41" y="5"/>
                    <a:pt x="1" y="84"/>
                    <a:pt x="21" y="164"/>
                  </a:cubicBezTo>
                  <a:cubicBezTo>
                    <a:pt x="516" y="2243"/>
                    <a:pt x="892" y="4342"/>
                    <a:pt x="1150" y="6481"/>
                  </a:cubicBezTo>
                  <a:cubicBezTo>
                    <a:pt x="1565" y="9966"/>
                    <a:pt x="1942" y="15253"/>
                    <a:pt x="1268" y="20719"/>
                  </a:cubicBezTo>
                  <a:cubicBezTo>
                    <a:pt x="1268" y="20778"/>
                    <a:pt x="1308" y="20857"/>
                    <a:pt x="1387" y="20857"/>
                  </a:cubicBezTo>
                  <a:lnTo>
                    <a:pt x="1407" y="20857"/>
                  </a:lnTo>
                  <a:cubicBezTo>
                    <a:pt x="1466" y="20857"/>
                    <a:pt x="1526" y="20818"/>
                    <a:pt x="1526" y="20738"/>
                  </a:cubicBezTo>
                  <a:cubicBezTo>
                    <a:pt x="2219" y="15253"/>
                    <a:pt x="1843" y="9946"/>
                    <a:pt x="1407" y="6441"/>
                  </a:cubicBezTo>
                  <a:cubicBezTo>
                    <a:pt x="1150" y="4302"/>
                    <a:pt x="773" y="2184"/>
                    <a:pt x="278" y="84"/>
                  </a:cubicBezTo>
                  <a:cubicBezTo>
                    <a:pt x="262" y="36"/>
                    <a:pt x="205" y="0"/>
                    <a:pt x="15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8" name="Google Shape;1318;p24"/>
            <p:cNvSpPr/>
            <p:nvPr/>
          </p:nvSpPr>
          <p:spPr>
            <a:xfrm>
              <a:off x="5554645" y="1371400"/>
              <a:ext cx="573107" cy="516481"/>
            </a:xfrm>
            <a:custGeom>
              <a:rect b="b" l="l" r="r" t="t"/>
              <a:pathLst>
                <a:path extrusionOk="0" h="13189" w="14635">
                  <a:moveTo>
                    <a:pt x="6767" y="1"/>
                  </a:moveTo>
                  <a:cubicBezTo>
                    <a:pt x="5577" y="1"/>
                    <a:pt x="4773" y="1291"/>
                    <a:pt x="4773" y="1291"/>
                  </a:cubicBezTo>
                  <a:cubicBezTo>
                    <a:pt x="4773" y="1291"/>
                    <a:pt x="4567" y="871"/>
                    <a:pt x="4015" y="871"/>
                  </a:cubicBezTo>
                  <a:cubicBezTo>
                    <a:pt x="3763" y="871"/>
                    <a:pt x="3439" y="958"/>
                    <a:pt x="3030" y="1212"/>
                  </a:cubicBezTo>
                  <a:cubicBezTo>
                    <a:pt x="1664" y="2064"/>
                    <a:pt x="1921" y="3074"/>
                    <a:pt x="1921" y="3074"/>
                  </a:cubicBezTo>
                  <a:cubicBezTo>
                    <a:pt x="971" y="3192"/>
                    <a:pt x="258" y="3945"/>
                    <a:pt x="159" y="4876"/>
                  </a:cubicBezTo>
                  <a:cubicBezTo>
                    <a:pt x="0" y="6262"/>
                    <a:pt x="1109" y="7192"/>
                    <a:pt x="1109" y="7192"/>
                  </a:cubicBezTo>
                  <a:cubicBezTo>
                    <a:pt x="872" y="9272"/>
                    <a:pt x="2258" y="9490"/>
                    <a:pt x="2258" y="9490"/>
                  </a:cubicBezTo>
                  <a:cubicBezTo>
                    <a:pt x="2040" y="11806"/>
                    <a:pt x="3406" y="11925"/>
                    <a:pt x="3406" y="11925"/>
                  </a:cubicBezTo>
                  <a:cubicBezTo>
                    <a:pt x="3604" y="12805"/>
                    <a:pt x="4194" y="13001"/>
                    <a:pt x="4678" y="13001"/>
                  </a:cubicBezTo>
                  <a:cubicBezTo>
                    <a:pt x="5066" y="13001"/>
                    <a:pt x="5387" y="12876"/>
                    <a:pt x="5387" y="12876"/>
                  </a:cubicBezTo>
                  <a:cubicBezTo>
                    <a:pt x="5698" y="13104"/>
                    <a:pt x="5986" y="13189"/>
                    <a:pt x="6241" y="13189"/>
                  </a:cubicBezTo>
                  <a:cubicBezTo>
                    <a:pt x="7007" y="13189"/>
                    <a:pt x="7486" y="12420"/>
                    <a:pt x="7486" y="12420"/>
                  </a:cubicBezTo>
                  <a:cubicBezTo>
                    <a:pt x="7486" y="12420"/>
                    <a:pt x="8753" y="10678"/>
                    <a:pt x="10733" y="10420"/>
                  </a:cubicBezTo>
                  <a:cubicBezTo>
                    <a:pt x="12714" y="10143"/>
                    <a:pt x="13308" y="8123"/>
                    <a:pt x="13308" y="8123"/>
                  </a:cubicBezTo>
                  <a:cubicBezTo>
                    <a:pt x="14634" y="6856"/>
                    <a:pt x="13169" y="5569"/>
                    <a:pt x="13169" y="5569"/>
                  </a:cubicBezTo>
                  <a:cubicBezTo>
                    <a:pt x="13169" y="5569"/>
                    <a:pt x="13605" y="5212"/>
                    <a:pt x="13228" y="3925"/>
                  </a:cubicBezTo>
                  <a:cubicBezTo>
                    <a:pt x="12855" y="2713"/>
                    <a:pt x="11990" y="2677"/>
                    <a:pt x="11891" y="2677"/>
                  </a:cubicBezTo>
                  <a:cubicBezTo>
                    <a:pt x="11885" y="2677"/>
                    <a:pt x="11882" y="2678"/>
                    <a:pt x="11882" y="2678"/>
                  </a:cubicBezTo>
                  <a:cubicBezTo>
                    <a:pt x="11822" y="1905"/>
                    <a:pt x="11387" y="1212"/>
                    <a:pt x="10733" y="816"/>
                  </a:cubicBezTo>
                  <a:cubicBezTo>
                    <a:pt x="10388" y="613"/>
                    <a:pt x="9996" y="509"/>
                    <a:pt x="9606" y="509"/>
                  </a:cubicBezTo>
                  <a:cubicBezTo>
                    <a:pt x="9234" y="509"/>
                    <a:pt x="8863" y="603"/>
                    <a:pt x="8535" y="796"/>
                  </a:cubicBezTo>
                  <a:cubicBezTo>
                    <a:pt x="8535" y="796"/>
                    <a:pt x="8119" y="64"/>
                    <a:pt x="6872" y="4"/>
                  </a:cubicBezTo>
                  <a:cubicBezTo>
                    <a:pt x="6837" y="2"/>
                    <a:pt x="6802" y="1"/>
                    <a:pt x="6767"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9" name="Google Shape;1319;p24"/>
            <p:cNvSpPr/>
            <p:nvPr/>
          </p:nvSpPr>
          <p:spPr>
            <a:xfrm>
              <a:off x="5823707" y="1705780"/>
              <a:ext cx="195565" cy="235665"/>
            </a:xfrm>
            <a:custGeom>
              <a:rect b="b" l="l" r="r" t="t"/>
              <a:pathLst>
                <a:path extrusionOk="0" h="6018" w="4994">
                  <a:moveTo>
                    <a:pt x="3427" y="0"/>
                  </a:moveTo>
                  <a:lnTo>
                    <a:pt x="1" y="2733"/>
                  </a:lnTo>
                  <a:lnTo>
                    <a:pt x="159" y="3050"/>
                  </a:lnTo>
                  <a:cubicBezTo>
                    <a:pt x="397" y="3545"/>
                    <a:pt x="595" y="4060"/>
                    <a:pt x="793" y="4594"/>
                  </a:cubicBezTo>
                  <a:cubicBezTo>
                    <a:pt x="872" y="4832"/>
                    <a:pt x="932" y="5069"/>
                    <a:pt x="991" y="5307"/>
                  </a:cubicBezTo>
                  <a:cubicBezTo>
                    <a:pt x="1532" y="5816"/>
                    <a:pt x="2039" y="6017"/>
                    <a:pt x="2497" y="6017"/>
                  </a:cubicBezTo>
                  <a:cubicBezTo>
                    <a:pt x="4017" y="6017"/>
                    <a:pt x="4994" y="3805"/>
                    <a:pt x="4872" y="3287"/>
                  </a:cubicBezTo>
                  <a:cubicBezTo>
                    <a:pt x="3961" y="2436"/>
                    <a:pt x="3446" y="1248"/>
                    <a:pt x="3427" y="0"/>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0" name="Google Shape;1320;p24"/>
            <p:cNvSpPr/>
            <p:nvPr/>
          </p:nvSpPr>
          <p:spPr>
            <a:xfrm>
              <a:off x="5829933" y="1743764"/>
              <a:ext cx="117128" cy="141955"/>
            </a:xfrm>
            <a:custGeom>
              <a:rect b="b" l="l" r="r" t="t"/>
              <a:pathLst>
                <a:path extrusionOk="0" h="3625" w="2991">
                  <a:moveTo>
                    <a:pt x="2990" y="0"/>
                  </a:moveTo>
                  <a:lnTo>
                    <a:pt x="0" y="2080"/>
                  </a:lnTo>
                  <a:cubicBezTo>
                    <a:pt x="238" y="2575"/>
                    <a:pt x="436" y="3109"/>
                    <a:pt x="634" y="3624"/>
                  </a:cubicBezTo>
                  <a:cubicBezTo>
                    <a:pt x="2436" y="2496"/>
                    <a:pt x="2990" y="1"/>
                    <a:pt x="2990"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1" name="Google Shape;1321;p24"/>
            <p:cNvSpPr/>
            <p:nvPr/>
          </p:nvSpPr>
          <p:spPr>
            <a:xfrm>
              <a:off x="5660648" y="1706015"/>
              <a:ext cx="90225" cy="109413"/>
            </a:xfrm>
            <a:custGeom>
              <a:rect b="b" l="l" r="r" t="t"/>
              <a:pathLst>
                <a:path extrusionOk="0" h="2794" w="2304">
                  <a:moveTo>
                    <a:pt x="1118" y="0"/>
                  </a:moveTo>
                  <a:cubicBezTo>
                    <a:pt x="972" y="0"/>
                    <a:pt x="817" y="43"/>
                    <a:pt x="660" y="152"/>
                  </a:cubicBezTo>
                  <a:cubicBezTo>
                    <a:pt x="0" y="598"/>
                    <a:pt x="657" y="2793"/>
                    <a:pt x="1878" y="2793"/>
                  </a:cubicBezTo>
                  <a:cubicBezTo>
                    <a:pt x="2013" y="2793"/>
                    <a:pt x="2155" y="2766"/>
                    <a:pt x="2303" y="2707"/>
                  </a:cubicBezTo>
                  <a:lnTo>
                    <a:pt x="2026" y="529"/>
                  </a:lnTo>
                  <a:cubicBezTo>
                    <a:pt x="2026" y="529"/>
                    <a:pt x="1630" y="0"/>
                    <a:pt x="1118"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2" name="Google Shape;1322;p24"/>
            <p:cNvSpPr/>
            <p:nvPr/>
          </p:nvSpPr>
          <p:spPr>
            <a:xfrm>
              <a:off x="5682499" y="1781318"/>
              <a:ext cx="129620" cy="109531"/>
            </a:xfrm>
            <a:custGeom>
              <a:rect b="b" l="l" r="r" t="t"/>
              <a:pathLst>
                <a:path extrusionOk="0" h="2797" w="3310">
                  <a:moveTo>
                    <a:pt x="1771" y="209"/>
                  </a:moveTo>
                  <a:cubicBezTo>
                    <a:pt x="2339" y="209"/>
                    <a:pt x="2848" y="602"/>
                    <a:pt x="2953" y="1180"/>
                  </a:cubicBezTo>
                  <a:cubicBezTo>
                    <a:pt x="3119" y="1962"/>
                    <a:pt x="2497" y="2595"/>
                    <a:pt x="1798" y="2595"/>
                  </a:cubicBezTo>
                  <a:cubicBezTo>
                    <a:pt x="1576" y="2595"/>
                    <a:pt x="1346" y="2531"/>
                    <a:pt x="1131" y="2388"/>
                  </a:cubicBezTo>
                  <a:cubicBezTo>
                    <a:pt x="260" y="1814"/>
                    <a:pt x="518" y="447"/>
                    <a:pt x="1547" y="230"/>
                  </a:cubicBezTo>
                  <a:cubicBezTo>
                    <a:pt x="1622" y="216"/>
                    <a:pt x="1697" y="209"/>
                    <a:pt x="1771" y="209"/>
                  </a:cubicBezTo>
                  <a:close/>
                  <a:moveTo>
                    <a:pt x="1784" y="1"/>
                  </a:moveTo>
                  <a:cubicBezTo>
                    <a:pt x="1346" y="1"/>
                    <a:pt x="903" y="200"/>
                    <a:pt x="617" y="626"/>
                  </a:cubicBezTo>
                  <a:cubicBezTo>
                    <a:pt x="0" y="1586"/>
                    <a:pt x="712" y="2796"/>
                    <a:pt x="1778" y="2796"/>
                  </a:cubicBezTo>
                  <a:cubicBezTo>
                    <a:pt x="1877" y="2796"/>
                    <a:pt x="1978" y="2786"/>
                    <a:pt x="2082" y="2764"/>
                  </a:cubicBezTo>
                  <a:cubicBezTo>
                    <a:pt x="2834" y="2606"/>
                    <a:pt x="3310" y="1873"/>
                    <a:pt x="3171" y="1121"/>
                  </a:cubicBezTo>
                  <a:cubicBezTo>
                    <a:pt x="3020" y="401"/>
                    <a:pt x="2406" y="1"/>
                    <a:pt x="178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3" name="Google Shape;1323;p24"/>
            <p:cNvSpPr/>
            <p:nvPr/>
          </p:nvSpPr>
          <p:spPr>
            <a:xfrm>
              <a:off x="5647687" y="1501369"/>
              <a:ext cx="314886" cy="355964"/>
            </a:xfrm>
            <a:custGeom>
              <a:rect b="b" l="l" r="r" t="t"/>
              <a:pathLst>
                <a:path extrusionOk="0" h="9090" w="8041">
                  <a:moveTo>
                    <a:pt x="4147" y="1"/>
                  </a:moveTo>
                  <a:cubicBezTo>
                    <a:pt x="2938" y="1"/>
                    <a:pt x="1723" y="740"/>
                    <a:pt x="1011" y="1695"/>
                  </a:cubicBezTo>
                  <a:cubicBezTo>
                    <a:pt x="1" y="3022"/>
                    <a:pt x="595" y="4586"/>
                    <a:pt x="1110" y="5992"/>
                  </a:cubicBezTo>
                  <a:cubicBezTo>
                    <a:pt x="1149" y="6091"/>
                    <a:pt x="1189" y="6171"/>
                    <a:pt x="1228" y="6250"/>
                  </a:cubicBezTo>
                  <a:cubicBezTo>
                    <a:pt x="1268" y="6349"/>
                    <a:pt x="1288" y="6428"/>
                    <a:pt x="1327" y="6507"/>
                  </a:cubicBezTo>
                  <a:lnTo>
                    <a:pt x="1387" y="6606"/>
                  </a:lnTo>
                  <a:cubicBezTo>
                    <a:pt x="1446" y="6725"/>
                    <a:pt x="1525" y="6864"/>
                    <a:pt x="1605" y="7002"/>
                  </a:cubicBezTo>
                  <a:lnTo>
                    <a:pt x="1743" y="7240"/>
                  </a:lnTo>
                  <a:lnTo>
                    <a:pt x="1763" y="7260"/>
                  </a:lnTo>
                  <a:cubicBezTo>
                    <a:pt x="2555" y="8547"/>
                    <a:pt x="3387" y="9002"/>
                    <a:pt x="4179" y="9082"/>
                  </a:cubicBezTo>
                  <a:cubicBezTo>
                    <a:pt x="4225" y="9087"/>
                    <a:pt x="4272" y="9090"/>
                    <a:pt x="4320" y="9090"/>
                  </a:cubicBezTo>
                  <a:cubicBezTo>
                    <a:pt x="5647" y="9090"/>
                    <a:pt x="7825" y="7039"/>
                    <a:pt x="7882" y="5874"/>
                  </a:cubicBezTo>
                  <a:cubicBezTo>
                    <a:pt x="7941" y="5022"/>
                    <a:pt x="8040" y="5319"/>
                    <a:pt x="7407" y="3260"/>
                  </a:cubicBezTo>
                  <a:cubicBezTo>
                    <a:pt x="6753" y="1180"/>
                    <a:pt x="5526" y="368"/>
                    <a:pt x="5526" y="368"/>
                  </a:cubicBezTo>
                  <a:cubicBezTo>
                    <a:pt x="5087" y="113"/>
                    <a:pt x="4617" y="1"/>
                    <a:pt x="4147" y="1"/>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4" name="Google Shape;1324;p24"/>
            <p:cNvSpPr/>
            <p:nvPr/>
          </p:nvSpPr>
          <p:spPr>
            <a:xfrm>
              <a:off x="5729099" y="1676215"/>
              <a:ext cx="18679" cy="26785"/>
            </a:xfrm>
            <a:custGeom>
              <a:rect b="b" l="l" r="r" t="t"/>
              <a:pathLst>
                <a:path extrusionOk="0" h="684" w="477">
                  <a:moveTo>
                    <a:pt x="162" y="0"/>
                  </a:moveTo>
                  <a:cubicBezTo>
                    <a:pt x="154" y="0"/>
                    <a:pt x="147" y="1"/>
                    <a:pt x="140" y="3"/>
                  </a:cubicBezTo>
                  <a:cubicBezTo>
                    <a:pt x="21" y="42"/>
                    <a:pt x="1" y="220"/>
                    <a:pt x="40" y="399"/>
                  </a:cubicBezTo>
                  <a:cubicBezTo>
                    <a:pt x="92" y="571"/>
                    <a:pt x="204" y="683"/>
                    <a:pt x="297" y="683"/>
                  </a:cubicBezTo>
                  <a:cubicBezTo>
                    <a:pt x="311" y="683"/>
                    <a:pt x="325" y="681"/>
                    <a:pt x="338" y="676"/>
                  </a:cubicBezTo>
                  <a:cubicBezTo>
                    <a:pt x="437" y="636"/>
                    <a:pt x="476" y="478"/>
                    <a:pt x="437" y="280"/>
                  </a:cubicBezTo>
                  <a:cubicBezTo>
                    <a:pt x="381" y="115"/>
                    <a:pt x="258" y="0"/>
                    <a:pt x="162"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5" name="Google Shape;1325;p24"/>
            <p:cNvSpPr/>
            <p:nvPr/>
          </p:nvSpPr>
          <p:spPr>
            <a:xfrm>
              <a:off x="5802796" y="1648882"/>
              <a:ext cx="19423" cy="26198"/>
            </a:xfrm>
            <a:custGeom>
              <a:rect b="b" l="l" r="r" t="t"/>
              <a:pathLst>
                <a:path extrusionOk="0" h="669" w="496">
                  <a:moveTo>
                    <a:pt x="195" y="1"/>
                  </a:moveTo>
                  <a:cubicBezTo>
                    <a:pt x="182" y="1"/>
                    <a:pt x="170" y="3"/>
                    <a:pt x="159" y="7"/>
                  </a:cubicBezTo>
                  <a:cubicBezTo>
                    <a:pt x="40" y="27"/>
                    <a:pt x="0" y="205"/>
                    <a:pt x="60" y="384"/>
                  </a:cubicBezTo>
                  <a:cubicBezTo>
                    <a:pt x="111" y="556"/>
                    <a:pt x="223" y="669"/>
                    <a:pt x="316" y="669"/>
                  </a:cubicBezTo>
                  <a:cubicBezTo>
                    <a:pt x="330" y="669"/>
                    <a:pt x="344" y="666"/>
                    <a:pt x="357" y="661"/>
                  </a:cubicBezTo>
                  <a:cubicBezTo>
                    <a:pt x="456" y="641"/>
                    <a:pt x="495" y="463"/>
                    <a:pt x="456" y="265"/>
                  </a:cubicBezTo>
                  <a:cubicBezTo>
                    <a:pt x="403" y="125"/>
                    <a:pt x="289" y="1"/>
                    <a:pt x="195"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6" name="Google Shape;1326;p24"/>
            <p:cNvSpPr/>
            <p:nvPr/>
          </p:nvSpPr>
          <p:spPr>
            <a:xfrm>
              <a:off x="5767122" y="1726691"/>
              <a:ext cx="62069" cy="55960"/>
            </a:xfrm>
            <a:custGeom>
              <a:rect b="b" l="l" r="r" t="t"/>
              <a:pathLst>
                <a:path extrusionOk="0" h="1429" w="1585">
                  <a:moveTo>
                    <a:pt x="1505" y="1"/>
                  </a:moveTo>
                  <a:cubicBezTo>
                    <a:pt x="1466" y="1"/>
                    <a:pt x="1426" y="40"/>
                    <a:pt x="1426" y="80"/>
                  </a:cubicBezTo>
                  <a:cubicBezTo>
                    <a:pt x="1426" y="139"/>
                    <a:pt x="1367" y="1228"/>
                    <a:pt x="119" y="1248"/>
                  </a:cubicBezTo>
                  <a:cubicBezTo>
                    <a:pt x="0" y="1248"/>
                    <a:pt x="0" y="1426"/>
                    <a:pt x="119" y="1426"/>
                  </a:cubicBezTo>
                  <a:lnTo>
                    <a:pt x="139" y="1426"/>
                  </a:lnTo>
                  <a:cubicBezTo>
                    <a:pt x="162" y="1428"/>
                    <a:pt x="185" y="1428"/>
                    <a:pt x="208" y="1428"/>
                  </a:cubicBezTo>
                  <a:cubicBezTo>
                    <a:pt x="932" y="1428"/>
                    <a:pt x="1565" y="829"/>
                    <a:pt x="1584" y="80"/>
                  </a:cubicBezTo>
                  <a:cubicBezTo>
                    <a:pt x="1584" y="40"/>
                    <a:pt x="1565" y="1"/>
                    <a:pt x="1505"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7" name="Google Shape;1327;p24"/>
            <p:cNvSpPr/>
            <p:nvPr/>
          </p:nvSpPr>
          <p:spPr>
            <a:xfrm>
              <a:off x="5807417" y="1772076"/>
              <a:ext cx="27216" cy="22125"/>
            </a:xfrm>
            <a:custGeom>
              <a:rect b="b" l="l" r="r" t="t"/>
              <a:pathLst>
                <a:path extrusionOk="0" h="565" w="695">
                  <a:moveTo>
                    <a:pt x="597" y="0"/>
                  </a:moveTo>
                  <a:cubicBezTo>
                    <a:pt x="560" y="0"/>
                    <a:pt x="526" y="20"/>
                    <a:pt x="516" y="50"/>
                  </a:cubicBezTo>
                  <a:cubicBezTo>
                    <a:pt x="437" y="228"/>
                    <a:pt x="278" y="366"/>
                    <a:pt x="80" y="386"/>
                  </a:cubicBezTo>
                  <a:cubicBezTo>
                    <a:pt x="41" y="406"/>
                    <a:pt x="1" y="446"/>
                    <a:pt x="21" y="485"/>
                  </a:cubicBezTo>
                  <a:cubicBezTo>
                    <a:pt x="21" y="525"/>
                    <a:pt x="60" y="565"/>
                    <a:pt x="100" y="565"/>
                  </a:cubicBezTo>
                  <a:lnTo>
                    <a:pt x="179" y="565"/>
                  </a:lnTo>
                  <a:cubicBezTo>
                    <a:pt x="417" y="505"/>
                    <a:pt x="615" y="327"/>
                    <a:pt x="694" y="69"/>
                  </a:cubicBezTo>
                  <a:cubicBezTo>
                    <a:pt x="674" y="20"/>
                    <a:pt x="635" y="0"/>
                    <a:pt x="597"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8" name="Google Shape;1328;p24"/>
            <p:cNvSpPr/>
            <p:nvPr/>
          </p:nvSpPr>
          <p:spPr>
            <a:xfrm>
              <a:off x="5819047" y="1497884"/>
              <a:ext cx="123354" cy="111371"/>
            </a:xfrm>
            <a:custGeom>
              <a:rect b="b" l="l" r="r" t="t"/>
              <a:pathLst>
                <a:path extrusionOk="0" h="2844" w="3150">
                  <a:moveTo>
                    <a:pt x="723" y="0"/>
                  </a:moveTo>
                  <a:cubicBezTo>
                    <a:pt x="429" y="0"/>
                    <a:pt x="172" y="155"/>
                    <a:pt x="1" y="556"/>
                  </a:cubicBezTo>
                  <a:cubicBezTo>
                    <a:pt x="1" y="556"/>
                    <a:pt x="1367" y="2576"/>
                    <a:pt x="2159" y="2814"/>
                  </a:cubicBezTo>
                  <a:cubicBezTo>
                    <a:pt x="2227" y="2834"/>
                    <a:pt x="2291" y="2844"/>
                    <a:pt x="2350" y="2844"/>
                  </a:cubicBezTo>
                  <a:cubicBezTo>
                    <a:pt x="2984" y="2844"/>
                    <a:pt x="3150" y="1784"/>
                    <a:pt x="3150" y="1784"/>
                  </a:cubicBezTo>
                  <a:cubicBezTo>
                    <a:pt x="3150" y="1784"/>
                    <a:pt x="1720" y="0"/>
                    <a:pt x="72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9" name="Google Shape;1329;p24"/>
            <p:cNvSpPr/>
            <p:nvPr/>
          </p:nvSpPr>
          <p:spPr>
            <a:xfrm>
              <a:off x="5708109" y="1500508"/>
              <a:ext cx="189339" cy="88932"/>
            </a:xfrm>
            <a:custGeom>
              <a:rect b="b" l="l" r="r" t="t"/>
              <a:pathLst>
                <a:path extrusionOk="0" h="2271" w="4835">
                  <a:moveTo>
                    <a:pt x="2890" y="0"/>
                  </a:moveTo>
                  <a:cubicBezTo>
                    <a:pt x="1972" y="0"/>
                    <a:pt x="1" y="152"/>
                    <a:pt x="62" y="1460"/>
                  </a:cubicBezTo>
                  <a:cubicBezTo>
                    <a:pt x="62" y="1460"/>
                    <a:pt x="1108" y="2270"/>
                    <a:pt x="2252" y="2270"/>
                  </a:cubicBezTo>
                  <a:cubicBezTo>
                    <a:pt x="2625" y="2270"/>
                    <a:pt x="3008" y="2184"/>
                    <a:pt x="3369" y="1955"/>
                  </a:cubicBezTo>
                  <a:cubicBezTo>
                    <a:pt x="4834" y="1004"/>
                    <a:pt x="3349" y="14"/>
                    <a:pt x="3349" y="14"/>
                  </a:cubicBezTo>
                  <a:cubicBezTo>
                    <a:pt x="3349" y="14"/>
                    <a:pt x="3167" y="0"/>
                    <a:pt x="2890"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0" name="Google Shape;1330;p24"/>
            <p:cNvSpPr/>
            <p:nvPr/>
          </p:nvSpPr>
          <p:spPr>
            <a:xfrm>
              <a:off x="5593295" y="1525491"/>
              <a:ext cx="137687" cy="127622"/>
            </a:xfrm>
            <a:custGeom>
              <a:rect b="b" l="l" r="r" t="t"/>
              <a:pathLst>
                <a:path extrusionOk="0" h="3259" w="3516">
                  <a:moveTo>
                    <a:pt x="2884" y="1"/>
                  </a:moveTo>
                  <a:cubicBezTo>
                    <a:pt x="2778" y="1"/>
                    <a:pt x="2651" y="16"/>
                    <a:pt x="2499" y="49"/>
                  </a:cubicBezTo>
                  <a:cubicBezTo>
                    <a:pt x="1423" y="284"/>
                    <a:pt x="1" y="3259"/>
                    <a:pt x="1584" y="3259"/>
                  </a:cubicBezTo>
                  <a:cubicBezTo>
                    <a:pt x="1604" y="3259"/>
                    <a:pt x="1625" y="3258"/>
                    <a:pt x="1647" y="3257"/>
                  </a:cubicBezTo>
                  <a:cubicBezTo>
                    <a:pt x="3330" y="3158"/>
                    <a:pt x="3370" y="525"/>
                    <a:pt x="3370" y="525"/>
                  </a:cubicBezTo>
                  <a:cubicBezTo>
                    <a:pt x="3370" y="525"/>
                    <a:pt x="3515" y="1"/>
                    <a:pt x="2884"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1" name="Google Shape;1331;p24"/>
            <p:cNvSpPr/>
            <p:nvPr/>
          </p:nvSpPr>
          <p:spPr>
            <a:xfrm>
              <a:off x="5699651" y="1749677"/>
              <a:ext cx="48872" cy="35205"/>
            </a:xfrm>
            <a:custGeom>
              <a:rect b="b" l="l" r="r" t="t"/>
              <a:pathLst>
                <a:path extrusionOk="0" h="899" w="1248">
                  <a:moveTo>
                    <a:pt x="781" y="0"/>
                  </a:moveTo>
                  <a:cubicBezTo>
                    <a:pt x="587" y="0"/>
                    <a:pt x="341" y="50"/>
                    <a:pt x="80" y="146"/>
                  </a:cubicBezTo>
                  <a:lnTo>
                    <a:pt x="0" y="166"/>
                  </a:lnTo>
                  <a:lnTo>
                    <a:pt x="60" y="265"/>
                  </a:lnTo>
                  <a:cubicBezTo>
                    <a:pt x="119" y="384"/>
                    <a:pt x="198" y="523"/>
                    <a:pt x="278" y="661"/>
                  </a:cubicBezTo>
                  <a:lnTo>
                    <a:pt x="416" y="899"/>
                  </a:lnTo>
                  <a:cubicBezTo>
                    <a:pt x="911" y="681"/>
                    <a:pt x="1248" y="384"/>
                    <a:pt x="1169" y="166"/>
                  </a:cubicBezTo>
                  <a:cubicBezTo>
                    <a:pt x="1128" y="55"/>
                    <a:pt x="984" y="0"/>
                    <a:pt x="781"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2" name="Google Shape;1332;p24"/>
            <p:cNvSpPr/>
            <p:nvPr/>
          </p:nvSpPr>
          <p:spPr>
            <a:xfrm>
              <a:off x="5823707" y="1678603"/>
              <a:ext cx="81492" cy="41157"/>
            </a:xfrm>
            <a:custGeom>
              <a:rect b="b" l="l" r="r" t="t"/>
              <a:pathLst>
                <a:path extrusionOk="0" h="1051" w="2081">
                  <a:moveTo>
                    <a:pt x="1587" y="1"/>
                  </a:moveTo>
                  <a:cubicBezTo>
                    <a:pt x="1391" y="1"/>
                    <a:pt x="1146" y="45"/>
                    <a:pt x="892" y="140"/>
                  </a:cubicBezTo>
                  <a:cubicBezTo>
                    <a:pt x="357" y="338"/>
                    <a:pt x="1" y="674"/>
                    <a:pt x="80" y="892"/>
                  </a:cubicBezTo>
                  <a:cubicBezTo>
                    <a:pt x="122" y="996"/>
                    <a:pt x="278" y="1051"/>
                    <a:pt x="494" y="1051"/>
                  </a:cubicBezTo>
                  <a:cubicBezTo>
                    <a:pt x="690" y="1051"/>
                    <a:pt x="935" y="1006"/>
                    <a:pt x="1189" y="912"/>
                  </a:cubicBezTo>
                  <a:cubicBezTo>
                    <a:pt x="1704" y="714"/>
                    <a:pt x="2080" y="377"/>
                    <a:pt x="2001" y="159"/>
                  </a:cubicBezTo>
                  <a:cubicBezTo>
                    <a:pt x="1959" y="55"/>
                    <a:pt x="1803" y="1"/>
                    <a:pt x="1587" y="1"/>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3" name="Google Shape;1333;p24"/>
            <p:cNvSpPr/>
            <p:nvPr/>
          </p:nvSpPr>
          <p:spPr>
            <a:xfrm>
              <a:off x="5772017" y="1606433"/>
              <a:ext cx="59993" cy="20324"/>
            </a:xfrm>
            <a:custGeom>
              <a:rect b="b" l="l" r="r" t="t"/>
              <a:pathLst>
                <a:path extrusionOk="0" h="519" w="1532">
                  <a:moveTo>
                    <a:pt x="808" y="1"/>
                  </a:moveTo>
                  <a:cubicBezTo>
                    <a:pt x="577" y="1"/>
                    <a:pt x="346" y="67"/>
                    <a:pt x="152" y="200"/>
                  </a:cubicBezTo>
                  <a:cubicBezTo>
                    <a:pt x="0" y="302"/>
                    <a:pt x="108" y="518"/>
                    <a:pt x="266" y="518"/>
                  </a:cubicBezTo>
                  <a:cubicBezTo>
                    <a:pt x="293" y="518"/>
                    <a:pt x="321" y="512"/>
                    <a:pt x="350" y="497"/>
                  </a:cubicBezTo>
                  <a:cubicBezTo>
                    <a:pt x="478" y="455"/>
                    <a:pt x="605" y="435"/>
                    <a:pt x="733" y="435"/>
                  </a:cubicBezTo>
                  <a:cubicBezTo>
                    <a:pt x="843" y="435"/>
                    <a:pt x="953" y="450"/>
                    <a:pt x="1063" y="478"/>
                  </a:cubicBezTo>
                  <a:cubicBezTo>
                    <a:pt x="1095" y="483"/>
                    <a:pt x="1125" y="485"/>
                    <a:pt x="1153" y="485"/>
                  </a:cubicBezTo>
                  <a:cubicBezTo>
                    <a:pt x="1457" y="485"/>
                    <a:pt x="1532" y="208"/>
                    <a:pt x="1242" y="82"/>
                  </a:cubicBezTo>
                  <a:cubicBezTo>
                    <a:pt x="1103" y="28"/>
                    <a:pt x="955" y="1"/>
                    <a:pt x="80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4" name="Google Shape;1334;p24"/>
            <p:cNvSpPr/>
            <p:nvPr/>
          </p:nvSpPr>
          <p:spPr>
            <a:xfrm>
              <a:off x="5673884" y="1642969"/>
              <a:ext cx="49851" cy="35244"/>
            </a:xfrm>
            <a:custGeom>
              <a:rect b="b" l="l" r="r" t="t"/>
              <a:pathLst>
                <a:path extrusionOk="0" h="900" w="1273">
                  <a:moveTo>
                    <a:pt x="1035" y="0"/>
                  </a:moveTo>
                  <a:cubicBezTo>
                    <a:pt x="658" y="20"/>
                    <a:pt x="302" y="218"/>
                    <a:pt x="104" y="555"/>
                  </a:cubicBezTo>
                  <a:cubicBezTo>
                    <a:pt x="1" y="748"/>
                    <a:pt x="74" y="899"/>
                    <a:pt x="214" y="899"/>
                  </a:cubicBezTo>
                  <a:cubicBezTo>
                    <a:pt x="289" y="899"/>
                    <a:pt x="384" y="856"/>
                    <a:pt x="480" y="753"/>
                  </a:cubicBezTo>
                  <a:cubicBezTo>
                    <a:pt x="639" y="574"/>
                    <a:pt x="837" y="436"/>
                    <a:pt x="1054" y="376"/>
                  </a:cubicBezTo>
                  <a:cubicBezTo>
                    <a:pt x="1272" y="317"/>
                    <a:pt x="1252" y="20"/>
                    <a:pt x="1035"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5" name="Google Shape;1335;p24"/>
            <p:cNvSpPr/>
            <p:nvPr/>
          </p:nvSpPr>
          <p:spPr>
            <a:xfrm>
              <a:off x="5913656" y="1590025"/>
              <a:ext cx="107847" cy="131303"/>
            </a:xfrm>
            <a:custGeom>
              <a:rect b="b" l="l" r="r" t="t"/>
              <a:pathLst>
                <a:path extrusionOk="0" h="3353" w="2754">
                  <a:moveTo>
                    <a:pt x="1043" y="1"/>
                  </a:moveTo>
                  <a:cubicBezTo>
                    <a:pt x="184" y="1"/>
                    <a:pt x="1" y="916"/>
                    <a:pt x="1" y="916"/>
                  </a:cubicBezTo>
                  <a:lnTo>
                    <a:pt x="991" y="3352"/>
                  </a:lnTo>
                  <a:cubicBezTo>
                    <a:pt x="2753" y="3095"/>
                    <a:pt x="2120" y="85"/>
                    <a:pt x="1149" y="5"/>
                  </a:cubicBezTo>
                  <a:cubicBezTo>
                    <a:pt x="1113" y="2"/>
                    <a:pt x="1077" y="1"/>
                    <a:pt x="1043" y="1"/>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6" name="Google Shape;1336;p24"/>
            <p:cNvSpPr/>
            <p:nvPr/>
          </p:nvSpPr>
          <p:spPr>
            <a:xfrm>
              <a:off x="5881858" y="1586345"/>
              <a:ext cx="55881" cy="91086"/>
            </a:xfrm>
            <a:custGeom>
              <a:rect b="b" l="l" r="r" t="t"/>
              <a:pathLst>
                <a:path extrusionOk="0" h="2326" w="1427">
                  <a:moveTo>
                    <a:pt x="1" y="0"/>
                  </a:moveTo>
                  <a:cubicBezTo>
                    <a:pt x="1" y="1"/>
                    <a:pt x="340" y="2325"/>
                    <a:pt x="799" y="2325"/>
                  </a:cubicBezTo>
                  <a:cubicBezTo>
                    <a:pt x="836" y="2325"/>
                    <a:pt x="874" y="2310"/>
                    <a:pt x="912" y="2278"/>
                  </a:cubicBezTo>
                  <a:cubicBezTo>
                    <a:pt x="1427" y="1842"/>
                    <a:pt x="1090" y="238"/>
                    <a:pt x="1090" y="238"/>
                  </a:cubicBezTo>
                  <a:lnTo>
                    <a:pt x="1" y="0"/>
                  </a:ln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7" name="Google Shape;1337;p24"/>
            <p:cNvSpPr/>
            <p:nvPr/>
          </p:nvSpPr>
          <p:spPr>
            <a:xfrm>
              <a:off x="5927635" y="1684047"/>
              <a:ext cx="131382" cy="110118"/>
            </a:xfrm>
            <a:custGeom>
              <a:rect b="b" l="l" r="r" t="t"/>
              <a:pathLst>
                <a:path extrusionOk="0" h="2812" w="3355">
                  <a:moveTo>
                    <a:pt x="1684" y="1"/>
                  </a:moveTo>
                  <a:cubicBezTo>
                    <a:pt x="1644" y="80"/>
                    <a:pt x="1644" y="139"/>
                    <a:pt x="1604" y="218"/>
                  </a:cubicBezTo>
                  <a:cubicBezTo>
                    <a:pt x="1639" y="216"/>
                    <a:pt x="1673" y="215"/>
                    <a:pt x="1706" y="215"/>
                  </a:cubicBezTo>
                  <a:cubicBezTo>
                    <a:pt x="2972" y="215"/>
                    <a:pt x="3355" y="2014"/>
                    <a:pt x="2139" y="2515"/>
                  </a:cubicBezTo>
                  <a:cubicBezTo>
                    <a:pt x="1980" y="2579"/>
                    <a:pt x="1824" y="2607"/>
                    <a:pt x="1676" y="2607"/>
                  </a:cubicBezTo>
                  <a:cubicBezTo>
                    <a:pt x="667" y="2607"/>
                    <a:pt x="13" y="1273"/>
                    <a:pt x="911" y="496"/>
                  </a:cubicBezTo>
                  <a:cubicBezTo>
                    <a:pt x="1129" y="357"/>
                    <a:pt x="1129" y="238"/>
                    <a:pt x="1109" y="139"/>
                  </a:cubicBezTo>
                  <a:lnTo>
                    <a:pt x="1109" y="139"/>
                  </a:lnTo>
                  <a:cubicBezTo>
                    <a:pt x="40" y="614"/>
                    <a:pt x="0" y="2119"/>
                    <a:pt x="1050" y="2654"/>
                  </a:cubicBezTo>
                  <a:cubicBezTo>
                    <a:pt x="1262" y="2762"/>
                    <a:pt x="1479" y="2811"/>
                    <a:pt x="1690" y="2811"/>
                  </a:cubicBezTo>
                  <a:cubicBezTo>
                    <a:pt x="2521" y="2811"/>
                    <a:pt x="3240" y="2046"/>
                    <a:pt x="3050" y="1129"/>
                  </a:cubicBezTo>
                  <a:cubicBezTo>
                    <a:pt x="2911" y="476"/>
                    <a:pt x="2337" y="20"/>
                    <a:pt x="1684"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8" name="Google Shape;1338;p24"/>
            <p:cNvSpPr/>
            <p:nvPr/>
          </p:nvSpPr>
          <p:spPr>
            <a:xfrm>
              <a:off x="5943142" y="1620139"/>
              <a:ext cx="33051" cy="56978"/>
            </a:xfrm>
            <a:custGeom>
              <a:rect b="b" l="l" r="r" t="t"/>
              <a:pathLst>
                <a:path extrusionOk="0" h="1455" w="844">
                  <a:moveTo>
                    <a:pt x="732" y="1"/>
                  </a:moveTo>
                  <a:cubicBezTo>
                    <a:pt x="720" y="1"/>
                    <a:pt x="707" y="3"/>
                    <a:pt x="693" y="9"/>
                  </a:cubicBezTo>
                  <a:cubicBezTo>
                    <a:pt x="0" y="425"/>
                    <a:pt x="60" y="1336"/>
                    <a:pt x="80" y="1375"/>
                  </a:cubicBezTo>
                  <a:cubicBezTo>
                    <a:pt x="80" y="1415"/>
                    <a:pt x="119" y="1454"/>
                    <a:pt x="159" y="1454"/>
                  </a:cubicBezTo>
                  <a:lnTo>
                    <a:pt x="179" y="1454"/>
                  </a:lnTo>
                  <a:cubicBezTo>
                    <a:pt x="218" y="1435"/>
                    <a:pt x="238" y="1415"/>
                    <a:pt x="238" y="1375"/>
                  </a:cubicBezTo>
                  <a:cubicBezTo>
                    <a:pt x="218" y="1157"/>
                    <a:pt x="258" y="939"/>
                    <a:pt x="317" y="741"/>
                  </a:cubicBezTo>
                  <a:cubicBezTo>
                    <a:pt x="535" y="840"/>
                    <a:pt x="713" y="920"/>
                    <a:pt x="713" y="920"/>
                  </a:cubicBezTo>
                  <a:cubicBezTo>
                    <a:pt x="723" y="930"/>
                    <a:pt x="733" y="935"/>
                    <a:pt x="743" y="935"/>
                  </a:cubicBezTo>
                  <a:cubicBezTo>
                    <a:pt x="753" y="935"/>
                    <a:pt x="763" y="930"/>
                    <a:pt x="773" y="920"/>
                  </a:cubicBezTo>
                  <a:cubicBezTo>
                    <a:pt x="792" y="920"/>
                    <a:pt x="812" y="900"/>
                    <a:pt x="812" y="880"/>
                  </a:cubicBezTo>
                  <a:cubicBezTo>
                    <a:pt x="832" y="840"/>
                    <a:pt x="832" y="801"/>
                    <a:pt x="792" y="781"/>
                  </a:cubicBezTo>
                  <a:cubicBezTo>
                    <a:pt x="792" y="781"/>
                    <a:pt x="594" y="682"/>
                    <a:pt x="377" y="583"/>
                  </a:cubicBezTo>
                  <a:cubicBezTo>
                    <a:pt x="476" y="405"/>
                    <a:pt x="614" y="266"/>
                    <a:pt x="792" y="147"/>
                  </a:cubicBezTo>
                  <a:cubicBezTo>
                    <a:pt x="844" y="96"/>
                    <a:pt x="807" y="1"/>
                    <a:pt x="732"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9" name="Google Shape;1339;p24"/>
            <p:cNvSpPr/>
            <p:nvPr/>
          </p:nvSpPr>
          <p:spPr>
            <a:xfrm>
              <a:off x="5756236" y="1660590"/>
              <a:ext cx="37006" cy="79299"/>
            </a:xfrm>
            <a:custGeom>
              <a:rect b="b" l="l" r="r" t="t"/>
              <a:pathLst>
                <a:path extrusionOk="0" h="2025" w="945">
                  <a:moveTo>
                    <a:pt x="171" y="0"/>
                  </a:moveTo>
                  <a:cubicBezTo>
                    <a:pt x="161" y="0"/>
                    <a:pt x="150" y="2"/>
                    <a:pt x="140" y="5"/>
                  </a:cubicBezTo>
                  <a:cubicBezTo>
                    <a:pt x="80" y="5"/>
                    <a:pt x="60" y="65"/>
                    <a:pt x="60" y="124"/>
                  </a:cubicBezTo>
                  <a:cubicBezTo>
                    <a:pt x="120" y="461"/>
                    <a:pt x="199" y="1431"/>
                    <a:pt x="41" y="1768"/>
                  </a:cubicBezTo>
                  <a:cubicBezTo>
                    <a:pt x="1" y="1827"/>
                    <a:pt x="21" y="1867"/>
                    <a:pt x="60" y="1907"/>
                  </a:cubicBezTo>
                  <a:cubicBezTo>
                    <a:pt x="198" y="1989"/>
                    <a:pt x="346" y="2024"/>
                    <a:pt x="497" y="2024"/>
                  </a:cubicBezTo>
                  <a:cubicBezTo>
                    <a:pt x="562" y="2024"/>
                    <a:pt x="628" y="2018"/>
                    <a:pt x="694" y="2006"/>
                  </a:cubicBezTo>
                  <a:cubicBezTo>
                    <a:pt x="753" y="1986"/>
                    <a:pt x="833" y="1966"/>
                    <a:pt x="892" y="1946"/>
                  </a:cubicBezTo>
                  <a:cubicBezTo>
                    <a:pt x="944" y="1825"/>
                    <a:pt x="860" y="1764"/>
                    <a:pt x="785" y="1764"/>
                  </a:cubicBezTo>
                  <a:cubicBezTo>
                    <a:pt x="774" y="1764"/>
                    <a:pt x="763" y="1765"/>
                    <a:pt x="753" y="1768"/>
                  </a:cubicBezTo>
                  <a:cubicBezTo>
                    <a:pt x="674" y="1808"/>
                    <a:pt x="590" y="1827"/>
                    <a:pt x="506" y="1827"/>
                  </a:cubicBezTo>
                  <a:cubicBezTo>
                    <a:pt x="422" y="1827"/>
                    <a:pt x="338" y="1808"/>
                    <a:pt x="258" y="1768"/>
                  </a:cubicBezTo>
                  <a:cubicBezTo>
                    <a:pt x="437" y="1253"/>
                    <a:pt x="278" y="144"/>
                    <a:pt x="258" y="85"/>
                  </a:cubicBezTo>
                  <a:cubicBezTo>
                    <a:pt x="258" y="36"/>
                    <a:pt x="218" y="0"/>
                    <a:pt x="17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0" name="Google Shape;1340;p24"/>
            <p:cNvSpPr/>
            <p:nvPr/>
          </p:nvSpPr>
          <p:spPr>
            <a:xfrm>
              <a:off x="6297533" y="1981029"/>
              <a:ext cx="429624" cy="350482"/>
            </a:xfrm>
            <a:custGeom>
              <a:rect b="b" l="l" r="r" t="t"/>
              <a:pathLst>
                <a:path extrusionOk="0" h="8950" w="10971">
                  <a:moveTo>
                    <a:pt x="2376" y="1"/>
                  </a:moveTo>
                  <a:lnTo>
                    <a:pt x="0" y="3882"/>
                  </a:lnTo>
                  <a:cubicBezTo>
                    <a:pt x="139" y="4001"/>
                    <a:pt x="258" y="4140"/>
                    <a:pt x="396" y="4278"/>
                  </a:cubicBezTo>
                  <a:cubicBezTo>
                    <a:pt x="1069" y="4952"/>
                    <a:pt x="1782" y="5565"/>
                    <a:pt x="2535" y="6140"/>
                  </a:cubicBezTo>
                  <a:cubicBezTo>
                    <a:pt x="4820" y="7895"/>
                    <a:pt x="7146" y="8949"/>
                    <a:pt x="8685" y="8949"/>
                  </a:cubicBezTo>
                  <a:cubicBezTo>
                    <a:pt x="9560" y="8949"/>
                    <a:pt x="10181" y="8609"/>
                    <a:pt x="10396" y="7863"/>
                  </a:cubicBezTo>
                  <a:cubicBezTo>
                    <a:pt x="10971" y="5882"/>
                    <a:pt x="7228" y="3051"/>
                    <a:pt x="4674" y="1387"/>
                  </a:cubicBezTo>
                  <a:cubicBezTo>
                    <a:pt x="4178" y="1070"/>
                    <a:pt x="3723" y="793"/>
                    <a:pt x="3367" y="575"/>
                  </a:cubicBezTo>
                  <a:cubicBezTo>
                    <a:pt x="2753" y="219"/>
                    <a:pt x="2376" y="1"/>
                    <a:pt x="237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1" name="Google Shape;1341;p24"/>
            <p:cNvSpPr/>
            <p:nvPr/>
          </p:nvSpPr>
          <p:spPr>
            <a:xfrm>
              <a:off x="6509736" y="2217903"/>
              <a:ext cx="244554" cy="584737"/>
            </a:xfrm>
            <a:custGeom>
              <a:rect b="b" l="l" r="r" t="t"/>
              <a:pathLst>
                <a:path extrusionOk="0" h="14932" w="6245">
                  <a:moveTo>
                    <a:pt x="3421" y="1"/>
                  </a:moveTo>
                  <a:cubicBezTo>
                    <a:pt x="0" y="1"/>
                    <a:pt x="1135" y="6277"/>
                    <a:pt x="1334" y="9596"/>
                  </a:cubicBezTo>
                  <a:cubicBezTo>
                    <a:pt x="1533" y="12799"/>
                    <a:pt x="1203" y="14931"/>
                    <a:pt x="2304" y="14931"/>
                  </a:cubicBezTo>
                  <a:cubicBezTo>
                    <a:pt x="2517" y="14931"/>
                    <a:pt x="2783" y="14852"/>
                    <a:pt x="3116" y="14685"/>
                  </a:cubicBezTo>
                  <a:cubicBezTo>
                    <a:pt x="5195" y="13636"/>
                    <a:pt x="4740" y="9259"/>
                    <a:pt x="5492" y="5101"/>
                  </a:cubicBezTo>
                  <a:cubicBezTo>
                    <a:pt x="6245" y="942"/>
                    <a:pt x="4562" y="190"/>
                    <a:pt x="4562" y="190"/>
                  </a:cubicBezTo>
                  <a:cubicBezTo>
                    <a:pt x="4134" y="61"/>
                    <a:pt x="3756" y="1"/>
                    <a:pt x="342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2" name="Google Shape;1342;p24"/>
            <p:cNvSpPr/>
            <p:nvPr/>
          </p:nvSpPr>
          <p:spPr>
            <a:xfrm>
              <a:off x="6482560" y="2752621"/>
              <a:ext cx="63126" cy="146184"/>
            </a:xfrm>
            <a:custGeom>
              <a:rect b="b" l="l" r="r" t="t"/>
              <a:pathLst>
                <a:path extrusionOk="0" h="3733" w="1612">
                  <a:moveTo>
                    <a:pt x="1612" y="0"/>
                  </a:moveTo>
                  <a:cubicBezTo>
                    <a:pt x="1612" y="1"/>
                    <a:pt x="760" y="753"/>
                    <a:pt x="523" y="1525"/>
                  </a:cubicBezTo>
                  <a:cubicBezTo>
                    <a:pt x="305" y="2198"/>
                    <a:pt x="127" y="2872"/>
                    <a:pt x="8" y="3545"/>
                  </a:cubicBezTo>
                  <a:cubicBezTo>
                    <a:pt x="1" y="3656"/>
                    <a:pt x="93" y="3733"/>
                    <a:pt x="234" y="3733"/>
                  </a:cubicBezTo>
                  <a:cubicBezTo>
                    <a:pt x="496" y="3733"/>
                    <a:pt x="925" y="3466"/>
                    <a:pt x="1196" y="2654"/>
                  </a:cubicBezTo>
                  <a:cubicBezTo>
                    <a:pt x="1434" y="1783"/>
                    <a:pt x="1592" y="892"/>
                    <a:pt x="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3" name="Google Shape;1343;p24"/>
            <p:cNvSpPr/>
            <p:nvPr/>
          </p:nvSpPr>
          <p:spPr>
            <a:xfrm>
              <a:off x="6660420" y="2855766"/>
              <a:ext cx="32620" cy="112233"/>
            </a:xfrm>
            <a:custGeom>
              <a:rect b="b" l="l" r="r" t="t"/>
              <a:pathLst>
                <a:path extrusionOk="0" h="2866" w="833">
                  <a:moveTo>
                    <a:pt x="813" y="0"/>
                  </a:moveTo>
                  <a:lnTo>
                    <a:pt x="1" y="79"/>
                  </a:lnTo>
                  <a:cubicBezTo>
                    <a:pt x="1" y="79"/>
                    <a:pt x="40" y="2060"/>
                    <a:pt x="40" y="2238"/>
                  </a:cubicBezTo>
                  <a:cubicBezTo>
                    <a:pt x="61" y="2568"/>
                    <a:pt x="232" y="2865"/>
                    <a:pt x="411" y="2865"/>
                  </a:cubicBezTo>
                  <a:cubicBezTo>
                    <a:pt x="575" y="2865"/>
                    <a:pt x="746" y="2613"/>
                    <a:pt x="813" y="1901"/>
                  </a:cubicBezTo>
                  <a:cubicBezTo>
                    <a:pt x="832" y="1505"/>
                    <a:pt x="813" y="0"/>
                    <a:pt x="81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4" name="Google Shape;1344;p24"/>
            <p:cNvSpPr/>
            <p:nvPr/>
          </p:nvSpPr>
          <p:spPr>
            <a:xfrm>
              <a:off x="6620870" y="2868141"/>
              <a:ext cx="35714" cy="122571"/>
            </a:xfrm>
            <a:custGeom>
              <a:rect b="b" l="l" r="r" t="t"/>
              <a:pathLst>
                <a:path extrusionOk="0" h="3130" w="912">
                  <a:moveTo>
                    <a:pt x="872" y="1"/>
                  </a:moveTo>
                  <a:lnTo>
                    <a:pt x="1" y="80"/>
                  </a:lnTo>
                  <a:cubicBezTo>
                    <a:pt x="1" y="80"/>
                    <a:pt x="21" y="2239"/>
                    <a:pt x="21" y="2437"/>
                  </a:cubicBezTo>
                  <a:cubicBezTo>
                    <a:pt x="52" y="2799"/>
                    <a:pt x="245" y="3129"/>
                    <a:pt x="443" y="3129"/>
                  </a:cubicBezTo>
                  <a:cubicBezTo>
                    <a:pt x="623" y="3129"/>
                    <a:pt x="806" y="2855"/>
                    <a:pt x="872" y="2080"/>
                  </a:cubicBezTo>
                  <a:cubicBezTo>
                    <a:pt x="912" y="1645"/>
                    <a:pt x="872" y="1"/>
                    <a:pt x="87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5" name="Google Shape;1345;p24"/>
            <p:cNvSpPr/>
            <p:nvPr/>
          </p:nvSpPr>
          <p:spPr>
            <a:xfrm>
              <a:off x="6575915" y="2879027"/>
              <a:ext cx="39591" cy="141524"/>
            </a:xfrm>
            <a:custGeom>
              <a:rect b="b" l="l" r="r" t="t"/>
              <a:pathLst>
                <a:path extrusionOk="0" h="3614" w="1011">
                  <a:moveTo>
                    <a:pt x="60" y="0"/>
                  </a:moveTo>
                  <a:cubicBezTo>
                    <a:pt x="60" y="0"/>
                    <a:pt x="0" y="2575"/>
                    <a:pt x="0" y="2792"/>
                  </a:cubicBezTo>
                  <a:cubicBezTo>
                    <a:pt x="11" y="3214"/>
                    <a:pt x="190" y="3614"/>
                    <a:pt x="394" y="3614"/>
                  </a:cubicBezTo>
                  <a:cubicBezTo>
                    <a:pt x="573" y="3614"/>
                    <a:pt x="771" y="3306"/>
                    <a:pt x="891" y="2436"/>
                  </a:cubicBezTo>
                  <a:cubicBezTo>
                    <a:pt x="951" y="1961"/>
                    <a:pt x="1010" y="99"/>
                    <a:pt x="1010" y="99"/>
                  </a:cubicBezTo>
                  <a:lnTo>
                    <a:pt x="60"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6" name="Google Shape;1346;p24"/>
            <p:cNvSpPr/>
            <p:nvPr/>
          </p:nvSpPr>
          <p:spPr>
            <a:xfrm>
              <a:off x="6532487" y="2854200"/>
              <a:ext cx="40335" cy="141524"/>
            </a:xfrm>
            <a:custGeom>
              <a:rect b="b" l="l" r="r" t="t"/>
              <a:pathLst>
                <a:path extrusionOk="0" h="3614" w="1030">
                  <a:moveTo>
                    <a:pt x="60" y="1"/>
                  </a:moveTo>
                  <a:cubicBezTo>
                    <a:pt x="60" y="1"/>
                    <a:pt x="0" y="2575"/>
                    <a:pt x="0" y="2793"/>
                  </a:cubicBezTo>
                  <a:cubicBezTo>
                    <a:pt x="11" y="3215"/>
                    <a:pt x="195" y="3614"/>
                    <a:pt x="402" y="3614"/>
                  </a:cubicBezTo>
                  <a:cubicBezTo>
                    <a:pt x="583" y="3614"/>
                    <a:pt x="780" y="3306"/>
                    <a:pt x="891" y="2436"/>
                  </a:cubicBezTo>
                  <a:cubicBezTo>
                    <a:pt x="971" y="1961"/>
                    <a:pt x="1030" y="100"/>
                    <a:pt x="1030" y="100"/>
                  </a:cubicBezTo>
                  <a:lnTo>
                    <a:pt x="60"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7" name="Google Shape;1347;p24"/>
            <p:cNvSpPr/>
            <p:nvPr/>
          </p:nvSpPr>
          <p:spPr>
            <a:xfrm>
              <a:off x="6518508" y="2717104"/>
              <a:ext cx="190827" cy="182133"/>
            </a:xfrm>
            <a:custGeom>
              <a:rect b="b" l="l" r="r" t="t"/>
              <a:pathLst>
                <a:path extrusionOk="0" h="4651" w="4873">
                  <a:moveTo>
                    <a:pt x="2219" y="1"/>
                  </a:moveTo>
                  <a:cubicBezTo>
                    <a:pt x="1539" y="1"/>
                    <a:pt x="905" y="109"/>
                    <a:pt x="615" y="452"/>
                  </a:cubicBezTo>
                  <a:cubicBezTo>
                    <a:pt x="496" y="610"/>
                    <a:pt x="417" y="769"/>
                    <a:pt x="337" y="947"/>
                  </a:cubicBezTo>
                  <a:lnTo>
                    <a:pt x="318" y="1006"/>
                  </a:lnTo>
                  <a:cubicBezTo>
                    <a:pt x="60" y="1878"/>
                    <a:pt x="1" y="2789"/>
                    <a:pt x="139" y="3700"/>
                  </a:cubicBezTo>
                  <a:lnTo>
                    <a:pt x="139" y="3779"/>
                  </a:lnTo>
                  <a:cubicBezTo>
                    <a:pt x="159" y="3898"/>
                    <a:pt x="179" y="4016"/>
                    <a:pt x="219" y="4135"/>
                  </a:cubicBezTo>
                  <a:cubicBezTo>
                    <a:pt x="219" y="4155"/>
                    <a:pt x="238" y="4175"/>
                    <a:pt x="258" y="4214"/>
                  </a:cubicBezTo>
                  <a:cubicBezTo>
                    <a:pt x="258" y="4254"/>
                    <a:pt x="298" y="4274"/>
                    <a:pt x="337" y="4313"/>
                  </a:cubicBezTo>
                  <a:cubicBezTo>
                    <a:pt x="674" y="4452"/>
                    <a:pt x="1031" y="4531"/>
                    <a:pt x="1387" y="4571"/>
                  </a:cubicBezTo>
                  <a:lnTo>
                    <a:pt x="1466" y="4571"/>
                  </a:lnTo>
                  <a:cubicBezTo>
                    <a:pt x="1803" y="4610"/>
                    <a:pt x="2139" y="4630"/>
                    <a:pt x="2476" y="4650"/>
                  </a:cubicBezTo>
                  <a:lnTo>
                    <a:pt x="2536" y="4650"/>
                  </a:lnTo>
                  <a:cubicBezTo>
                    <a:pt x="2892" y="4650"/>
                    <a:pt x="3229" y="4630"/>
                    <a:pt x="3585" y="4591"/>
                  </a:cubicBezTo>
                  <a:lnTo>
                    <a:pt x="3644" y="4591"/>
                  </a:lnTo>
                  <a:cubicBezTo>
                    <a:pt x="3902" y="4551"/>
                    <a:pt x="4120" y="4452"/>
                    <a:pt x="4318" y="4294"/>
                  </a:cubicBezTo>
                  <a:cubicBezTo>
                    <a:pt x="4437" y="4195"/>
                    <a:pt x="4516" y="4056"/>
                    <a:pt x="4575" y="3917"/>
                  </a:cubicBezTo>
                  <a:lnTo>
                    <a:pt x="4595" y="3858"/>
                  </a:lnTo>
                  <a:cubicBezTo>
                    <a:pt x="4872" y="3125"/>
                    <a:pt x="4813" y="1838"/>
                    <a:pt x="4734" y="1026"/>
                  </a:cubicBezTo>
                  <a:cubicBezTo>
                    <a:pt x="4714" y="591"/>
                    <a:pt x="4377" y="254"/>
                    <a:pt x="3961" y="175"/>
                  </a:cubicBezTo>
                  <a:cubicBezTo>
                    <a:pt x="3490" y="90"/>
                    <a:pt x="2836" y="1"/>
                    <a:pt x="2219"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8" name="Google Shape;1348;p24"/>
            <p:cNvSpPr/>
            <p:nvPr/>
          </p:nvSpPr>
          <p:spPr>
            <a:xfrm>
              <a:off x="6523951" y="2754932"/>
              <a:ext cx="31054" cy="110157"/>
            </a:xfrm>
            <a:custGeom>
              <a:rect b="b" l="l" r="r" t="t"/>
              <a:pathLst>
                <a:path extrusionOk="0" h="2813" w="793">
                  <a:moveTo>
                    <a:pt x="179" y="1"/>
                  </a:moveTo>
                  <a:lnTo>
                    <a:pt x="159" y="60"/>
                  </a:lnTo>
                  <a:cubicBezTo>
                    <a:pt x="396" y="179"/>
                    <a:pt x="733" y="496"/>
                    <a:pt x="674" y="1209"/>
                  </a:cubicBezTo>
                  <a:cubicBezTo>
                    <a:pt x="634" y="1783"/>
                    <a:pt x="396" y="2318"/>
                    <a:pt x="0" y="2734"/>
                  </a:cubicBezTo>
                  <a:lnTo>
                    <a:pt x="0" y="2813"/>
                  </a:lnTo>
                  <a:cubicBezTo>
                    <a:pt x="436" y="2377"/>
                    <a:pt x="694" y="1823"/>
                    <a:pt x="733" y="1209"/>
                  </a:cubicBezTo>
                  <a:cubicBezTo>
                    <a:pt x="793" y="476"/>
                    <a:pt x="436" y="139"/>
                    <a:pt x="179"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9" name="Google Shape;1349;p24"/>
            <p:cNvSpPr/>
            <p:nvPr/>
          </p:nvSpPr>
          <p:spPr>
            <a:xfrm>
              <a:off x="6527044" y="2859996"/>
              <a:ext cx="170659" cy="39982"/>
            </a:xfrm>
            <a:custGeom>
              <a:rect b="b" l="l" r="r" t="t"/>
              <a:pathLst>
                <a:path extrusionOk="0" h="1021" w="4358">
                  <a:moveTo>
                    <a:pt x="3913" y="1"/>
                  </a:moveTo>
                  <a:cubicBezTo>
                    <a:pt x="3876" y="1"/>
                    <a:pt x="3840" y="4"/>
                    <a:pt x="3803" y="11"/>
                  </a:cubicBezTo>
                  <a:cubicBezTo>
                    <a:pt x="3506" y="90"/>
                    <a:pt x="3407" y="526"/>
                    <a:pt x="3387" y="803"/>
                  </a:cubicBezTo>
                  <a:cubicBezTo>
                    <a:pt x="3308" y="546"/>
                    <a:pt x="3129" y="130"/>
                    <a:pt x="2714" y="130"/>
                  </a:cubicBezTo>
                  <a:cubicBezTo>
                    <a:pt x="2595" y="130"/>
                    <a:pt x="2476" y="169"/>
                    <a:pt x="2397" y="268"/>
                  </a:cubicBezTo>
                  <a:cubicBezTo>
                    <a:pt x="2298" y="407"/>
                    <a:pt x="2258" y="585"/>
                    <a:pt x="2258" y="763"/>
                  </a:cubicBezTo>
                  <a:cubicBezTo>
                    <a:pt x="2179" y="466"/>
                    <a:pt x="2001" y="110"/>
                    <a:pt x="1743" y="110"/>
                  </a:cubicBezTo>
                  <a:cubicBezTo>
                    <a:pt x="1407" y="110"/>
                    <a:pt x="1268" y="526"/>
                    <a:pt x="1209" y="803"/>
                  </a:cubicBezTo>
                  <a:cubicBezTo>
                    <a:pt x="1189" y="565"/>
                    <a:pt x="1090" y="348"/>
                    <a:pt x="931" y="169"/>
                  </a:cubicBezTo>
                  <a:cubicBezTo>
                    <a:pt x="845" y="101"/>
                    <a:pt x="715" y="47"/>
                    <a:pt x="591" y="47"/>
                  </a:cubicBezTo>
                  <a:cubicBezTo>
                    <a:pt x="572" y="47"/>
                    <a:pt x="554" y="48"/>
                    <a:pt x="535" y="51"/>
                  </a:cubicBezTo>
                  <a:cubicBezTo>
                    <a:pt x="298" y="70"/>
                    <a:pt x="80" y="249"/>
                    <a:pt x="1" y="486"/>
                  </a:cubicBezTo>
                  <a:cubicBezTo>
                    <a:pt x="1" y="506"/>
                    <a:pt x="40" y="526"/>
                    <a:pt x="40" y="565"/>
                  </a:cubicBezTo>
                  <a:cubicBezTo>
                    <a:pt x="100" y="308"/>
                    <a:pt x="298" y="130"/>
                    <a:pt x="555" y="90"/>
                  </a:cubicBezTo>
                  <a:cubicBezTo>
                    <a:pt x="694" y="90"/>
                    <a:pt x="813" y="130"/>
                    <a:pt x="912" y="229"/>
                  </a:cubicBezTo>
                  <a:cubicBezTo>
                    <a:pt x="1070" y="407"/>
                    <a:pt x="1169" y="664"/>
                    <a:pt x="1169" y="922"/>
                  </a:cubicBezTo>
                  <a:lnTo>
                    <a:pt x="1248" y="922"/>
                  </a:lnTo>
                  <a:cubicBezTo>
                    <a:pt x="1288" y="704"/>
                    <a:pt x="1426" y="169"/>
                    <a:pt x="1743" y="169"/>
                  </a:cubicBezTo>
                  <a:cubicBezTo>
                    <a:pt x="2080" y="169"/>
                    <a:pt x="2199" y="724"/>
                    <a:pt x="2258" y="1021"/>
                  </a:cubicBezTo>
                  <a:lnTo>
                    <a:pt x="2318" y="1021"/>
                  </a:lnTo>
                  <a:cubicBezTo>
                    <a:pt x="2278" y="763"/>
                    <a:pt x="2337" y="506"/>
                    <a:pt x="2456" y="288"/>
                  </a:cubicBezTo>
                  <a:cubicBezTo>
                    <a:pt x="2516" y="209"/>
                    <a:pt x="2615" y="169"/>
                    <a:pt x="2714" y="169"/>
                  </a:cubicBezTo>
                  <a:cubicBezTo>
                    <a:pt x="3169" y="169"/>
                    <a:pt x="3327" y="783"/>
                    <a:pt x="3367" y="942"/>
                  </a:cubicBezTo>
                  <a:lnTo>
                    <a:pt x="3426" y="942"/>
                  </a:lnTo>
                  <a:cubicBezTo>
                    <a:pt x="3426" y="763"/>
                    <a:pt x="3486" y="169"/>
                    <a:pt x="3803" y="70"/>
                  </a:cubicBezTo>
                  <a:cubicBezTo>
                    <a:pt x="3840" y="64"/>
                    <a:pt x="3876" y="60"/>
                    <a:pt x="3913" y="60"/>
                  </a:cubicBezTo>
                  <a:cubicBezTo>
                    <a:pt x="4091" y="60"/>
                    <a:pt x="4255" y="140"/>
                    <a:pt x="4337" y="288"/>
                  </a:cubicBezTo>
                  <a:lnTo>
                    <a:pt x="4357" y="229"/>
                  </a:lnTo>
                  <a:cubicBezTo>
                    <a:pt x="4258" y="81"/>
                    <a:pt x="4091" y="1"/>
                    <a:pt x="3913"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0" name="Google Shape;1350;p24"/>
            <p:cNvSpPr/>
            <p:nvPr/>
          </p:nvSpPr>
          <p:spPr>
            <a:xfrm>
              <a:off x="6544118" y="2221427"/>
              <a:ext cx="226462" cy="193920"/>
            </a:xfrm>
            <a:custGeom>
              <a:rect b="b" l="l" r="r" t="t"/>
              <a:pathLst>
                <a:path extrusionOk="0" h="4952" w="5783">
                  <a:moveTo>
                    <a:pt x="2476" y="1"/>
                  </a:moveTo>
                  <a:cubicBezTo>
                    <a:pt x="1109" y="1"/>
                    <a:pt x="0" y="1110"/>
                    <a:pt x="0" y="2476"/>
                  </a:cubicBezTo>
                  <a:cubicBezTo>
                    <a:pt x="0" y="3963"/>
                    <a:pt x="1214" y="4951"/>
                    <a:pt x="2484" y="4951"/>
                  </a:cubicBezTo>
                  <a:cubicBezTo>
                    <a:pt x="3092" y="4951"/>
                    <a:pt x="3712" y="4725"/>
                    <a:pt x="4218" y="4219"/>
                  </a:cubicBezTo>
                  <a:cubicBezTo>
                    <a:pt x="5783" y="2654"/>
                    <a:pt x="4674" y="1"/>
                    <a:pt x="247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1" name="Google Shape;1351;p24"/>
            <p:cNvSpPr/>
            <p:nvPr/>
          </p:nvSpPr>
          <p:spPr>
            <a:xfrm>
              <a:off x="6586762" y="2264072"/>
              <a:ext cx="127231" cy="108356"/>
            </a:xfrm>
            <a:custGeom>
              <a:rect b="b" l="l" r="r" t="t"/>
              <a:pathLst>
                <a:path extrusionOk="0" h="2767" w="3249">
                  <a:moveTo>
                    <a:pt x="1387" y="1"/>
                  </a:moveTo>
                  <a:cubicBezTo>
                    <a:pt x="614" y="1"/>
                    <a:pt x="0" y="615"/>
                    <a:pt x="0" y="1387"/>
                  </a:cubicBezTo>
                  <a:cubicBezTo>
                    <a:pt x="0" y="2217"/>
                    <a:pt x="679" y="2766"/>
                    <a:pt x="1394" y="2766"/>
                  </a:cubicBezTo>
                  <a:cubicBezTo>
                    <a:pt x="1737" y="2766"/>
                    <a:pt x="2088" y="2640"/>
                    <a:pt x="2377" y="2357"/>
                  </a:cubicBezTo>
                  <a:cubicBezTo>
                    <a:pt x="3248" y="1486"/>
                    <a:pt x="2614" y="1"/>
                    <a:pt x="138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2" name="Google Shape;1352;p24"/>
            <p:cNvSpPr/>
            <p:nvPr/>
          </p:nvSpPr>
          <p:spPr>
            <a:xfrm>
              <a:off x="6613899" y="2291209"/>
              <a:ext cx="63635" cy="54237"/>
            </a:xfrm>
            <a:custGeom>
              <a:rect b="b" l="l" r="r" t="t"/>
              <a:pathLst>
                <a:path extrusionOk="0" h="1385" w="1625">
                  <a:moveTo>
                    <a:pt x="694" y="1"/>
                  </a:moveTo>
                  <a:cubicBezTo>
                    <a:pt x="317" y="1"/>
                    <a:pt x="1" y="298"/>
                    <a:pt x="1" y="694"/>
                  </a:cubicBezTo>
                  <a:cubicBezTo>
                    <a:pt x="1" y="1107"/>
                    <a:pt x="340" y="1385"/>
                    <a:pt x="696" y="1385"/>
                  </a:cubicBezTo>
                  <a:cubicBezTo>
                    <a:pt x="869" y="1385"/>
                    <a:pt x="1046" y="1319"/>
                    <a:pt x="1189" y="1169"/>
                  </a:cubicBezTo>
                  <a:cubicBezTo>
                    <a:pt x="1624" y="734"/>
                    <a:pt x="1307" y="1"/>
                    <a:pt x="694"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3" name="Google Shape;1353;p24"/>
            <p:cNvSpPr/>
            <p:nvPr/>
          </p:nvSpPr>
          <p:spPr>
            <a:xfrm>
              <a:off x="6017388" y="1841623"/>
              <a:ext cx="460874" cy="379852"/>
            </a:xfrm>
            <a:custGeom>
              <a:rect b="b" l="l" r="r" t="t"/>
              <a:pathLst>
                <a:path extrusionOk="0" h="9700" w="11769">
                  <a:moveTo>
                    <a:pt x="3622" y="1"/>
                  </a:moveTo>
                  <a:cubicBezTo>
                    <a:pt x="1416" y="1"/>
                    <a:pt x="0" y="2441"/>
                    <a:pt x="1194" y="4393"/>
                  </a:cubicBezTo>
                  <a:lnTo>
                    <a:pt x="1233" y="4432"/>
                  </a:lnTo>
                  <a:cubicBezTo>
                    <a:pt x="2382" y="6234"/>
                    <a:pt x="8124" y="9700"/>
                    <a:pt x="8124" y="9700"/>
                  </a:cubicBezTo>
                  <a:cubicBezTo>
                    <a:pt x="9669" y="8115"/>
                    <a:pt x="10917" y="6254"/>
                    <a:pt x="11768" y="4195"/>
                  </a:cubicBezTo>
                  <a:cubicBezTo>
                    <a:pt x="11768" y="4195"/>
                    <a:pt x="10382" y="2551"/>
                    <a:pt x="6738" y="907"/>
                  </a:cubicBezTo>
                  <a:cubicBezTo>
                    <a:pt x="5372" y="294"/>
                    <a:pt x="4758" y="95"/>
                    <a:pt x="3926" y="16"/>
                  </a:cubicBezTo>
                  <a:cubicBezTo>
                    <a:pt x="3823" y="6"/>
                    <a:pt x="3722" y="1"/>
                    <a:pt x="362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4" name="Google Shape;1354;p24"/>
            <p:cNvSpPr/>
            <p:nvPr/>
          </p:nvSpPr>
          <p:spPr>
            <a:xfrm>
              <a:off x="6130441" y="2079045"/>
              <a:ext cx="215184" cy="135729"/>
            </a:xfrm>
            <a:custGeom>
              <a:rect b="b" l="l" r="r" t="t"/>
              <a:pathLst>
                <a:path extrusionOk="0" h="3466" w="5495">
                  <a:moveTo>
                    <a:pt x="198" y="0"/>
                  </a:moveTo>
                  <a:cubicBezTo>
                    <a:pt x="79" y="0"/>
                    <a:pt x="0" y="174"/>
                    <a:pt x="128" y="270"/>
                  </a:cubicBezTo>
                  <a:cubicBezTo>
                    <a:pt x="267" y="369"/>
                    <a:pt x="3614" y="2686"/>
                    <a:pt x="5277" y="3458"/>
                  </a:cubicBezTo>
                  <a:cubicBezTo>
                    <a:pt x="5292" y="3463"/>
                    <a:pt x="5308" y="3466"/>
                    <a:pt x="5324" y="3466"/>
                  </a:cubicBezTo>
                  <a:cubicBezTo>
                    <a:pt x="5374" y="3466"/>
                    <a:pt x="5426" y="3444"/>
                    <a:pt x="5455" y="3399"/>
                  </a:cubicBezTo>
                  <a:lnTo>
                    <a:pt x="5455" y="3379"/>
                  </a:lnTo>
                  <a:cubicBezTo>
                    <a:pt x="5495" y="3300"/>
                    <a:pt x="5455" y="3221"/>
                    <a:pt x="5396" y="3201"/>
                  </a:cubicBezTo>
                  <a:cubicBezTo>
                    <a:pt x="3752" y="2449"/>
                    <a:pt x="326" y="52"/>
                    <a:pt x="287" y="33"/>
                  </a:cubicBezTo>
                  <a:cubicBezTo>
                    <a:pt x="257" y="10"/>
                    <a:pt x="226" y="0"/>
                    <a:pt x="1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5" name="Google Shape;1355;p24"/>
            <p:cNvSpPr/>
            <p:nvPr/>
          </p:nvSpPr>
          <p:spPr>
            <a:xfrm>
              <a:off x="6148885" y="2119026"/>
              <a:ext cx="56390" cy="14058"/>
            </a:xfrm>
            <a:custGeom>
              <a:rect b="b" l="l" r="r" t="t"/>
              <a:pathLst>
                <a:path extrusionOk="0" h="359" w="1440">
                  <a:moveTo>
                    <a:pt x="192" y="1"/>
                  </a:moveTo>
                  <a:cubicBezTo>
                    <a:pt x="13" y="1"/>
                    <a:pt x="1" y="260"/>
                    <a:pt x="192" y="279"/>
                  </a:cubicBezTo>
                  <a:lnTo>
                    <a:pt x="1281" y="358"/>
                  </a:lnTo>
                  <a:cubicBezTo>
                    <a:pt x="1341" y="358"/>
                    <a:pt x="1380" y="319"/>
                    <a:pt x="1420" y="279"/>
                  </a:cubicBezTo>
                  <a:cubicBezTo>
                    <a:pt x="1420" y="259"/>
                    <a:pt x="1440" y="239"/>
                    <a:pt x="1440" y="220"/>
                  </a:cubicBezTo>
                  <a:cubicBezTo>
                    <a:pt x="1440" y="140"/>
                    <a:pt x="1380" y="61"/>
                    <a:pt x="1301" y="61"/>
                  </a:cubicBezTo>
                  <a:lnTo>
                    <a:pt x="212" y="2"/>
                  </a:lnTo>
                  <a:cubicBezTo>
                    <a:pt x="205" y="1"/>
                    <a:pt x="198" y="1"/>
                    <a:pt x="19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56" name="Google Shape;1356;p24"/>
          <p:cNvSpPr txBox="1"/>
          <p:nvPr/>
        </p:nvSpPr>
        <p:spPr>
          <a:xfrm>
            <a:off x="540000" y="1224650"/>
            <a:ext cx="45657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chemeClr val="accent5"/>
                </a:solidFill>
                <a:latin typeface="Roboto"/>
                <a:ea typeface="Roboto"/>
                <a:cs typeface="Roboto"/>
                <a:sym typeface="Roboto"/>
              </a:rPr>
              <a:t>Generally, we use the term disabled to group a variety of conditions, such as</a:t>
            </a:r>
            <a:endParaRPr b="0" i="0" sz="1600" u="none" cap="none" strike="noStrike">
              <a:solidFill>
                <a:schemeClr val="accent5"/>
              </a:solidFill>
              <a:latin typeface="Roboto"/>
              <a:ea typeface="Roboto"/>
              <a:cs typeface="Roboto"/>
              <a:sym typeface="Roboto"/>
            </a:endParaRPr>
          </a:p>
          <a:p>
            <a:pPr indent="-330200" lvl="0" marL="457200" marR="0" rtl="0" algn="l">
              <a:lnSpc>
                <a:spcPct val="100000"/>
              </a:lnSpc>
              <a:spcBef>
                <a:spcPts val="0"/>
              </a:spcBef>
              <a:spcAft>
                <a:spcPts val="0"/>
              </a:spcAft>
              <a:buClr>
                <a:schemeClr val="accent5"/>
              </a:buClr>
              <a:buSzPts val="1600"/>
              <a:buFont typeface="Roboto"/>
              <a:buChar char="●"/>
            </a:pPr>
            <a:r>
              <a:rPr b="0" i="0" lang="en" sz="1600" u="none" cap="none" strike="noStrike">
                <a:solidFill>
                  <a:schemeClr val="accent5"/>
                </a:solidFill>
                <a:latin typeface="Roboto"/>
                <a:ea typeface="Roboto"/>
                <a:cs typeface="Roboto"/>
                <a:sym typeface="Roboto"/>
              </a:rPr>
              <a:t>Physical impairments (limb loss, mobility aid use)</a:t>
            </a:r>
            <a:endParaRPr b="0" i="0" sz="1600" u="none" cap="none" strike="noStrike">
              <a:solidFill>
                <a:schemeClr val="accent5"/>
              </a:solidFill>
              <a:latin typeface="Roboto"/>
              <a:ea typeface="Roboto"/>
              <a:cs typeface="Roboto"/>
              <a:sym typeface="Roboto"/>
            </a:endParaRPr>
          </a:p>
          <a:p>
            <a:pPr indent="-330200" lvl="0" marL="457200" marR="0" rtl="0" algn="l">
              <a:lnSpc>
                <a:spcPct val="100000"/>
              </a:lnSpc>
              <a:spcBef>
                <a:spcPts val="0"/>
              </a:spcBef>
              <a:spcAft>
                <a:spcPts val="0"/>
              </a:spcAft>
              <a:buClr>
                <a:schemeClr val="accent5"/>
              </a:buClr>
              <a:buSzPts val="1600"/>
              <a:buFont typeface="Roboto"/>
              <a:buChar char="●"/>
            </a:pPr>
            <a:r>
              <a:rPr b="0" i="0" lang="en" sz="1600" u="none" cap="none" strike="noStrike">
                <a:solidFill>
                  <a:schemeClr val="accent5"/>
                </a:solidFill>
                <a:latin typeface="Roboto"/>
                <a:ea typeface="Roboto"/>
                <a:cs typeface="Roboto"/>
                <a:sym typeface="Roboto"/>
              </a:rPr>
              <a:t>Blindness</a:t>
            </a:r>
            <a:endParaRPr b="0" i="0" sz="1600" u="none" cap="none" strike="noStrike">
              <a:solidFill>
                <a:schemeClr val="accent5"/>
              </a:solidFill>
              <a:latin typeface="Roboto"/>
              <a:ea typeface="Roboto"/>
              <a:cs typeface="Roboto"/>
              <a:sym typeface="Roboto"/>
            </a:endParaRPr>
          </a:p>
          <a:p>
            <a:pPr indent="-330200" lvl="0" marL="457200" marR="0" rtl="0" algn="l">
              <a:lnSpc>
                <a:spcPct val="100000"/>
              </a:lnSpc>
              <a:spcBef>
                <a:spcPts val="0"/>
              </a:spcBef>
              <a:spcAft>
                <a:spcPts val="0"/>
              </a:spcAft>
              <a:buClr>
                <a:schemeClr val="accent5"/>
              </a:buClr>
              <a:buSzPts val="1600"/>
              <a:buFont typeface="Roboto"/>
              <a:buChar char="●"/>
            </a:pPr>
            <a:r>
              <a:rPr b="0" i="0" lang="en" sz="1600" u="none" cap="none" strike="noStrike">
                <a:solidFill>
                  <a:schemeClr val="accent5"/>
                </a:solidFill>
                <a:latin typeface="Roboto"/>
                <a:ea typeface="Roboto"/>
                <a:cs typeface="Roboto"/>
                <a:sym typeface="Roboto"/>
              </a:rPr>
              <a:t>Deafness</a:t>
            </a:r>
            <a:endParaRPr b="0" i="0" sz="1600" u="none" cap="none" strike="noStrike">
              <a:solidFill>
                <a:schemeClr val="accent5"/>
              </a:solidFill>
              <a:latin typeface="Roboto"/>
              <a:ea typeface="Roboto"/>
              <a:cs typeface="Roboto"/>
              <a:sym typeface="Roboto"/>
            </a:endParaRPr>
          </a:p>
          <a:p>
            <a:pPr indent="-330200" lvl="0" marL="457200" marR="0" rtl="0" algn="l">
              <a:lnSpc>
                <a:spcPct val="100000"/>
              </a:lnSpc>
              <a:spcBef>
                <a:spcPts val="0"/>
              </a:spcBef>
              <a:spcAft>
                <a:spcPts val="0"/>
              </a:spcAft>
              <a:buClr>
                <a:schemeClr val="accent5"/>
              </a:buClr>
              <a:buSzPts val="1600"/>
              <a:buFont typeface="Roboto"/>
              <a:buChar char="●"/>
            </a:pPr>
            <a:r>
              <a:rPr b="0" i="0" lang="en" sz="1600" u="none" cap="none" strike="noStrike">
                <a:solidFill>
                  <a:schemeClr val="accent5"/>
                </a:solidFill>
                <a:latin typeface="Roboto"/>
                <a:ea typeface="Roboto"/>
                <a:cs typeface="Roboto"/>
                <a:sym typeface="Roboto"/>
              </a:rPr>
              <a:t>Mental illness (depression, OCD, schizophrenia)</a:t>
            </a:r>
            <a:endParaRPr b="0" i="0" sz="1600" u="none" cap="none" strike="noStrike">
              <a:solidFill>
                <a:schemeClr val="accent5"/>
              </a:solidFill>
              <a:latin typeface="Roboto"/>
              <a:ea typeface="Roboto"/>
              <a:cs typeface="Roboto"/>
              <a:sym typeface="Roboto"/>
            </a:endParaRPr>
          </a:p>
          <a:p>
            <a:pPr indent="-330200" lvl="0" marL="457200" marR="0" rtl="0" algn="l">
              <a:lnSpc>
                <a:spcPct val="100000"/>
              </a:lnSpc>
              <a:spcBef>
                <a:spcPts val="0"/>
              </a:spcBef>
              <a:spcAft>
                <a:spcPts val="0"/>
              </a:spcAft>
              <a:buClr>
                <a:schemeClr val="accent5"/>
              </a:buClr>
              <a:buSzPts val="1600"/>
              <a:buFont typeface="Roboto"/>
              <a:buChar char="●"/>
            </a:pPr>
            <a:r>
              <a:rPr b="0" i="0" lang="en" sz="1600" u="none" cap="none" strike="noStrike">
                <a:solidFill>
                  <a:schemeClr val="accent5"/>
                </a:solidFill>
                <a:latin typeface="Roboto"/>
                <a:ea typeface="Roboto"/>
                <a:cs typeface="Roboto"/>
                <a:sym typeface="Roboto"/>
              </a:rPr>
              <a:t>Cognitive impairments (autism, dyslexia)</a:t>
            </a:r>
            <a:endParaRPr b="0" i="0" sz="1600" u="none" cap="none" strike="noStrike">
              <a:solidFill>
                <a:schemeClr val="accent5"/>
              </a:solidFill>
              <a:latin typeface="Roboto"/>
              <a:ea typeface="Roboto"/>
              <a:cs typeface="Roboto"/>
              <a:sym typeface="Roboto"/>
            </a:endParaRPr>
          </a:p>
          <a:p>
            <a:pPr indent="-330200" lvl="0" marL="457200" marR="0" rtl="0" algn="l">
              <a:lnSpc>
                <a:spcPct val="100000"/>
              </a:lnSpc>
              <a:spcBef>
                <a:spcPts val="0"/>
              </a:spcBef>
              <a:spcAft>
                <a:spcPts val="0"/>
              </a:spcAft>
              <a:buClr>
                <a:schemeClr val="accent5"/>
              </a:buClr>
              <a:buSzPts val="1600"/>
              <a:buFont typeface="Roboto"/>
              <a:buChar char="●"/>
            </a:pPr>
            <a:r>
              <a:rPr b="0" i="0" lang="en" sz="1600" u="none" cap="none" strike="noStrike">
                <a:solidFill>
                  <a:schemeClr val="accent5"/>
                </a:solidFill>
                <a:latin typeface="Roboto"/>
                <a:ea typeface="Roboto"/>
                <a:cs typeface="Roboto"/>
                <a:sym typeface="Roboto"/>
              </a:rPr>
              <a:t>Developmental disabilities (cerebral palsy, down syndrome)</a:t>
            </a:r>
            <a:endParaRPr b="0" i="0" sz="1600" u="none" cap="none" strike="noStrike">
              <a:solidFill>
                <a:schemeClr val="accent5"/>
              </a:solidFill>
              <a:latin typeface="Roboto"/>
              <a:ea typeface="Roboto"/>
              <a:cs typeface="Roboto"/>
              <a:sym typeface="Roboto"/>
            </a:endParaRPr>
          </a:p>
          <a:p>
            <a:pPr indent="-330200" lvl="0" marL="457200" marR="0" rtl="0" algn="l">
              <a:lnSpc>
                <a:spcPct val="100000"/>
              </a:lnSpc>
              <a:spcBef>
                <a:spcPts val="0"/>
              </a:spcBef>
              <a:spcAft>
                <a:spcPts val="0"/>
              </a:spcAft>
              <a:buClr>
                <a:schemeClr val="accent5"/>
              </a:buClr>
              <a:buSzPts val="1600"/>
              <a:buFont typeface="Roboto"/>
              <a:buChar char="●"/>
            </a:pPr>
            <a:r>
              <a:rPr b="0" i="0" lang="en" sz="1600" u="none" cap="none" strike="noStrike">
                <a:solidFill>
                  <a:schemeClr val="accent5"/>
                </a:solidFill>
                <a:latin typeface="Roboto"/>
                <a:ea typeface="Roboto"/>
                <a:cs typeface="Roboto"/>
                <a:sym typeface="Roboto"/>
              </a:rPr>
              <a:t>Chronic illness (diabetes, lupus, crohn's disease)</a:t>
            </a:r>
            <a:endParaRPr b="0" i="0" sz="1600" u="none" cap="none" strike="noStrike">
              <a:solidFill>
                <a:schemeClr val="accent5"/>
              </a:solidFill>
              <a:latin typeface="Roboto"/>
              <a:ea typeface="Roboto"/>
              <a:cs typeface="Roboto"/>
              <a:sym typeface="Roboto"/>
            </a:endParaRPr>
          </a:p>
          <a:p>
            <a:pPr indent="-330200" lvl="0" marL="457200" marR="0" rtl="0" algn="l">
              <a:lnSpc>
                <a:spcPct val="100000"/>
              </a:lnSpc>
              <a:spcBef>
                <a:spcPts val="0"/>
              </a:spcBef>
              <a:spcAft>
                <a:spcPts val="0"/>
              </a:spcAft>
              <a:buClr>
                <a:schemeClr val="accent5"/>
              </a:buClr>
              <a:buSzPts val="1600"/>
              <a:buFont typeface="Roboto"/>
              <a:buChar char="●"/>
            </a:pPr>
            <a:r>
              <a:rPr b="0" i="0" lang="en" sz="1600" u="none" cap="none" strike="noStrike">
                <a:solidFill>
                  <a:schemeClr val="accent5"/>
                </a:solidFill>
                <a:latin typeface="Roboto"/>
                <a:ea typeface="Roboto"/>
                <a:cs typeface="Roboto"/>
                <a:sym typeface="Roboto"/>
              </a:rPr>
              <a:t>Dwarfism</a:t>
            </a:r>
            <a:endParaRPr b="0" i="0" sz="16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chemeClr val="accent5"/>
                </a:solidFill>
                <a:latin typeface="Roboto"/>
                <a:ea typeface="Roboto"/>
                <a:cs typeface="Roboto"/>
                <a:sym typeface="Roboto"/>
              </a:rPr>
              <a:t>And many more</a:t>
            </a:r>
            <a:endParaRPr b="0" i="0" sz="1600" u="none" cap="none" strike="noStrike">
              <a:solidFill>
                <a:schemeClr val="accent5"/>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56">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0" name="Shape 1360"/>
        <p:cNvGrpSpPr/>
        <p:nvPr/>
      </p:nvGrpSpPr>
      <p:grpSpPr>
        <a:xfrm>
          <a:off x="0" y="0"/>
          <a:ext cx="0" cy="0"/>
          <a:chOff x="0" y="0"/>
          <a:chExt cx="0" cy="0"/>
        </a:xfrm>
      </p:grpSpPr>
      <p:grpSp>
        <p:nvGrpSpPr>
          <p:cNvPr id="1361" name="Google Shape;1361;p25"/>
          <p:cNvGrpSpPr/>
          <p:nvPr/>
        </p:nvGrpSpPr>
        <p:grpSpPr>
          <a:xfrm>
            <a:off x="5105601" y="3882310"/>
            <a:ext cx="3498411" cy="1065687"/>
            <a:chOff x="2868606" y="2152600"/>
            <a:chExt cx="4494361" cy="1369074"/>
          </a:xfrm>
        </p:grpSpPr>
        <p:sp>
          <p:nvSpPr>
            <p:cNvPr id="1362" name="Google Shape;1362;p25"/>
            <p:cNvSpPr/>
            <p:nvPr/>
          </p:nvSpPr>
          <p:spPr>
            <a:xfrm>
              <a:off x="2868606" y="3265874"/>
              <a:ext cx="4494361"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3" name="Google Shape;1363;p25"/>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4" name="Google Shape;1364;p25"/>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5" name="Google Shape;1365;p25"/>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6" name="Google Shape;1366;p25"/>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7" name="Google Shape;1367;p25"/>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8" name="Google Shape;1368;p25"/>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9" name="Google Shape;1369;p25"/>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0" name="Google Shape;1370;p25"/>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1" name="Google Shape;1371;p25"/>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2" name="Google Shape;1372;p25"/>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3" name="Google Shape;1373;p25"/>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4" name="Google Shape;1374;p25"/>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75" name="Google Shape;1375;p25"/>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So who is considered disabled?</a:t>
            </a:r>
            <a:endParaRPr/>
          </a:p>
        </p:txBody>
      </p:sp>
      <p:sp>
        <p:nvSpPr>
          <p:cNvPr id="1376" name="Google Shape;1376;p25"/>
          <p:cNvSpPr txBox="1"/>
          <p:nvPr/>
        </p:nvSpPr>
        <p:spPr>
          <a:xfrm>
            <a:off x="540000" y="1038400"/>
            <a:ext cx="4565700" cy="3909600"/>
          </a:xfrm>
          <a:prstGeom prst="rect">
            <a:avLst/>
          </a:prstGeom>
          <a:noFill/>
          <a:ln>
            <a:noFill/>
          </a:ln>
        </p:spPr>
        <p:txBody>
          <a:bodyPr anchorCtr="0" anchor="t" bIns="91425" lIns="91425" spcFirstLastPara="1" rIns="91425" wrap="square" tIns="91425">
            <a:spAutoFit/>
          </a:bodyPr>
          <a:lstStyle/>
          <a:p>
            <a:pPr indent="-349250" lvl="0" marL="457200" marR="0" rtl="0" algn="l">
              <a:lnSpc>
                <a:spcPct val="100000"/>
              </a:lnSpc>
              <a:spcBef>
                <a:spcPts val="0"/>
              </a:spcBef>
              <a:spcAft>
                <a:spcPts val="0"/>
              </a:spcAft>
              <a:buClr>
                <a:schemeClr val="accent5"/>
              </a:buClr>
              <a:buSzPts val="1900"/>
              <a:buFont typeface="Roboto"/>
              <a:buChar char="●"/>
            </a:pPr>
            <a:r>
              <a:rPr b="0" i="0" lang="en" sz="1900" u="none" cap="none" strike="noStrike">
                <a:solidFill>
                  <a:schemeClr val="accent5"/>
                </a:solidFill>
                <a:latin typeface="Roboto"/>
                <a:ea typeface="Roboto"/>
                <a:cs typeface="Roboto"/>
                <a:sym typeface="Roboto"/>
              </a:rPr>
              <a:t>It should be noted that some people in these categories do not consider themselves disabled, and that is ok. </a:t>
            </a:r>
            <a:endParaRPr b="0" i="0" sz="1900" u="none" cap="none" strike="noStrike">
              <a:solidFill>
                <a:schemeClr val="accent5"/>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accent5"/>
              </a:solidFill>
              <a:latin typeface="Roboto"/>
              <a:ea typeface="Roboto"/>
              <a:cs typeface="Roboto"/>
              <a:sym typeface="Roboto"/>
            </a:endParaRPr>
          </a:p>
          <a:p>
            <a:pPr indent="-349250" lvl="0" marL="457200" marR="0" rtl="0" algn="l">
              <a:lnSpc>
                <a:spcPct val="100000"/>
              </a:lnSpc>
              <a:spcBef>
                <a:spcPts val="0"/>
              </a:spcBef>
              <a:spcAft>
                <a:spcPts val="0"/>
              </a:spcAft>
              <a:buClr>
                <a:schemeClr val="accent5"/>
              </a:buClr>
              <a:buSzPts val="1900"/>
              <a:buFont typeface="Roboto"/>
              <a:buChar char="●"/>
            </a:pPr>
            <a:r>
              <a:rPr b="0" i="0" lang="en" sz="1900" u="none" cap="none" strike="noStrike">
                <a:solidFill>
                  <a:schemeClr val="accent5"/>
                </a:solidFill>
                <a:latin typeface="Roboto"/>
                <a:ea typeface="Roboto"/>
                <a:cs typeface="Roboto"/>
                <a:sym typeface="Roboto"/>
              </a:rPr>
              <a:t>Oftentimes this is due to people not wanting to be viewed in the negative lense we often look at disability through, but disability advocates have fought long and hard to rid themselves of these negative misconceptions.</a:t>
            </a:r>
            <a:endParaRPr b="0" i="0" sz="1900" u="none" cap="none" strike="noStrike">
              <a:solidFill>
                <a:schemeClr val="accent5"/>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accent5"/>
              </a:solidFill>
              <a:latin typeface="Roboto"/>
              <a:ea typeface="Roboto"/>
              <a:cs typeface="Roboto"/>
              <a:sym typeface="Roboto"/>
            </a:endParaRPr>
          </a:p>
          <a:p>
            <a:pPr indent="-349250" lvl="0" marL="457200" marR="0" rtl="0" algn="l">
              <a:lnSpc>
                <a:spcPct val="100000"/>
              </a:lnSpc>
              <a:spcBef>
                <a:spcPts val="0"/>
              </a:spcBef>
              <a:spcAft>
                <a:spcPts val="0"/>
              </a:spcAft>
              <a:buClr>
                <a:schemeClr val="accent5"/>
              </a:buClr>
              <a:buSzPts val="1900"/>
              <a:buFont typeface="Roboto"/>
              <a:buChar char="●"/>
            </a:pPr>
            <a:r>
              <a:rPr b="0" i="0" lang="en" sz="1900" u="none" cap="none" strike="noStrike">
                <a:solidFill>
                  <a:schemeClr val="accent5"/>
                </a:solidFill>
                <a:latin typeface="Roboto"/>
                <a:ea typeface="Roboto"/>
                <a:cs typeface="Roboto"/>
                <a:sym typeface="Roboto"/>
              </a:rPr>
              <a:t>It is not our job to police people’s identities, just to respect them.</a:t>
            </a:r>
            <a:endParaRPr b="0" i="0" sz="1900" u="none" cap="none" strike="noStrike">
              <a:solidFill>
                <a:schemeClr val="accent5"/>
              </a:solidFill>
              <a:latin typeface="Roboto"/>
              <a:ea typeface="Roboto"/>
              <a:cs typeface="Roboto"/>
              <a:sym typeface="Roboto"/>
            </a:endParaRPr>
          </a:p>
        </p:txBody>
      </p:sp>
      <p:grpSp>
        <p:nvGrpSpPr>
          <p:cNvPr id="1377" name="Google Shape;1377;p25"/>
          <p:cNvGrpSpPr/>
          <p:nvPr/>
        </p:nvGrpSpPr>
        <p:grpSpPr>
          <a:xfrm>
            <a:off x="6727524" y="2758358"/>
            <a:ext cx="1631166" cy="2133467"/>
            <a:chOff x="7052725" y="2702250"/>
            <a:chExt cx="1551275" cy="2028975"/>
          </a:xfrm>
        </p:grpSpPr>
        <p:sp>
          <p:nvSpPr>
            <p:cNvPr id="1378" name="Google Shape;1378;p25"/>
            <p:cNvSpPr/>
            <p:nvPr/>
          </p:nvSpPr>
          <p:spPr>
            <a:xfrm>
              <a:off x="7259975" y="4518425"/>
              <a:ext cx="119925" cy="21500"/>
            </a:xfrm>
            <a:custGeom>
              <a:rect b="b" l="l" r="r" t="t"/>
              <a:pathLst>
                <a:path extrusionOk="0" fill="none" h="860" w="4797">
                  <a:moveTo>
                    <a:pt x="0" y="0"/>
                  </a:moveTo>
                  <a:lnTo>
                    <a:pt x="4797" y="860"/>
                  </a:lnTo>
                </a:path>
              </a:pathLst>
            </a:custGeom>
            <a:noFill/>
            <a:ln cap="rnd" cmpd="sng" w="27025">
              <a:solidFill>
                <a:srgbClr val="424566"/>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9" name="Google Shape;1379;p25"/>
            <p:cNvSpPr/>
            <p:nvPr/>
          </p:nvSpPr>
          <p:spPr>
            <a:xfrm>
              <a:off x="7074900" y="4443775"/>
              <a:ext cx="235000" cy="118075"/>
            </a:xfrm>
            <a:custGeom>
              <a:rect b="b" l="l" r="r" t="t"/>
              <a:pathLst>
                <a:path extrusionOk="0" h="4723" w="9400">
                  <a:moveTo>
                    <a:pt x="1049" y="0"/>
                  </a:moveTo>
                  <a:cubicBezTo>
                    <a:pt x="790" y="0"/>
                    <a:pt x="542" y="182"/>
                    <a:pt x="472" y="463"/>
                  </a:cubicBezTo>
                  <a:lnTo>
                    <a:pt x="84" y="2182"/>
                  </a:lnTo>
                  <a:cubicBezTo>
                    <a:pt x="1" y="2515"/>
                    <a:pt x="195" y="2820"/>
                    <a:pt x="527" y="2903"/>
                  </a:cubicBezTo>
                  <a:lnTo>
                    <a:pt x="8180" y="4705"/>
                  </a:lnTo>
                  <a:cubicBezTo>
                    <a:pt x="8228" y="4717"/>
                    <a:pt x="8275" y="4723"/>
                    <a:pt x="8322" y="4723"/>
                  </a:cubicBezTo>
                  <a:cubicBezTo>
                    <a:pt x="8602" y="4723"/>
                    <a:pt x="8853" y="4523"/>
                    <a:pt x="8901" y="4261"/>
                  </a:cubicBezTo>
                  <a:lnTo>
                    <a:pt x="9316" y="2542"/>
                  </a:lnTo>
                  <a:cubicBezTo>
                    <a:pt x="9400" y="2210"/>
                    <a:pt x="9178" y="1877"/>
                    <a:pt x="8873" y="1822"/>
                  </a:cubicBezTo>
                  <a:lnTo>
                    <a:pt x="1193" y="19"/>
                  </a:lnTo>
                  <a:cubicBezTo>
                    <a:pt x="1145" y="6"/>
                    <a:pt x="1097" y="0"/>
                    <a:pt x="104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0" name="Google Shape;1380;p25"/>
            <p:cNvSpPr/>
            <p:nvPr/>
          </p:nvSpPr>
          <p:spPr>
            <a:xfrm>
              <a:off x="7074900" y="4443775"/>
              <a:ext cx="228075" cy="117875"/>
            </a:xfrm>
            <a:custGeom>
              <a:rect b="b" l="l" r="r" t="t"/>
              <a:pathLst>
                <a:path extrusionOk="0" h="4715" w="9123">
                  <a:moveTo>
                    <a:pt x="1040" y="0"/>
                  </a:moveTo>
                  <a:cubicBezTo>
                    <a:pt x="770" y="0"/>
                    <a:pt x="542" y="182"/>
                    <a:pt x="472" y="463"/>
                  </a:cubicBezTo>
                  <a:lnTo>
                    <a:pt x="84" y="2182"/>
                  </a:lnTo>
                  <a:cubicBezTo>
                    <a:pt x="1" y="2487"/>
                    <a:pt x="195" y="2820"/>
                    <a:pt x="527" y="2903"/>
                  </a:cubicBezTo>
                  <a:lnTo>
                    <a:pt x="8180" y="4705"/>
                  </a:lnTo>
                  <a:cubicBezTo>
                    <a:pt x="8218" y="4711"/>
                    <a:pt x="8255" y="4714"/>
                    <a:pt x="8292" y="4714"/>
                  </a:cubicBezTo>
                  <a:cubicBezTo>
                    <a:pt x="8579" y="4714"/>
                    <a:pt x="8827" y="4528"/>
                    <a:pt x="8901" y="4234"/>
                  </a:cubicBezTo>
                  <a:lnTo>
                    <a:pt x="9122" y="3346"/>
                  </a:lnTo>
                  <a:cubicBezTo>
                    <a:pt x="4908" y="2653"/>
                    <a:pt x="3272" y="1323"/>
                    <a:pt x="2635" y="352"/>
                  </a:cubicBezTo>
                  <a:lnTo>
                    <a:pt x="1193" y="19"/>
                  </a:lnTo>
                  <a:cubicBezTo>
                    <a:pt x="1141" y="6"/>
                    <a:pt x="1090" y="0"/>
                    <a:pt x="104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1" name="Google Shape;1381;p25"/>
            <p:cNvSpPr/>
            <p:nvPr/>
          </p:nvSpPr>
          <p:spPr>
            <a:xfrm>
              <a:off x="7646050" y="3733075"/>
              <a:ext cx="203125" cy="732675"/>
            </a:xfrm>
            <a:custGeom>
              <a:rect b="b" l="l" r="r" t="t"/>
              <a:pathLst>
                <a:path extrusionOk="0" fill="none" h="29307" w="8125">
                  <a:moveTo>
                    <a:pt x="0" y="29307"/>
                  </a:moveTo>
                  <a:lnTo>
                    <a:pt x="8124" y="1"/>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2" name="Google Shape;1382;p25"/>
            <p:cNvSpPr/>
            <p:nvPr/>
          </p:nvSpPr>
          <p:spPr>
            <a:xfrm>
              <a:off x="7516425" y="3992325"/>
              <a:ext cx="463050" cy="214200"/>
            </a:xfrm>
            <a:custGeom>
              <a:rect b="b" l="l" r="r" t="t"/>
              <a:pathLst>
                <a:path extrusionOk="0" fill="none" h="8568" w="18522">
                  <a:moveTo>
                    <a:pt x="1" y="0"/>
                  </a:moveTo>
                  <a:lnTo>
                    <a:pt x="18521" y="8568"/>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3" name="Google Shape;1383;p25"/>
            <p:cNvSpPr/>
            <p:nvPr/>
          </p:nvSpPr>
          <p:spPr>
            <a:xfrm>
              <a:off x="7512275" y="3916075"/>
              <a:ext cx="470675" cy="366700"/>
            </a:xfrm>
            <a:custGeom>
              <a:rect b="b" l="l" r="r" t="t"/>
              <a:pathLst>
                <a:path extrusionOk="0" fill="none" h="14668" w="18827">
                  <a:moveTo>
                    <a:pt x="0" y="14667"/>
                  </a:moveTo>
                  <a:lnTo>
                    <a:pt x="18826" y="1"/>
                  </a:lnTo>
                </a:path>
              </a:pathLst>
            </a:custGeom>
            <a:noFill/>
            <a:ln cap="rnd" cmpd="sng" w="13175">
              <a:solidFill>
                <a:srgbClr val="747BA3"/>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4" name="Google Shape;1384;p25"/>
            <p:cNvSpPr/>
            <p:nvPr/>
          </p:nvSpPr>
          <p:spPr>
            <a:xfrm>
              <a:off x="7655750" y="3764275"/>
              <a:ext cx="183700" cy="670300"/>
            </a:xfrm>
            <a:custGeom>
              <a:rect b="b" l="l" r="r" t="t"/>
              <a:pathLst>
                <a:path extrusionOk="0" fill="none" h="26812" w="7348">
                  <a:moveTo>
                    <a:pt x="1" y="1"/>
                  </a:moveTo>
                  <a:lnTo>
                    <a:pt x="7348" y="26811"/>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5" name="Google Shape;1385;p25"/>
            <p:cNvSpPr/>
            <p:nvPr/>
          </p:nvSpPr>
          <p:spPr>
            <a:xfrm>
              <a:off x="7494950" y="4056775"/>
              <a:ext cx="505325" cy="85300"/>
            </a:xfrm>
            <a:custGeom>
              <a:rect b="b" l="l" r="r" t="t"/>
              <a:pathLst>
                <a:path extrusionOk="0" fill="none" h="3412" w="20213">
                  <a:moveTo>
                    <a:pt x="0" y="3411"/>
                  </a:moveTo>
                  <a:lnTo>
                    <a:pt x="20212" y="1"/>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6" name="Google Shape;1386;p25"/>
            <p:cNvSpPr/>
            <p:nvPr/>
          </p:nvSpPr>
          <p:spPr>
            <a:xfrm>
              <a:off x="7743775" y="3719925"/>
              <a:ext cx="7650" cy="759000"/>
            </a:xfrm>
            <a:custGeom>
              <a:rect b="b" l="l" r="r" t="t"/>
              <a:pathLst>
                <a:path extrusionOk="0" fill="none" h="30360" w="306">
                  <a:moveTo>
                    <a:pt x="306" y="0"/>
                  </a:moveTo>
                  <a:lnTo>
                    <a:pt x="1" y="30360"/>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7" name="Google Shape;1387;p25"/>
            <p:cNvSpPr/>
            <p:nvPr/>
          </p:nvSpPr>
          <p:spPr>
            <a:xfrm>
              <a:off x="7564250" y="3803100"/>
              <a:ext cx="366700" cy="592650"/>
            </a:xfrm>
            <a:custGeom>
              <a:rect b="b" l="l" r="r" t="t"/>
              <a:pathLst>
                <a:path extrusionOk="0" fill="none" h="23706" w="14668">
                  <a:moveTo>
                    <a:pt x="1" y="23706"/>
                  </a:moveTo>
                  <a:lnTo>
                    <a:pt x="14668" y="0"/>
                  </a:lnTo>
                </a:path>
              </a:pathLst>
            </a:custGeom>
            <a:noFill/>
            <a:ln cap="rnd" cmpd="sng" w="13175">
              <a:solidFill>
                <a:srgbClr val="747BA3"/>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8" name="Google Shape;1388;p25"/>
            <p:cNvSpPr/>
            <p:nvPr/>
          </p:nvSpPr>
          <p:spPr>
            <a:xfrm>
              <a:off x="7573275" y="3858550"/>
              <a:ext cx="348675" cy="481750"/>
            </a:xfrm>
            <a:custGeom>
              <a:rect b="b" l="l" r="r" t="t"/>
              <a:pathLst>
                <a:path extrusionOk="0" fill="none" h="19270" w="13947">
                  <a:moveTo>
                    <a:pt x="0" y="0"/>
                  </a:moveTo>
                  <a:lnTo>
                    <a:pt x="13946" y="19270"/>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9" name="Google Shape;1389;p25"/>
            <p:cNvSpPr/>
            <p:nvPr/>
          </p:nvSpPr>
          <p:spPr>
            <a:xfrm>
              <a:off x="7710500" y="4046875"/>
              <a:ext cx="75600" cy="100875"/>
            </a:xfrm>
            <a:custGeom>
              <a:rect b="b" l="l" r="r" t="t"/>
              <a:pathLst>
                <a:path extrusionOk="0" h="4035" w="3024">
                  <a:moveTo>
                    <a:pt x="1663" y="1"/>
                  </a:moveTo>
                  <a:cubicBezTo>
                    <a:pt x="1088" y="1"/>
                    <a:pt x="527" y="569"/>
                    <a:pt x="278" y="1450"/>
                  </a:cubicBezTo>
                  <a:cubicBezTo>
                    <a:pt x="1" y="2532"/>
                    <a:pt x="306" y="3641"/>
                    <a:pt x="971" y="3946"/>
                  </a:cubicBezTo>
                  <a:cubicBezTo>
                    <a:pt x="1097" y="4006"/>
                    <a:pt x="1225" y="4034"/>
                    <a:pt x="1352" y="4034"/>
                  </a:cubicBezTo>
                  <a:cubicBezTo>
                    <a:pt x="1930" y="4034"/>
                    <a:pt x="2496" y="3450"/>
                    <a:pt x="2746" y="2587"/>
                  </a:cubicBezTo>
                  <a:cubicBezTo>
                    <a:pt x="3023" y="1506"/>
                    <a:pt x="2718" y="397"/>
                    <a:pt x="2053" y="92"/>
                  </a:cubicBezTo>
                  <a:cubicBezTo>
                    <a:pt x="1924" y="30"/>
                    <a:pt x="1793" y="1"/>
                    <a:pt x="1663" y="1"/>
                  </a:cubicBezTo>
                  <a:close/>
                </a:path>
              </a:pathLst>
            </a:custGeom>
            <a:solidFill>
              <a:srgbClr val="EAEBF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0" name="Google Shape;1390;p25"/>
            <p:cNvSpPr/>
            <p:nvPr/>
          </p:nvSpPr>
          <p:spPr>
            <a:xfrm>
              <a:off x="7728525" y="4071275"/>
              <a:ext cx="39550" cy="52450"/>
            </a:xfrm>
            <a:custGeom>
              <a:rect b="b" l="l" r="r" t="t"/>
              <a:pathLst>
                <a:path extrusionOk="0" h="2098" w="1582">
                  <a:moveTo>
                    <a:pt x="861" y="0"/>
                  </a:moveTo>
                  <a:cubicBezTo>
                    <a:pt x="573" y="0"/>
                    <a:pt x="300" y="288"/>
                    <a:pt x="167" y="752"/>
                  </a:cubicBezTo>
                  <a:cubicBezTo>
                    <a:pt x="1" y="1306"/>
                    <a:pt x="167" y="1888"/>
                    <a:pt x="500" y="2055"/>
                  </a:cubicBezTo>
                  <a:cubicBezTo>
                    <a:pt x="563" y="2084"/>
                    <a:pt x="628" y="2098"/>
                    <a:pt x="693" y="2098"/>
                  </a:cubicBezTo>
                  <a:cubicBezTo>
                    <a:pt x="998" y="2098"/>
                    <a:pt x="1300" y="1791"/>
                    <a:pt x="1415" y="1334"/>
                  </a:cubicBezTo>
                  <a:cubicBezTo>
                    <a:pt x="1581" y="779"/>
                    <a:pt x="1443" y="225"/>
                    <a:pt x="1082" y="58"/>
                  </a:cubicBezTo>
                  <a:cubicBezTo>
                    <a:pt x="1009" y="19"/>
                    <a:pt x="934" y="0"/>
                    <a:pt x="861" y="0"/>
                  </a:cubicBezTo>
                  <a:close/>
                </a:path>
              </a:pathLst>
            </a:custGeom>
            <a:solidFill>
              <a:srgbClr val="747BA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1" name="Google Shape;1391;p25"/>
            <p:cNvSpPr/>
            <p:nvPr/>
          </p:nvSpPr>
          <p:spPr>
            <a:xfrm>
              <a:off x="7465150" y="3688725"/>
              <a:ext cx="566300" cy="817225"/>
            </a:xfrm>
            <a:custGeom>
              <a:rect b="b" l="l" r="r" t="t"/>
              <a:pathLst>
                <a:path extrusionOk="0" fill="none" h="32689" w="22652">
                  <a:moveTo>
                    <a:pt x="13613" y="832"/>
                  </a:moveTo>
                  <a:cubicBezTo>
                    <a:pt x="19158" y="1636"/>
                    <a:pt x="22652" y="9261"/>
                    <a:pt x="21404" y="17828"/>
                  </a:cubicBezTo>
                  <a:cubicBezTo>
                    <a:pt x="20129" y="26395"/>
                    <a:pt x="14611" y="32689"/>
                    <a:pt x="9066" y="31857"/>
                  </a:cubicBezTo>
                  <a:cubicBezTo>
                    <a:pt x="3494" y="31053"/>
                    <a:pt x="0" y="23456"/>
                    <a:pt x="1275" y="14861"/>
                  </a:cubicBezTo>
                  <a:cubicBezTo>
                    <a:pt x="2523" y="6294"/>
                    <a:pt x="8041" y="1"/>
                    <a:pt x="13613" y="832"/>
                  </a:cubicBezTo>
                  <a:close/>
                </a:path>
              </a:pathLst>
            </a:custGeom>
            <a:solidFill>
              <a:schemeClr val="dk1"/>
            </a:solidFill>
            <a:ln cap="rnd" cmpd="sng" w="2702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2" name="Google Shape;1392;p25"/>
            <p:cNvSpPr/>
            <p:nvPr/>
          </p:nvSpPr>
          <p:spPr>
            <a:xfrm>
              <a:off x="7534450" y="3789225"/>
              <a:ext cx="427700" cy="616225"/>
            </a:xfrm>
            <a:custGeom>
              <a:rect b="b" l="l" r="r" t="t"/>
              <a:pathLst>
                <a:path extrusionOk="0" fill="none" h="24649" w="17108">
                  <a:moveTo>
                    <a:pt x="10287" y="611"/>
                  </a:moveTo>
                  <a:cubicBezTo>
                    <a:pt x="14473" y="1221"/>
                    <a:pt x="17107" y="6960"/>
                    <a:pt x="16165" y="13448"/>
                  </a:cubicBezTo>
                  <a:cubicBezTo>
                    <a:pt x="15222" y="19908"/>
                    <a:pt x="11035" y="24649"/>
                    <a:pt x="6849" y="24039"/>
                  </a:cubicBezTo>
                  <a:cubicBezTo>
                    <a:pt x="2635" y="23429"/>
                    <a:pt x="1" y="17690"/>
                    <a:pt x="971" y="11202"/>
                  </a:cubicBezTo>
                  <a:cubicBezTo>
                    <a:pt x="1914" y="4742"/>
                    <a:pt x="6073" y="1"/>
                    <a:pt x="10287" y="611"/>
                  </a:cubicBezTo>
                  <a:close/>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3" name="Google Shape;1393;p25"/>
            <p:cNvSpPr/>
            <p:nvPr/>
          </p:nvSpPr>
          <p:spPr>
            <a:xfrm>
              <a:off x="7500500" y="3582675"/>
              <a:ext cx="336875" cy="386800"/>
            </a:xfrm>
            <a:custGeom>
              <a:rect b="b" l="l" r="r" t="t"/>
              <a:pathLst>
                <a:path extrusionOk="0" h="15472" w="13475">
                  <a:moveTo>
                    <a:pt x="11978" y="0"/>
                  </a:moveTo>
                  <a:lnTo>
                    <a:pt x="7070" y="555"/>
                  </a:lnTo>
                  <a:cubicBezTo>
                    <a:pt x="6627" y="583"/>
                    <a:pt x="6238" y="860"/>
                    <a:pt x="6017" y="1276"/>
                  </a:cubicBezTo>
                  <a:lnTo>
                    <a:pt x="4519" y="4215"/>
                  </a:lnTo>
                  <a:cubicBezTo>
                    <a:pt x="4325" y="4603"/>
                    <a:pt x="3937" y="4880"/>
                    <a:pt x="3494" y="4936"/>
                  </a:cubicBezTo>
                  <a:lnTo>
                    <a:pt x="1497" y="5241"/>
                  </a:lnTo>
                  <a:cubicBezTo>
                    <a:pt x="860" y="5324"/>
                    <a:pt x="361" y="5851"/>
                    <a:pt x="333" y="6488"/>
                  </a:cubicBezTo>
                  <a:lnTo>
                    <a:pt x="111" y="12699"/>
                  </a:lnTo>
                  <a:lnTo>
                    <a:pt x="0" y="15471"/>
                  </a:lnTo>
                  <a:lnTo>
                    <a:pt x="12393" y="12837"/>
                  </a:lnTo>
                  <a:cubicBezTo>
                    <a:pt x="13031" y="12699"/>
                    <a:pt x="13475" y="12172"/>
                    <a:pt x="13475" y="11534"/>
                  </a:cubicBezTo>
                  <a:lnTo>
                    <a:pt x="13475" y="1359"/>
                  </a:lnTo>
                  <a:cubicBezTo>
                    <a:pt x="13475" y="805"/>
                    <a:pt x="13142" y="305"/>
                    <a:pt x="12615" y="111"/>
                  </a:cubicBezTo>
                  <a:cubicBezTo>
                    <a:pt x="12421" y="28"/>
                    <a:pt x="12199" y="0"/>
                    <a:pt x="1197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4" name="Google Shape;1394;p25"/>
            <p:cNvSpPr/>
            <p:nvPr/>
          </p:nvSpPr>
          <p:spPr>
            <a:xfrm>
              <a:off x="7500500" y="3585450"/>
              <a:ext cx="336875" cy="384025"/>
            </a:xfrm>
            <a:custGeom>
              <a:rect b="b" l="l" r="r" t="t"/>
              <a:pathLst>
                <a:path extrusionOk="0" h="15361" w="13475">
                  <a:moveTo>
                    <a:pt x="12615" y="0"/>
                  </a:moveTo>
                  <a:cubicBezTo>
                    <a:pt x="11423" y="2523"/>
                    <a:pt x="7403" y="9898"/>
                    <a:pt x="111" y="12588"/>
                  </a:cubicBezTo>
                  <a:lnTo>
                    <a:pt x="0" y="15360"/>
                  </a:lnTo>
                  <a:lnTo>
                    <a:pt x="12393" y="12726"/>
                  </a:lnTo>
                  <a:cubicBezTo>
                    <a:pt x="13031" y="12588"/>
                    <a:pt x="13475" y="12061"/>
                    <a:pt x="13475" y="11423"/>
                  </a:cubicBezTo>
                  <a:lnTo>
                    <a:pt x="13475" y="1248"/>
                  </a:lnTo>
                  <a:cubicBezTo>
                    <a:pt x="13475" y="694"/>
                    <a:pt x="13142" y="194"/>
                    <a:pt x="12615" y="0"/>
                  </a:cubicBezTo>
                  <a:close/>
                </a:path>
              </a:pathLst>
            </a:custGeom>
            <a:solidFill>
              <a:srgbClr val="D5D7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5" name="Google Shape;1395;p25"/>
            <p:cNvSpPr/>
            <p:nvPr/>
          </p:nvSpPr>
          <p:spPr>
            <a:xfrm>
              <a:off x="7392350" y="3580600"/>
              <a:ext cx="445025" cy="754150"/>
            </a:xfrm>
            <a:custGeom>
              <a:rect b="b" l="l" r="r" t="t"/>
              <a:pathLst>
                <a:path extrusionOk="0" fill="none" h="30166" w="17801">
                  <a:moveTo>
                    <a:pt x="1" y="30166"/>
                  </a:moveTo>
                  <a:lnTo>
                    <a:pt x="1" y="17551"/>
                  </a:lnTo>
                  <a:cubicBezTo>
                    <a:pt x="1" y="16913"/>
                    <a:pt x="472" y="16358"/>
                    <a:pt x="1082" y="16220"/>
                  </a:cubicBezTo>
                  <a:lnTo>
                    <a:pt x="16747" y="12920"/>
                  </a:lnTo>
                  <a:cubicBezTo>
                    <a:pt x="17357" y="12782"/>
                    <a:pt x="17801" y="12227"/>
                    <a:pt x="17801" y="11590"/>
                  </a:cubicBezTo>
                  <a:lnTo>
                    <a:pt x="17801" y="1442"/>
                  </a:lnTo>
                  <a:cubicBezTo>
                    <a:pt x="17801" y="638"/>
                    <a:pt x="17108" y="0"/>
                    <a:pt x="16304" y="83"/>
                  </a:cubicBezTo>
                  <a:lnTo>
                    <a:pt x="11424" y="638"/>
                  </a:lnTo>
                  <a:cubicBezTo>
                    <a:pt x="10953" y="666"/>
                    <a:pt x="10564" y="943"/>
                    <a:pt x="10370" y="1359"/>
                  </a:cubicBezTo>
                  <a:lnTo>
                    <a:pt x="8845" y="4298"/>
                  </a:lnTo>
                  <a:cubicBezTo>
                    <a:pt x="8651" y="4686"/>
                    <a:pt x="8291" y="4963"/>
                    <a:pt x="7847" y="5019"/>
                  </a:cubicBezTo>
                  <a:lnTo>
                    <a:pt x="5823" y="5324"/>
                  </a:lnTo>
                  <a:cubicBezTo>
                    <a:pt x="5186" y="5407"/>
                    <a:pt x="4714" y="5934"/>
                    <a:pt x="4687" y="6571"/>
                  </a:cubicBezTo>
                  <a:lnTo>
                    <a:pt x="4326" y="15554"/>
                  </a:lnTo>
                </a:path>
              </a:pathLst>
            </a:custGeom>
            <a:solidFill>
              <a:schemeClr val="dk1"/>
            </a:solidFill>
            <a:ln cap="rnd" cmpd="sng" w="2702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6" name="Google Shape;1396;p25"/>
            <p:cNvSpPr/>
            <p:nvPr/>
          </p:nvSpPr>
          <p:spPr>
            <a:xfrm>
              <a:off x="7397900" y="4112225"/>
              <a:ext cx="329275" cy="167775"/>
            </a:xfrm>
            <a:custGeom>
              <a:rect b="b" l="l" r="r" t="t"/>
              <a:pathLst>
                <a:path extrusionOk="0" fill="none" h="6711" w="13171">
                  <a:moveTo>
                    <a:pt x="1" y="6710"/>
                  </a:moveTo>
                  <a:lnTo>
                    <a:pt x="13170" y="1"/>
                  </a:lnTo>
                </a:path>
              </a:pathLst>
            </a:custGeom>
            <a:solidFill>
              <a:schemeClr val="dk1"/>
            </a:solidFill>
            <a:ln cap="rnd" cmpd="sng" w="2702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7" name="Google Shape;1397;p25"/>
            <p:cNvSpPr/>
            <p:nvPr/>
          </p:nvSpPr>
          <p:spPr>
            <a:xfrm>
              <a:off x="7628725" y="3582675"/>
              <a:ext cx="229450" cy="71425"/>
            </a:xfrm>
            <a:custGeom>
              <a:rect b="b" l="l" r="r" t="t"/>
              <a:pathLst>
                <a:path extrusionOk="0" fill="none" h="2857" w="9178">
                  <a:moveTo>
                    <a:pt x="0" y="2856"/>
                  </a:moveTo>
                  <a:lnTo>
                    <a:pt x="998" y="1193"/>
                  </a:lnTo>
                  <a:cubicBezTo>
                    <a:pt x="1165" y="915"/>
                    <a:pt x="1442" y="721"/>
                    <a:pt x="1775" y="694"/>
                  </a:cubicBezTo>
                  <a:lnTo>
                    <a:pt x="9177" y="0"/>
                  </a:lnTo>
                </a:path>
              </a:pathLst>
            </a:custGeom>
            <a:noFill/>
            <a:ln cap="rnd" cmpd="sng" w="45050">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8" name="Google Shape;1398;p25"/>
            <p:cNvSpPr/>
            <p:nvPr/>
          </p:nvSpPr>
          <p:spPr>
            <a:xfrm>
              <a:off x="7977375" y="3270750"/>
              <a:ext cx="372225" cy="474600"/>
            </a:xfrm>
            <a:custGeom>
              <a:rect b="b" l="l" r="r" t="t"/>
              <a:pathLst>
                <a:path extrusionOk="0" h="18984" w="14889">
                  <a:moveTo>
                    <a:pt x="14889" y="1"/>
                  </a:moveTo>
                  <a:lnTo>
                    <a:pt x="0" y="10315"/>
                  </a:lnTo>
                  <a:cubicBezTo>
                    <a:pt x="0" y="10315"/>
                    <a:pt x="9155" y="18984"/>
                    <a:pt x="11550" y="18984"/>
                  </a:cubicBezTo>
                  <a:cubicBezTo>
                    <a:pt x="11897" y="18984"/>
                    <a:pt x="12102" y="18801"/>
                    <a:pt x="12116" y="18383"/>
                  </a:cubicBezTo>
                  <a:cubicBezTo>
                    <a:pt x="12255" y="15084"/>
                    <a:pt x="14889" y="2"/>
                    <a:pt x="14889"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9" name="Google Shape;1399;p25"/>
            <p:cNvSpPr/>
            <p:nvPr/>
          </p:nvSpPr>
          <p:spPr>
            <a:xfrm>
              <a:off x="7459875" y="3855775"/>
              <a:ext cx="920925" cy="245800"/>
            </a:xfrm>
            <a:custGeom>
              <a:rect b="b" l="l" r="r" t="t"/>
              <a:pathLst>
                <a:path extrusionOk="0" h="9832" w="36837">
                  <a:moveTo>
                    <a:pt x="19037" y="0"/>
                  </a:moveTo>
                  <a:lnTo>
                    <a:pt x="2374" y="2828"/>
                  </a:lnTo>
                  <a:cubicBezTo>
                    <a:pt x="2374" y="2828"/>
                    <a:pt x="1" y="9832"/>
                    <a:pt x="13714" y="9832"/>
                  </a:cubicBezTo>
                  <a:cubicBezTo>
                    <a:pt x="15045" y="9832"/>
                    <a:pt x="16527" y="9766"/>
                    <a:pt x="18177" y="9621"/>
                  </a:cubicBezTo>
                  <a:cubicBezTo>
                    <a:pt x="36836" y="7985"/>
                    <a:pt x="19037" y="1"/>
                    <a:pt x="19037"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0" name="Google Shape;1400;p25"/>
            <p:cNvSpPr/>
            <p:nvPr/>
          </p:nvSpPr>
          <p:spPr>
            <a:xfrm>
              <a:off x="7338300" y="4428225"/>
              <a:ext cx="264800" cy="153650"/>
            </a:xfrm>
            <a:custGeom>
              <a:rect b="b" l="l" r="r" t="t"/>
              <a:pathLst>
                <a:path extrusionOk="0" h="6146" w="10592">
                  <a:moveTo>
                    <a:pt x="7591" y="0"/>
                  </a:moveTo>
                  <a:cubicBezTo>
                    <a:pt x="7319" y="0"/>
                    <a:pt x="7111" y="117"/>
                    <a:pt x="7015" y="420"/>
                  </a:cubicBezTo>
                  <a:cubicBezTo>
                    <a:pt x="6738" y="1224"/>
                    <a:pt x="5240" y="1695"/>
                    <a:pt x="4547" y="1945"/>
                  </a:cubicBezTo>
                  <a:cubicBezTo>
                    <a:pt x="3355" y="2360"/>
                    <a:pt x="2107" y="2832"/>
                    <a:pt x="832" y="2859"/>
                  </a:cubicBezTo>
                  <a:cubicBezTo>
                    <a:pt x="583" y="2887"/>
                    <a:pt x="0" y="2832"/>
                    <a:pt x="56" y="3220"/>
                  </a:cubicBezTo>
                  <a:cubicBezTo>
                    <a:pt x="222" y="4412"/>
                    <a:pt x="2107" y="4662"/>
                    <a:pt x="3106" y="4911"/>
                  </a:cubicBezTo>
                  <a:cubicBezTo>
                    <a:pt x="4409" y="5216"/>
                    <a:pt x="5961" y="4994"/>
                    <a:pt x="7070" y="5493"/>
                  </a:cubicBezTo>
                  <a:cubicBezTo>
                    <a:pt x="7682" y="5780"/>
                    <a:pt x="8412" y="6146"/>
                    <a:pt x="9051" y="6146"/>
                  </a:cubicBezTo>
                  <a:cubicBezTo>
                    <a:pt x="9340" y="6146"/>
                    <a:pt x="9610" y="6071"/>
                    <a:pt x="9843" y="5882"/>
                  </a:cubicBezTo>
                  <a:cubicBezTo>
                    <a:pt x="10453" y="5410"/>
                    <a:pt x="10425" y="4190"/>
                    <a:pt x="10397" y="3497"/>
                  </a:cubicBezTo>
                  <a:cubicBezTo>
                    <a:pt x="10397" y="2749"/>
                    <a:pt x="10481" y="2000"/>
                    <a:pt x="10591" y="1279"/>
                  </a:cubicBezTo>
                  <a:cubicBezTo>
                    <a:pt x="9841" y="1071"/>
                    <a:pt x="8417" y="0"/>
                    <a:pt x="7591" y="0"/>
                  </a:cubicBezTo>
                  <a:close/>
                </a:path>
              </a:pathLst>
            </a:custGeom>
            <a:solidFill>
              <a:srgbClr val="BA70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1" name="Google Shape;1401;p25"/>
            <p:cNvSpPr/>
            <p:nvPr/>
          </p:nvSpPr>
          <p:spPr>
            <a:xfrm>
              <a:off x="7506000" y="4403350"/>
              <a:ext cx="111650" cy="92575"/>
            </a:xfrm>
            <a:custGeom>
              <a:rect b="b" l="l" r="r" t="t"/>
              <a:pathLst>
                <a:path extrusionOk="0" h="3703" w="4466">
                  <a:moveTo>
                    <a:pt x="2075" y="0"/>
                  </a:moveTo>
                  <a:cubicBezTo>
                    <a:pt x="1242" y="0"/>
                    <a:pt x="491" y="571"/>
                    <a:pt x="279" y="1442"/>
                  </a:cubicBezTo>
                  <a:cubicBezTo>
                    <a:pt x="1" y="2663"/>
                    <a:pt x="980" y="3702"/>
                    <a:pt x="2092" y="3702"/>
                  </a:cubicBezTo>
                  <a:cubicBezTo>
                    <a:pt x="2419" y="3702"/>
                    <a:pt x="2758" y="3613"/>
                    <a:pt x="3079" y="3411"/>
                  </a:cubicBezTo>
                  <a:cubicBezTo>
                    <a:pt x="4466" y="2551"/>
                    <a:pt x="4105" y="416"/>
                    <a:pt x="2525" y="56"/>
                  </a:cubicBezTo>
                  <a:cubicBezTo>
                    <a:pt x="2374" y="18"/>
                    <a:pt x="2223" y="0"/>
                    <a:pt x="2075" y="0"/>
                  </a:cubicBezTo>
                  <a:close/>
                </a:path>
              </a:pathLst>
            </a:custGeom>
            <a:solidFill>
              <a:srgbClr val="BA70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2" name="Google Shape;1402;p25"/>
            <p:cNvSpPr/>
            <p:nvPr/>
          </p:nvSpPr>
          <p:spPr>
            <a:xfrm>
              <a:off x="7510200" y="4300075"/>
              <a:ext cx="148350" cy="195950"/>
            </a:xfrm>
            <a:custGeom>
              <a:rect b="b" l="l" r="r" t="t"/>
              <a:pathLst>
                <a:path extrusionOk="0" h="7838" w="5934">
                  <a:moveTo>
                    <a:pt x="971" y="0"/>
                  </a:moveTo>
                  <a:cubicBezTo>
                    <a:pt x="499" y="2995"/>
                    <a:pt x="167" y="5185"/>
                    <a:pt x="139" y="5462"/>
                  </a:cubicBezTo>
                  <a:cubicBezTo>
                    <a:pt x="0" y="5878"/>
                    <a:pt x="56" y="6350"/>
                    <a:pt x="250" y="6738"/>
                  </a:cubicBezTo>
                  <a:cubicBezTo>
                    <a:pt x="361" y="7043"/>
                    <a:pt x="583" y="7292"/>
                    <a:pt x="832" y="7486"/>
                  </a:cubicBezTo>
                  <a:cubicBezTo>
                    <a:pt x="1026" y="7625"/>
                    <a:pt x="1248" y="7736"/>
                    <a:pt x="1497" y="7791"/>
                  </a:cubicBezTo>
                  <a:cubicBezTo>
                    <a:pt x="1644" y="7824"/>
                    <a:pt x="1790" y="7837"/>
                    <a:pt x="1930" y="7837"/>
                  </a:cubicBezTo>
                  <a:cubicBezTo>
                    <a:pt x="2030" y="7837"/>
                    <a:pt x="2126" y="7831"/>
                    <a:pt x="2218" y="7819"/>
                  </a:cubicBezTo>
                  <a:cubicBezTo>
                    <a:pt x="2274" y="7791"/>
                    <a:pt x="2329" y="7791"/>
                    <a:pt x="2385" y="7764"/>
                  </a:cubicBezTo>
                  <a:cubicBezTo>
                    <a:pt x="2551" y="7736"/>
                    <a:pt x="2745" y="7653"/>
                    <a:pt x="2911" y="7570"/>
                  </a:cubicBezTo>
                  <a:cubicBezTo>
                    <a:pt x="3300" y="7292"/>
                    <a:pt x="3577" y="6904"/>
                    <a:pt x="3715" y="6461"/>
                  </a:cubicBezTo>
                  <a:cubicBezTo>
                    <a:pt x="3715" y="6461"/>
                    <a:pt x="3715" y="6462"/>
                    <a:pt x="3716" y="6462"/>
                  </a:cubicBezTo>
                  <a:cubicBezTo>
                    <a:pt x="3717" y="6462"/>
                    <a:pt x="3722" y="6447"/>
                    <a:pt x="3743" y="6322"/>
                  </a:cubicBezTo>
                  <a:cubicBezTo>
                    <a:pt x="3854" y="5934"/>
                    <a:pt x="4880" y="3577"/>
                    <a:pt x="5934" y="1165"/>
                  </a:cubicBezTo>
                  <a:lnTo>
                    <a:pt x="971" y="0"/>
                  </a:lnTo>
                  <a:close/>
                </a:path>
              </a:pathLst>
            </a:custGeom>
            <a:solidFill>
              <a:srgbClr val="BA70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3" name="Google Shape;1403;p25"/>
            <p:cNvSpPr/>
            <p:nvPr/>
          </p:nvSpPr>
          <p:spPr>
            <a:xfrm>
              <a:off x="7506000" y="4403350"/>
              <a:ext cx="111650" cy="92575"/>
            </a:xfrm>
            <a:custGeom>
              <a:rect b="b" l="l" r="r" t="t"/>
              <a:pathLst>
                <a:path extrusionOk="0" h="3703" w="4466">
                  <a:moveTo>
                    <a:pt x="2075" y="0"/>
                  </a:moveTo>
                  <a:cubicBezTo>
                    <a:pt x="1242" y="0"/>
                    <a:pt x="491" y="571"/>
                    <a:pt x="279" y="1442"/>
                  </a:cubicBezTo>
                  <a:cubicBezTo>
                    <a:pt x="1" y="2663"/>
                    <a:pt x="980" y="3702"/>
                    <a:pt x="2092" y="3702"/>
                  </a:cubicBezTo>
                  <a:cubicBezTo>
                    <a:pt x="2419" y="3702"/>
                    <a:pt x="2758" y="3613"/>
                    <a:pt x="3079" y="3411"/>
                  </a:cubicBezTo>
                  <a:cubicBezTo>
                    <a:pt x="4466" y="2551"/>
                    <a:pt x="4105" y="416"/>
                    <a:pt x="2525" y="56"/>
                  </a:cubicBezTo>
                  <a:cubicBezTo>
                    <a:pt x="2374" y="18"/>
                    <a:pt x="2223" y="0"/>
                    <a:pt x="2075" y="0"/>
                  </a:cubicBezTo>
                  <a:close/>
                </a:path>
              </a:pathLst>
            </a:custGeom>
            <a:solidFill>
              <a:srgbClr val="BA70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4" name="Google Shape;1404;p25"/>
            <p:cNvSpPr/>
            <p:nvPr/>
          </p:nvSpPr>
          <p:spPr>
            <a:xfrm>
              <a:off x="7318200" y="4442250"/>
              <a:ext cx="293225" cy="151550"/>
            </a:xfrm>
            <a:custGeom>
              <a:rect b="b" l="l" r="r" t="t"/>
              <a:pathLst>
                <a:path extrusionOk="0" h="6062" w="11729">
                  <a:moveTo>
                    <a:pt x="7656" y="1"/>
                  </a:moveTo>
                  <a:cubicBezTo>
                    <a:pt x="7526" y="1"/>
                    <a:pt x="7420" y="27"/>
                    <a:pt x="7292" y="80"/>
                  </a:cubicBezTo>
                  <a:cubicBezTo>
                    <a:pt x="6155" y="552"/>
                    <a:pt x="4991" y="968"/>
                    <a:pt x="3826" y="1300"/>
                  </a:cubicBezTo>
                  <a:cubicBezTo>
                    <a:pt x="2828" y="1578"/>
                    <a:pt x="1886" y="1799"/>
                    <a:pt x="1026" y="1966"/>
                  </a:cubicBezTo>
                  <a:cubicBezTo>
                    <a:pt x="693" y="2021"/>
                    <a:pt x="416" y="2243"/>
                    <a:pt x="278" y="2548"/>
                  </a:cubicBezTo>
                  <a:cubicBezTo>
                    <a:pt x="0" y="3130"/>
                    <a:pt x="361" y="3823"/>
                    <a:pt x="998" y="3962"/>
                  </a:cubicBezTo>
                  <a:lnTo>
                    <a:pt x="9871" y="6041"/>
                  </a:lnTo>
                  <a:cubicBezTo>
                    <a:pt x="9941" y="6055"/>
                    <a:pt x="10012" y="6061"/>
                    <a:pt x="10081" y="6061"/>
                  </a:cubicBezTo>
                  <a:cubicBezTo>
                    <a:pt x="10581" y="6061"/>
                    <a:pt x="11017" y="5721"/>
                    <a:pt x="11091" y="5210"/>
                  </a:cubicBezTo>
                  <a:lnTo>
                    <a:pt x="11645" y="1883"/>
                  </a:lnTo>
                  <a:cubicBezTo>
                    <a:pt x="11728" y="1356"/>
                    <a:pt x="11395" y="857"/>
                    <a:pt x="10896" y="718"/>
                  </a:cubicBezTo>
                  <a:cubicBezTo>
                    <a:pt x="8690" y="256"/>
                    <a:pt x="8060" y="1"/>
                    <a:pt x="765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5" name="Google Shape;1405;p25"/>
            <p:cNvSpPr/>
            <p:nvPr/>
          </p:nvSpPr>
          <p:spPr>
            <a:xfrm>
              <a:off x="7451975" y="4435225"/>
              <a:ext cx="38825" cy="59650"/>
            </a:xfrm>
            <a:custGeom>
              <a:rect b="b" l="l" r="r" t="t"/>
              <a:pathLst>
                <a:path extrusionOk="0" h="2386" w="1553">
                  <a:moveTo>
                    <a:pt x="0" y="1"/>
                  </a:moveTo>
                  <a:cubicBezTo>
                    <a:pt x="83" y="223"/>
                    <a:pt x="194" y="417"/>
                    <a:pt x="333" y="639"/>
                  </a:cubicBezTo>
                  <a:cubicBezTo>
                    <a:pt x="444" y="833"/>
                    <a:pt x="583" y="1027"/>
                    <a:pt x="693" y="1249"/>
                  </a:cubicBezTo>
                  <a:cubicBezTo>
                    <a:pt x="943" y="1637"/>
                    <a:pt x="1248" y="2025"/>
                    <a:pt x="1553" y="2385"/>
                  </a:cubicBezTo>
                  <a:cubicBezTo>
                    <a:pt x="1331" y="1942"/>
                    <a:pt x="1109" y="1526"/>
                    <a:pt x="860" y="1138"/>
                  </a:cubicBezTo>
                  <a:cubicBezTo>
                    <a:pt x="721" y="944"/>
                    <a:pt x="583" y="750"/>
                    <a:pt x="444" y="555"/>
                  </a:cubicBezTo>
                  <a:cubicBezTo>
                    <a:pt x="305" y="361"/>
                    <a:pt x="139" y="167"/>
                    <a:pt x="0"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6" name="Google Shape;1406;p25"/>
            <p:cNvSpPr/>
            <p:nvPr/>
          </p:nvSpPr>
          <p:spPr>
            <a:xfrm>
              <a:off x="7426325" y="4444950"/>
              <a:ext cx="39525" cy="59625"/>
            </a:xfrm>
            <a:custGeom>
              <a:rect b="b" l="l" r="r" t="t"/>
              <a:pathLst>
                <a:path extrusionOk="0" h="2385" w="1581">
                  <a:moveTo>
                    <a:pt x="0" y="0"/>
                  </a:moveTo>
                  <a:lnTo>
                    <a:pt x="0" y="0"/>
                  </a:lnTo>
                  <a:cubicBezTo>
                    <a:pt x="111" y="222"/>
                    <a:pt x="250" y="416"/>
                    <a:pt x="361" y="638"/>
                  </a:cubicBezTo>
                  <a:cubicBezTo>
                    <a:pt x="472" y="832"/>
                    <a:pt x="610" y="1026"/>
                    <a:pt x="721" y="1248"/>
                  </a:cubicBezTo>
                  <a:cubicBezTo>
                    <a:pt x="971" y="1636"/>
                    <a:pt x="1276" y="2024"/>
                    <a:pt x="1581" y="2385"/>
                  </a:cubicBezTo>
                  <a:cubicBezTo>
                    <a:pt x="1359" y="1941"/>
                    <a:pt x="1137" y="1525"/>
                    <a:pt x="860" y="1137"/>
                  </a:cubicBezTo>
                  <a:cubicBezTo>
                    <a:pt x="721" y="943"/>
                    <a:pt x="610" y="749"/>
                    <a:pt x="444" y="555"/>
                  </a:cubicBezTo>
                  <a:cubicBezTo>
                    <a:pt x="305" y="361"/>
                    <a:pt x="167" y="166"/>
                    <a:pt x="0"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7" name="Google Shape;1407;p25"/>
            <p:cNvSpPr/>
            <p:nvPr/>
          </p:nvSpPr>
          <p:spPr>
            <a:xfrm>
              <a:off x="7072300" y="4325050"/>
              <a:ext cx="265325" cy="154075"/>
            </a:xfrm>
            <a:custGeom>
              <a:rect b="b" l="l" r="r" t="t"/>
              <a:pathLst>
                <a:path extrusionOk="0" h="6163" w="10613">
                  <a:moveTo>
                    <a:pt x="7586" y="1"/>
                  </a:moveTo>
                  <a:cubicBezTo>
                    <a:pt x="7317" y="1"/>
                    <a:pt x="7110" y="117"/>
                    <a:pt x="7008" y="415"/>
                  </a:cubicBezTo>
                  <a:cubicBezTo>
                    <a:pt x="6759" y="1220"/>
                    <a:pt x="5234" y="1663"/>
                    <a:pt x="4541" y="1913"/>
                  </a:cubicBezTo>
                  <a:cubicBezTo>
                    <a:pt x="3349" y="2301"/>
                    <a:pt x="2101" y="2744"/>
                    <a:pt x="825" y="2772"/>
                  </a:cubicBezTo>
                  <a:cubicBezTo>
                    <a:pt x="794" y="2772"/>
                    <a:pt x="758" y="2772"/>
                    <a:pt x="718" y="2772"/>
                  </a:cubicBezTo>
                  <a:cubicBezTo>
                    <a:pt x="440" y="2772"/>
                    <a:pt x="1" y="2793"/>
                    <a:pt x="49" y="3133"/>
                  </a:cubicBezTo>
                  <a:cubicBezTo>
                    <a:pt x="188" y="4325"/>
                    <a:pt x="2073" y="4602"/>
                    <a:pt x="3071" y="4852"/>
                  </a:cubicBezTo>
                  <a:cubicBezTo>
                    <a:pt x="4374" y="5184"/>
                    <a:pt x="5927" y="4962"/>
                    <a:pt x="7036" y="5489"/>
                  </a:cubicBezTo>
                  <a:cubicBezTo>
                    <a:pt x="7654" y="5779"/>
                    <a:pt x="8393" y="6163"/>
                    <a:pt x="9038" y="6163"/>
                  </a:cubicBezTo>
                  <a:cubicBezTo>
                    <a:pt x="9319" y="6163"/>
                    <a:pt x="9582" y="6090"/>
                    <a:pt x="9809" y="5905"/>
                  </a:cubicBezTo>
                  <a:cubicBezTo>
                    <a:pt x="10419" y="5434"/>
                    <a:pt x="10419" y="4214"/>
                    <a:pt x="10391" y="3521"/>
                  </a:cubicBezTo>
                  <a:cubicBezTo>
                    <a:pt x="10391" y="2800"/>
                    <a:pt x="10474" y="2051"/>
                    <a:pt x="10613" y="1330"/>
                  </a:cubicBezTo>
                  <a:cubicBezTo>
                    <a:pt x="9838" y="1100"/>
                    <a:pt x="8416" y="1"/>
                    <a:pt x="7586" y="1"/>
                  </a:cubicBezTo>
                  <a:close/>
                </a:path>
              </a:pathLst>
            </a:custGeom>
            <a:solidFill>
              <a:srgbClr val="BA70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8" name="Google Shape;1408;p25"/>
            <p:cNvSpPr/>
            <p:nvPr/>
          </p:nvSpPr>
          <p:spPr>
            <a:xfrm>
              <a:off x="7239925" y="4300750"/>
              <a:ext cx="111575" cy="92825"/>
            </a:xfrm>
            <a:custGeom>
              <a:rect b="b" l="l" r="r" t="t"/>
              <a:pathLst>
                <a:path extrusionOk="0" h="3713" w="4463">
                  <a:moveTo>
                    <a:pt x="2098" y="1"/>
                  </a:moveTo>
                  <a:cubicBezTo>
                    <a:pt x="1266" y="1"/>
                    <a:pt x="515" y="568"/>
                    <a:pt x="303" y="1415"/>
                  </a:cubicBezTo>
                  <a:cubicBezTo>
                    <a:pt x="0" y="2648"/>
                    <a:pt x="980" y="3713"/>
                    <a:pt x="2097" y="3713"/>
                  </a:cubicBezTo>
                  <a:cubicBezTo>
                    <a:pt x="2412" y="3713"/>
                    <a:pt x="2737" y="3628"/>
                    <a:pt x="3048" y="3439"/>
                  </a:cubicBezTo>
                  <a:cubicBezTo>
                    <a:pt x="4462" y="2580"/>
                    <a:pt x="4157" y="445"/>
                    <a:pt x="2549" y="57"/>
                  </a:cubicBezTo>
                  <a:cubicBezTo>
                    <a:pt x="2398" y="19"/>
                    <a:pt x="2247" y="1"/>
                    <a:pt x="2098" y="1"/>
                  </a:cubicBezTo>
                  <a:close/>
                </a:path>
              </a:pathLst>
            </a:custGeom>
            <a:solidFill>
              <a:srgbClr val="BA70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9" name="Google Shape;1409;p25"/>
            <p:cNvSpPr/>
            <p:nvPr/>
          </p:nvSpPr>
          <p:spPr>
            <a:xfrm>
              <a:off x="7245425" y="4196100"/>
              <a:ext cx="149725" cy="197150"/>
            </a:xfrm>
            <a:custGeom>
              <a:rect b="b" l="l" r="r" t="t"/>
              <a:pathLst>
                <a:path extrusionOk="0" h="7886" w="5989">
                  <a:moveTo>
                    <a:pt x="1054" y="1"/>
                  </a:moveTo>
                  <a:cubicBezTo>
                    <a:pt x="527" y="2995"/>
                    <a:pt x="166" y="5213"/>
                    <a:pt x="139" y="5463"/>
                  </a:cubicBezTo>
                  <a:cubicBezTo>
                    <a:pt x="0" y="5906"/>
                    <a:pt x="0" y="6350"/>
                    <a:pt x="194" y="6766"/>
                  </a:cubicBezTo>
                  <a:cubicBezTo>
                    <a:pt x="333" y="7071"/>
                    <a:pt x="527" y="7320"/>
                    <a:pt x="776" y="7514"/>
                  </a:cubicBezTo>
                  <a:cubicBezTo>
                    <a:pt x="971" y="7653"/>
                    <a:pt x="1220" y="7764"/>
                    <a:pt x="1442" y="7819"/>
                  </a:cubicBezTo>
                  <a:cubicBezTo>
                    <a:pt x="1625" y="7860"/>
                    <a:pt x="1807" y="7886"/>
                    <a:pt x="1979" y="7886"/>
                  </a:cubicBezTo>
                  <a:cubicBezTo>
                    <a:pt x="2042" y="7886"/>
                    <a:pt x="2103" y="7882"/>
                    <a:pt x="2163" y="7875"/>
                  </a:cubicBezTo>
                  <a:cubicBezTo>
                    <a:pt x="2218" y="7847"/>
                    <a:pt x="2274" y="7847"/>
                    <a:pt x="2329" y="7819"/>
                  </a:cubicBezTo>
                  <a:cubicBezTo>
                    <a:pt x="2495" y="7792"/>
                    <a:pt x="2689" y="7708"/>
                    <a:pt x="2856" y="7625"/>
                  </a:cubicBezTo>
                  <a:cubicBezTo>
                    <a:pt x="2994" y="7514"/>
                    <a:pt x="3133" y="7403"/>
                    <a:pt x="3272" y="7265"/>
                  </a:cubicBezTo>
                  <a:cubicBezTo>
                    <a:pt x="3466" y="7043"/>
                    <a:pt x="3604" y="6766"/>
                    <a:pt x="3688" y="6488"/>
                  </a:cubicBezTo>
                  <a:cubicBezTo>
                    <a:pt x="3688" y="6488"/>
                    <a:pt x="3688" y="6496"/>
                    <a:pt x="3689" y="6496"/>
                  </a:cubicBezTo>
                  <a:cubicBezTo>
                    <a:pt x="3691" y="6496"/>
                    <a:pt x="3698" y="6473"/>
                    <a:pt x="3715" y="6350"/>
                  </a:cubicBezTo>
                  <a:cubicBezTo>
                    <a:pt x="3826" y="5989"/>
                    <a:pt x="4880" y="3633"/>
                    <a:pt x="5989" y="1221"/>
                  </a:cubicBezTo>
                  <a:lnTo>
                    <a:pt x="1054" y="1"/>
                  </a:lnTo>
                  <a:close/>
                </a:path>
              </a:pathLst>
            </a:custGeom>
            <a:solidFill>
              <a:srgbClr val="BA70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0" name="Google Shape;1410;p25"/>
            <p:cNvSpPr/>
            <p:nvPr/>
          </p:nvSpPr>
          <p:spPr>
            <a:xfrm>
              <a:off x="7239925" y="4300750"/>
              <a:ext cx="111575" cy="92825"/>
            </a:xfrm>
            <a:custGeom>
              <a:rect b="b" l="l" r="r" t="t"/>
              <a:pathLst>
                <a:path extrusionOk="0" h="3713" w="4463">
                  <a:moveTo>
                    <a:pt x="2098" y="1"/>
                  </a:moveTo>
                  <a:cubicBezTo>
                    <a:pt x="1266" y="1"/>
                    <a:pt x="515" y="568"/>
                    <a:pt x="303" y="1415"/>
                  </a:cubicBezTo>
                  <a:cubicBezTo>
                    <a:pt x="0" y="2648"/>
                    <a:pt x="980" y="3713"/>
                    <a:pt x="2097" y="3713"/>
                  </a:cubicBezTo>
                  <a:cubicBezTo>
                    <a:pt x="2412" y="3713"/>
                    <a:pt x="2737" y="3628"/>
                    <a:pt x="3048" y="3439"/>
                  </a:cubicBezTo>
                  <a:cubicBezTo>
                    <a:pt x="4462" y="2580"/>
                    <a:pt x="4157" y="445"/>
                    <a:pt x="2549" y="57"/>
                  </a:cubicBezTo>
                  <a:cubicBezTo>
                    <a:pt x="2398" y="19"/>
                    <a:pt x="2247" y="1"/>
                    <a:pt x="2098" y="1"/>
                  </a:cubicBezTo>
                  <a:close/>
                </a:path>
              </a:pathLst>
            </a:custGeom>
            <a:solidFill>
              <a:srgbClr val="BA705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1" name="Google Shape;1411;p25"/>
            <p:cNvSpPr/>
            <p:nvPr/>
          </p:nvSpPr>
          <p:spPr>
            <a:xfrm>
              <a:off x="7052725" y="4339000"/>
              <a:ext cx="293225" cy="152450"/>
            </a:xfrm>
            <a:custGeom>
              <a:rect b="b" l="l" r="r" t="t"/>
              <a:pathLst>
                <a:path extrusionOk="0" h="6098" w="11729">
                  <a:moveTo>
                    <a:pt x="7650" y="0"/>
                  </a:moveTo>
                  <a:cubicBezTo>
                    <a:pt x="7523" y="0"/>
                    <a:pt x="7418" y="26"/>
                    <a:pt x="7292" y="79"/>
                  </a:cubicBezTo>
                  <a:cubicBezTo>
                    <a:pt x="6155" y="551"/>
                    <a:pt x="4991" y="939"/>
                    <a:pt x="3827" y="1271"/>
                  </a:cubicBezTo>
                  <a:cubicBezTo>
                    <a:pt x="2828" y="1521"/>
                    <a:pt x="1886" y="1743"/>
                    <a:pt x="999" y="1881"/>
                  </a:cubicBezTo>
                  <a:cubicBezTo>
                    <a:pt x="694" y="1937"/>
                    <a:pt x="416" y="2159"/>
                    <a:pt x="278" y="2464"/>
                  </a:cubicBezTo>
                  <a:cubicBezTo>
                    <a:pt x="0" y="3046"/>
                    <a:pt x="333" y="3711"/>
                    <a:pt x="943" y="3878"/>
                  </a:cubicBezTo>
                  <a:lnTo>
                    <a:pt x="9815" y="6068"/>
                  </a:lnTo>
                  <a:cubicBezTo>
                    <a:pt x="9895" y="6088"/>
                    <a:pt x="9976" y="6098"/>
                    <a:pt x="10056" y="6098"/>
                  </a:cubicBezTo>
                  <a:cubicBezTo>
                    <a:pt x="10528" y="6098"/>
                    <a:pt x="10964" y="5762"/>
                    <a:pt x="11035" y="5264"/>
                  </a:cubicBezTo>
                  <a:lnTo>
                    <a:pt x="11645" y="1937"/>
                  </a:lnTo>
                  <a:cubicBezTo>
                    <a:pt x="11728" y="1410"/>
                    <a:pt x="11396" y="911"/>
                    <a:pt x="10897" y="772"/>
                  </a:cubicBezTo>
                  <a:cubicBezTo>
                    <a:pt x="8680" y="266"/>
                    <a:pt x="8055" y="0"/>
                    <a:pt x="76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2" name="Google Shape;1412;p25"/>
            <p:cNvSpPr/>
            <p:nvPr/>
          </p:nvSpPr>
          <p:spPr>
            <a:xfrm>
              <a:off x="7186500" y="4330575"/>
              <a:ext cx="38150" cy="61025"/>
            </a:xfrm>
            <a:custGeom>
              <a:rect b="b" l="l" r="r" t="t"/>
              <a:pathLst>
                <a:path extrusionOk="0" h="2441" w="1526">
                  <a:moveTo>
                    <a:pt x="0" y="0"/>
                  </a:moveTo>
                  <a:cubicBezTo>
                    <a:pt x="84" y="222"/>
                    <a:pt x="222" y="444"/>
                    <a:pt x="333" y="666"/>
                  </a:cubicBezTo>
                  <a:cubicBezTo>
                    <a:pt x="444" y="860"/>
                    <a:pt x="555" y="1054"/>
                    <a:pt x="694" y="1276"/>
                  </a:cubicBezTo>
                  <a:cubicBezTo>
                    <a:pt x="943" y="1664"/>
                    <a:pt x="1220" y="2052"/>
                    <a:pt x="1525" y="2440"/>
                  </a:cubicBezTo>
                  <a:cubicBezTo>
                    <a:pt x="1331" y="1997"/>
                    <a:pt x="1109" y="1581"/>
                    <a:pt x="832" y="1165"/>
                  </a:cubicBezTo>
                  <a:cubicBezTo>
                    <a:pt x="721" y="971"/>
                    <a:pt x="583" y="777"/>
                    <a:pt x="444" y="583"/>
                  </a:cubicBezTo>
                  <a:cubicBezTo>
                    <a:pt x="305" y="389"/>
                    <a:pt x="167" y="194"/>
                    <a:pt x="0"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3" name="Google Shape;1413;p25"/>
            <p:cNvSpPr/>
            <p:nvPr/>
          </p:nvSpPr>
          <p:spPr>
            <a:xfrm>
              <a:off x="7161550" y="4340275"/>
              <a:ext cx="38150" cy="60325"/>
            </a:xfrm>
            <a:custGeom>
              <a:rect b="b" l="l" r="r" t="t"/>
              <a:pathLst>
                <a:path extrusionOk="0" h="2413" w="1526">
                  <a:moveTo>
                    <a:pt x="0" y="1"/>
                  </a:moveTo>
                  <a:cubicBezTo>
                    <a:pt x="83" y="222"/>
                    <a:pt x="194" y="416"/>
                    <a:pt x="333" y="638"/>
                  </a:cubicBezTo>
                  <a:cubicBezTo>
                    <a:pt x="444" y="860"/>
                    <a:pt x="555" y="1054"/>
                    <a:pt x="693" y="1248"/>
                  </a:cubicBezTo>
                  <a:cubicBezTo>
                    <a:pt x="943" y="1664"/>
                    <a:pt x="1220" y="2052"/>
                    <a:pt x="1525" y="2413"/>
                  </a:cubicBezTo>
                  <a:cubicBezTo>
                    <a:pt x="1331" y="1969"/>
                    <a:pt x="1109" y="1553"/>
                    <a:pt x="832" y="1165"/>
                  </a:cubicBezTo>
                  <a:cubicBezTo>
                    <a:pt x="693" y="971"/>
                    <a:pt x="583" y="749"/>
                    <a:pt x="444" y="555"/>
                  </a:cubicBezTo>
                  <a:cubicBezTo>
                    <a:pt x="305" y="361"/>
                    <a:pt x="167" y="195"/>
                    <a:pt x="0" y="1"/>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4" name="Google Shape;1414;p25"/>
            <p:cNvSpPr/>
            <p:nvPr/>
          </p:nvSpPr>
          <p:spPr>
            <a:xfrm>
              <a:off x="7204525" y="3660200"/>
              <a:ext cx="614825" cy="765250"/>
            </a:xfrm>
            <a:custGeom>
              <a:rect b="b" l="l" r="r" t="t"/>
              <a:pathLst>
                <a:path extrusionOk="0" h="30610" w="24593">
                  <a:moveTo>
                    <a:pt x="7574" y="1"/>
                  </a:moveTo>
                  <a:cubicBezTo>
                    <a:pt x="7142" y="1"/>
                    <a:pt x="6749" y="19"/>
                    <a:pt x="6405" y="60"/>
                  </a:cubicBezTo>
                  <a:cubicBezTo>
                    <a:pt x="4797" y="282"/>
                    <a:pt x="3411" y="698"/>
                    <a:pt x="2385" y="2528"/>
                  </a:cubicBezTo>
                  <a:cubicBezTo>
                    <a:pt x="2052" y="3055"/>
                    <a:pt x="1802" y="3609"/>
                    <a:pt x="1664" y="4191"/>
                  </a:cubicBezTo>
                  <a:cubicBezTo>
                    <a:pt x="1359" y="5494"/>
                    <a:pt x="971" y="7297"/>
                    <a:pt x="1165" y="11150"/>
                  </a:cubicBezTo>
                  <a:cubicBezTo>
                    <a:pt x="1248" y="12454"/>
                    <a:pt x="1165" y="13757"/>
                    <a:pt x="1276" y="15060"/>
                  </a:cubicBezTo>
                  <a:cubicBezTo>
                    <a:pt x="1387" y="16917"/>
                    <a:pt x="1082" y="21714"/>
                    <a:pt x="1109" y="22185"/>
                  </a:cubicBezTo>
                  <a:cubicBezTo>
                    <a:pt x="971" y="23294"/>
                    <a:pt x="777" y="24376"/>
                    <a:pt x="472" y="25429"/>
                  </a:cubicBezTo>
                  <a:cubicBezTo>
                    <a:pt x="167" y="26538"/>
                    <a:pt x="0" y="27564"/>
                    <a:pt x="943" y="28174"/>
                  </a:cubicBezTo>
                  <a:cubicBezTo>
                    <a:pt x="1692" y="28673"/>
                    <a:pt x="2468" y="29144"/>
                    <a:pt x="3272" y="29533"/>
                  </a:cubicBezTo>
                  <a:cubicBezTo>
                    <a:pt x="4275" y="30017"/>
                    <a:pt x="5494" y="30609"/>
                    <a:pt x="6491" y="30609"/>
                  </a:cubicBezTo>
                  <a:cubicBezTo>
                    <a:pt x="7093" y="30609"/>
                    <a:pt x="7613" y="30394"/>
                    <a:pt x="7958" y="29810"/>
                  </a:cubicBezTo>
                  <a:cubicBezTo>
                    <a:pt x="8789" y="28313"/>
                    <a:pt x="7819" y="25762"/>
                    <a:pt x="8179" y="23849"/>
                  </a:cubicBezTo>
                  <a:cubicBezTo>
                    <a:pt x="8595" y="21520"/>
                    <a:pt x="9871" y="18498"/>
                    <a:pt x="10065" y="15254"/>
                  </a:cubicBezTo>
                  <a:cubicBezTo>
                    <a:pt x="10309" y="11511"/>
                    <a:pt x="9433" y="10066"/>
                    <a:pt x="9651" y="10066"/>
                  </a:cubicBezTo>
                  <a:cubicBezTo>
                    <a:pt x="9730" y="10066"/>
                    <a:pt x="9953" y="10256"/>
                    <a:pt x="10425" y="10596"/>
                  </a:cubicBezTo>
                  <a:cubicBezTo>
                    <a:pt x="11285" y="11234"/>
                    <a:pt x="12172" y="11788"/>
                    <a:pt x="13114" y="12287"/>
                  </a:cubicBezTo>
                  <a:cubicBezTo>
                    <a:pt x="14654" y="13103"/>
                    <a:pt x="16536" y="13766"/>
                    <a:pt x="18338" y="13766"/>
                  </a:cubicBezTo>
                  <a:cubicBezTo>
                    <a:pt x="19780" y="13766"/>
                    <a:pt x="21170" y="13341"/>
                    <a:pt x="22292" y="12232"/>
                  </a:cubicBezTo>
                  <a:cubicBezTo>
                    <a:pt x="23373" y="11150"/>
                    <a:pt x="24316" y="9598"/>
                    <a:pt x="24454" y="7990"/>
                  </a:cubicBezTo>
                  <a:cubicBezTo>
                    <a:pt x="24593" y="6493"/>
                    <a:pt x="23761" y="4801"/>
                    <a:pt x="22791" y="3831"/>
                  </a:cubicBezTo>
                  <a:cubicBezTo>
                    <a:pt x="22735" y="3775"/>
                    <a:pt x="22680" y="3720"/>
                    <a:pt x="22652" y="3665"/>
                  </a:cubicBezTo>
                  <a:cubicBezTo>
                    <a:pt x="21848" y="2944"/>
                    <a:pt x="20905" y="2417"/>
                    <a:pt x="19880" y="2056"/>
                  </a:cubicBezTo>
                  <a:cubicBezTo>
                    <a:pt x="17721" y="1362"/>
                    <a:pt x="11254" y="1"/>
                    <a:pt x="7574"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5" name="Google Shape;1415;p25"/>
            <p:cNvSpPr/>
            <p:nvPr/>
          </p:nvSpPr>
          <p:spPr>
            <a:xfrm>
              <a:off x="7241950" y="4303550"/>
              <a:ext cx="138650" cy="47150"/>
            </a:xfrm>
            <a:custGeom>
              <a:rect b="b" l="l" r="r" t="t"/>
              <a:pathLst>
                <a:path extrusionOk="0" h="1886" w="5546">
                  <a:moveTo>
                    <a:pt x="0" y="0"/>
                  </a:moveTo>
                  <a:lnTo>
                    <a:pt x="0" y="0"/>
                  </a:lnTo>
                  <a:cubicBezTo>
                    <a:pt x="444" y="222"/>
                    <a:pt x="888" y="444"/>
                    <a:pt x="1359" y="610"/>
                  </a:cubicBezTo>
                  <a:cubicBezTo>
                    <a:pt x="1830" y="776"/>
                    <a:pt x="2302" y="943"/>
                    <a:pt x="2745" y="1081"/>
                  </a:cubicBezTo>
                  <a:cubicBezTo>
                    <a:pt x="3189" y="1248"/>
                    <a:pt x="3660" y="1386"/>
                    <a:pt x="4132" y="1497"/>
                  </a:cubicBezTo>
                  <a:cubicBezTo>
                    <a:pt x="4603" y="1636"/>
                    <a:pt x="5074" y="1747"/>
                    <a:pt x="5546" y="1885"/>
                  </a:cubicBezTo>
                  <a:cubicBezTo>
                    <a:pt x="5102" y="1691"/>
                    <a:pt x="4631" y="1553"/>
                    <a:pt x="4159" y="1386"/>
                  </a:cubicBezTo>
                  <a:lnTo>
                    <a:pt x="2773" y="915"/>
                  </a:lnTo>
                  <a:lnTo>
                    <a:pt x="1387" y="471"/>
                  </a:lnTo>
                  <a:cubicBezTo>
                    <a:pt x="915" y="333"/>
                    <a:pt x="472" y="166"/>
                    <a:pt x="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6" name="Google Shape;1416;p25"/>
            <p:cNvSpPr/>
            <p:nvPr/>
          </p:nvSpPr>
          <p:spPr>
            <a:xfrm>
              <a:off x="7387500" y="3771900"/>
              <a:ext cx="50625" cy="126175"/>
            </a:xfrm>
            <a:custGeom>
              <a:rect b="b" l="l" r="r" t="t"/>
              <a:pathLst>
                <a:path extrusionOk="0" h="5047" w="2025">
                  <a:moveTo>
                    <a:pt x="1" y="1"/>
                  </a:moveTo>
                  <a:lnTo>
                    <a:pt x="1" y="1"/>
                  </a:lnTo>
                  <a:cubicBezTo>
                    <a:pt x="223" y="389"/>
                    <a:pt x="417" y="805"/>
                    <a:pt x="611" y="1221"/>
                  </a:cubicBezTo>
                  <a:cubicBezTo>
                    <a:pt x="777" y="1636"/>
                    <a:pt x="944" y="2052"/>
                    <a:pt x="1110" y="2468"/>
                  </a:cubicBezTo>
                  <a:cubicBezTo>
                    <a:pt x="1276" y="2912"/>
                    <a:pt x="1415" y="3328"/>
                    <a:pt x="1553" y="3771"/>
                  </a:cubicBezTo>
                  <a:cubicBezTo>
                    <a:pt x="1720" y="4187"/>
                    <a:pt x="1858" y="4631"/>
                    <a:pt x="2025" y="5047"/>
                  </a:cubicBezTo>
                  <a:cubicBezTo>
                    <a:pt x="1914" y="4603"/>
                    <a:pt x="1803" y="4159"/>
                    <a:pt x="1692" y="3716"/>
                  </a:cubicBezTo>
                  <a:cubicBezTo>
                    <a:pt x="1581" y="3272"/>
                    <a:pt x="1415" y="2856"/>
                    <a:pt x="1276" y="2413"/>
                  </a:cubicBezTo>
                  <a:cubicBezTo>
                    <a:pt x="971" y="1553"/>
                    <a:pt x="528" y="749"/>
                    <a:pt x="1" y="1"/>
                  </a:cubicBezTo>
                  <a:close/>
                </a:path>
              </a:pathLst>
            </a:custGeom>
            <a:solidFill>
              <a:srgbClr val="993A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7" name="Google Shape;1417;p25"/>
            <p:cNvSpPr/>
            <p:nvPr/>
          </p:nvSpPr>
          <p:spPr>
            <a:xfrm>
              <a:off x="7437425" y="3717950"/>
              <a:ext cx="759000" cy="783975"/>
            </a:xfrm>
            <a:custGeom>
              <a:rect b="b" l="l" r="r" t="t"/>
              <a:pathLst>
                <a:path extrusionOk="0" h="31359" w="30360">
                  <a:moveTo>
                    <a:pt x="15542" y="0"/>
                  </a:moveTo>
                  <a:cubicBezTo>
                    <a:pt x="13640" y="0"/>
                    <a:pt x="11709" y="328"/>
                    <a:pt x="10203" y="1188"/>
                  </a:cubicBezTo>
                  <a:cubicBezTo>
                    <a:pt x="9039" y="1826"/>
                    <a:pt x="8345" y="2990"/>
                    <a:pt x="7930" y="3988"/>
                  </a:cubicBezTo>
                  <a:cubicBezTo>
                    <a:pt x="7403" y="5319"/>
                    <a:pt x="6904" y="5985"/>
                    <a:pt x="6266" y="8730"/>
                  </a:cubicBezTo>
                  <a:cubicBezTo>
                    <a:pt x="5684" y="11253"/>
                    <a:pt x="5074" y="14552"/>
                    <a:pt x="4741" y="15689"/>
                  </a:cubicBezTo>
                  <a:cubicBezTo>
                    <a:pt x="1858" y="26308"/>
                    <a:pt x="0" y="27500"/>
                    <a:pt x="1192" y="28858"/>
                  </a:cubicBezTo>
                  <a:cubicBezTo>
                    <a:pt x="2468" y="30300"/>
                    <a:pt x="4187" y="30938"/>
                    <a:pt x="6017" y="31298"/>
                  </a:cubicBezTo>
                  <a:cubicBezTo>
                    <a:pt x="6227" y="31339"/>
                    <a:pt x="6422" y="31358"/>
                    <a:pt x="6602" y="31358"/>
                  </a:cubicBezTo>
                  <a:cubicBezTo>
                    <a:pt x="7895" y="31358"/>
                    <a:pt x="8432" y="30353"/>
                    <a:pt x="8456" y="28942"/>
                  </a:cubicBezTo>
                  <a:cubicBezTo>
                    <a:pt x="8456" y="27694"/>
                    <a:pt x="9039" y="27167"/>
                    <a:pt x="9926" y="26169"/>
                  </a:cubicBezTo>
                  <a:cubicBezTo>
                    <a:pt x="12172" y="23590"/>
                    <a:pt x="13613" y="20125"/>
                    <a:pt x="14556" y="17020"/>
                  </a:cubicBezTo>
                  <a:cubicBezTo>
                    <a:pt x="15610" y="13526"/>
                    <a:pt x="15526" y="12473"/>
                    <a:pt x="15748" y="12306"/>
                  </a:cubicBezTo>
                  <a:lnTo>
                    <a:pt x="15859" y="12306"/>
                  </a:lnTo>
                  <a:cubicBezTo>
                    <a:pt x="16110" y="12360"/>
                    <a:pt x="16360" y="12390"/>
                    <a:pt x="16619" y="12390"/>
                  </a:cubicBezTo>
                  <a:cubicBezTo>
                    <a:pt x="16760" y="12390"/>
                    <a:pt x="16904" y="12381"/>
                    <a:pt x="17051" y="12362"/>
                  </a:cubicBezTo>
                  <a:cubicBezTo>
                    <a:pt x="17352" y="12373"/>
                    <a:pt x="17653" y="12379"/>
                    <a:pt x="17954" y="12379"/>
                  </a:cubicBezTo>
                  <a:cubicBezTo>
                    <a:pt x="19095" y="12379"/>
                    <a:pt x="20236" y="12299"/>
                    <a:pt x="21376" y="12168"/>
                  </a:cubicBezTo>
                  <a:cubicBezTo>
                    <a:pt x="22319" y="12057"/>
                    <a:pt x="23234" y="11835"/>
                    <a:pt x="24121" y="11530"/>
                  </a:cubicBezTo>
                  <a:cubicBezTo>
                    <a:pt x="29223" y="9644"/>
                    <a:pt x="30360" y="5402"/>
                    <a:pt x="25840" y="2602"/>
                  </a:cubicBezTo>
                  <a:cubicBezTo>
                    <a:pt x="23844" y="1382"/>
                    <a:pt x="21487" y="883"/>
                    <a:pt x="19214" y="384"/>
                  </a:cubicBezTo>
                  <a:cubicBezTo>
                    <a:pt x="18096" y="149"/>
                    <a:pt x="16826" y="0"/>
                    <a:pt x="1554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8" name="Google Shape;1418;p25"/>
            <p:cNvSpPr/>
            <p:nvPr/>
          </p:nvSpPr>
          <p:spPr>
            <a:xfrm>
              <a:off x="7587125" y="3733075"/>
              <a:ext cx="150450" cy="247475"/>
            </a:xfrm>
            <a:custGeom>
              <a:rect b="b" l="l" r="r" t="t"/>
              <a:pathLst>
                <a:path extrusionOk="0" h="9899" w="6018">
                  <a:moveTo>
                    <a:pt x="6017" y="1"/>
                  </a:moveTo>
                  <a:lnTo>
                    <a:pt x="6017" y="1"/>
                  </a:lnTo>
                  <a:cubicBezTo>
                    <a:pt x="5490" y="56"/>
                    <a:pt x="4991" y="195"/>
                    <a:pt x="4520" y="417"/>
                  </a:cubicBezTo>
                  <a:cubicBezTo>
                    <a:pt x="4049" y="639"/>
                    <a:pt x="3633" y="944"/>
                    <a:pt x="3272" y="1332"/>
                  </a:cubicBezTo>
                  <a:cubicBezTo>
                    <a:pt x="2912" y="1692"/>
                    <a:pt x="2607" y="2108"/>
                    <a:pt x="2357" y="2579"/>
                  </a:cubicBezTo>
                  <a:cubicBezTo>
                    <a:pt x="2108" y="3023"/>
                    <a:pt x="1858" y="3494"/>
                    <a:pt x="1664" y="3966"/>
                  </a:cubicBezTo>
                  <a:cubicBezTo>
                    <a:pt x="1248" y="4908"/>
                    <a:pt x="916" y="5879"/>
                    <a:pt x="638" y="6877"/>
                  </a:cubicBezTo>
                  <a:cubicBezTo>
                    <a:pt x="361" y="7875"/>
                    <a:pt x="139" y="8901"/>
                    <a:pt x="1" y="9899"/>
                  </a:cubicBezTo>
                  <a:cubicBezTo>
                    <a:pt x="223" y="8901"/>
                    <a:pt x="472" y="7903"/>
                    <a:pt x="749" y="6932"/>
                  </a:cubicBezTo>
                  <a:cubicBezTo>
                    <a:pt x="1054" y="5934"/>
                    <a:pt x="1415" y="4992"/>
                    <a:pt x="1831" y="4049"/>
                  </a:cubicBezTo>
                  <a:cubicBezTo>
                    <a:pt x="2025" y="3578"/>
                    <a:pt x="2247" y="3106"/>
                    <a:pt x="2496" y="2663"/>
                  </a:cubicBezTo>
                  <a:cubicBezTo>
                    <a:pt x="2746" y="2219"/>
                    <a:pt x="3023" y="1803"/>
                    <a:pt x="3383" y="1415"/>
                  </a:cubicBezTo>
                  <a:cubicBezTo>
                    <a:pt x="4076" y="666"/>
                    <a:pt x="4991" y="167"/>
                    <a:pt x="6017" y="1"/>
                  </a:cubicBezTo>
                  <a:close/>
                </a:path>
              </a:pathLst>
            </a:custGeom>
            <a:solidFill>
              <a:srgbClr val="993A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9" name="Google Shape;1419;p25"/>
            <p:cNvSpPr/>
            <p:nvPr/>
          </p:nvSpPr>
          <p:spPr>
            <a:xfrm>
              <a:off x="7492175" y="4386025"/>
              <a:ext cx="126175" cy="49225"/>
            </a:xfrm>
            <a:custGeom>
              <a:rect b="b" l="l" r="r" t="t"/>
              <a:pathLst>
                <a:path extrusionOk="0" h="1969" w="5047">
                  <a:moveTo>
                    <a:pt x="0" y="0"/>
                  </a:moveTo>
                  <a:cubicBezTo>
                    <a:pt x="361" y="278"/>
                    <a:pt x="749" y="527"/>
                    <a:pt x="1165" y="721"/>
                  </a:cubicBezTo>
                  <a:cubicBezTo>
                    <a:pt x="1553" y="943"/>
                    <a:pt x="1969" y="1137"/>
                    <a:pt x="2413" y="1304"/>
                  </a:cubicBezTo>
                  <a:cubicBezTo>
                    <a:pt x="3244" y="1636"/>
                    <a:pt x="4132" y="1858"/>
                    <a:pt x="5046" y="1969"/>
                  </a:cubicBezTo>
                  <a:cubicBezTo>
                    <a:pt x="4159" y="1747"/>
                    <a:pt x="3300" y="1470"/>
                    <a:pt x="2468" y="1137"/>
                  </a:cubicBezTo>
                  <a:cubicBezTo>
                    <a:pt x="2052" y="999"/>
                    <a:pt x="1636" y="805"/>
                    <a:pt x="1220" y="610"/>
                  </a:cubicBezTo>
                  <a:cubicBezTo>
                    <a:pt x="804" y="416"/>
                    <a:pt x="416" y="222"/>
                    <a:pt x="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0" name="Google Shape;1420;p25"/>
            <p:cNvSpPr/>
            <p:nvPr/>
          </p:nvSpPr>
          <p:spPr>
            <a:xfrm>
              <a:off x="7830425" y="3896675"/>
              <a:ext cx="15975" cy="126850"/>
            </a:xfrm>
            <a:custGeom>
              <a:rect b="b" l="l" r="r" t="t"/>
              <a:pathLst>
                <a:path extrusionOk="0" h="5074" w="639">
                  <a:moveTo>
                    <a:pt x="638" y="0"/>
                  </a:moveTo>
                  <a:lnTo>
                    <a:pt x="638" y="0"/>
                  </a:lnTo>
                  <a:cubicBezTo>
                    <a:pt x="500" y="832"/>
                    <a:pt x="416" y="1691"/>
                    <a:pt x="333" y="2551"/>
                  </a:cubicBezTo>
                  <a:cubicBezTo>
                    <a:pt x="278" y="2967"/>
                    <a:pt x="250" y="3383"/>
                    <a:pt x="195" y="3799"/>
                  </a:cubicBezTo>
                  <a:cubicBezTo>
                    <a:pt x="139" y="4242"/>
                    <a:pt x="56" y="4658"/>
                    <a:pt x="0" y="5074"/>
                  </a:cubicBezTo>
                  <a:cubicBezTo>
                    <a:pt x="139" y="4658"/>
                    <a:pt x="250" y="4242"/>
                    <a:pt x="333" y="3826"/>
                  </a:cubicBezTo>
                  <a:cubicBezTo>
                    <a:pt x="416" y="3410"/>
                    <a:pt x="472" y="2995"/>
                    <a:pt x="500" y="2551"/>
                  </a:cubicBezTo>
                  <a:cubicBezTo>
                    <a:pt x="583" y="1691"/>
                    <a:pt x="638" y="860"/>
                    <a:pt x="638" y="0"/>
                  </a:cubicBezTo>
                  <a:close/>
                </a:path>
              </a:pathLst>
            </a:custGeom>
            <a:solidFill>
              <a:srgbClr val="993A5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1" name="Google Shape;1421;p25"/>
            <p:cNvSpPr/>
            <p:nvPr/>
          </p:nvSpPr>
          <p:spPr>
            <a:xfrm>
              <a:off x="7389600" y="3163175"/>
              <a:ext cx="591100" cy="441000"/>
            </a:xfrm>
            <a:custGeom>
              <a:rect b="b" l="l" r="r" t="t"/>
              <a:pathLst>
                <a:path extrusionOk="0" h="17640" w="23644">
                  <a:moveTo>
                    <a:pt x="20947" y="1"/>
                  </a:moveTo>
                  <a:cubicBezTo>
                    <a:pt x="19921" y="1"/>
                    <a:pt x="18801" y="697"/>
                    <a:pt x="17994" y="2474"/>
                  </a:cubicBezTo>
                  <a:cubicBezTo>
                    <a:pt x="15887" y="7021"/>
                    <a:pt x="14584" y="10404"/>
                    <a:pt x="13780" y="12511"/>
                  </a:cubicBezTo>
                  <a:cubicBezTo>
                    <a:pt x="11284" y="12455"/>
                    <a:pt x="6543" y="11651"/>
                    <a:pt x="1969" y="11069"/>
                  </a:cubicBezTo>
                  <a:cubicBezTo>
                    <a:pt x="1969" y="11069"/>
                    <a:pt x="1871" y="11056"/>
                    <a:pt x="1720" y="11056"/>
                  </a:cubicBezTo>
                  <a:cubicBezTo>
                    <a:pt x="1330" y="11056"/>
                    <a:pt x="582" y="11143"/>
                    <a:pt x="222" y="11762"/>
                  </a:cubicBezTo>
                  <a:cubicBezTo>
                    <a:pt x="55" y="12095"/>
                    <a:pt x="0" y="12511"/>
                    <a:pt x="139" y="12871"/>
                  </a:cubicBezTo>
                  <a:cubicBezTo>
                    <a:pt x="333" y="13343"/>
                    <a:pt x="887" y="13370"/>
                    <a:pt x="1442" y="13620"/>
                  </a:cubicBezTo>
                  <a:cubicBezTo>
                    <a:pt x="3626" y="14588"/>
                    <a:pt x="10745" y="17640"/>
                    <a:pt x="14443" y="17640"/>
                  </a:cubicBezTo>
                  <a:cubicBezTo>
                    <a:pt x="15300" y="17640"/>
                    <a:pt x="15972" y="17476"/>
                    <a:pt x="16358" y="17085"/>
                  </a:cubicBezTo>
                  <a:cubicBezTo>
                    <a:pt x="18964" y="14507"/>
                    <a:pt x="20683" y="10819"/>
                    <a:pt x="22097" y="7687"/>
                  </a:cubicBezTo>
                  <a:cubicBezTo>
                    <a:pt x="22763" y="6245"/>
                    <a:pt x="23539" y="4692"/>
                    <a:pt x="23594" y="3056"/>
                  </a:cubicBezTo>
                  <a:cubicBezTo>
                    <a:pt x="23643" y="1373"/>
                    <a:pt x="22387" y="1"/>
                    <a:pt x="20947" y="1"/>
                  </a:cubicBezTo>
                  <a:close/>
                </a:path>
              </a:pathLst>
            </a:custGeom>
            <a:solidFill>
              <a:srgbClr val="F8AC8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2" name="Google Shape;1422;p25"/>
            <p:cNvSpPr/>
            <p:nvPr/>
          </p:nvSpPr>
          <p:spPr>
            <a:xfrm>
              <a:off x="7735475" y="3474250"/>
              <a:ext cx="51300" cy="14875"/>
            </a:xfrm>
            <a:custGeom>
              <a:rect b="b" l="l" r="r" t="t"/>
              <a:pathLst>
                <a:path extrusionOk="0" h="595" w="2052">
                  <a:moveTo>
                    <a:pt x="152" y="1"/>
                  </a:moveTo>
                  <a:cubicBezTo>
                    <a:pt x="100" y="1"/>
                    <a:pt x="49" y="4"/>
                    <a:pt x="0" y="12"/>
                  </a:cubicBezTo>
                  <a:cubicBezTo>
                    <a:pt x="333" y="123"/>
                    <a:pt x="693" y="206"/>
                    <a:pt x="1026" y="317"/>
                  </a:cubicBezTo>
                  <a:cubicBezTo>
                    <a:pt x="1359" y="400"/>
                    <a:pt x="1691" y="484"/>
                    <a:pt x="2052" y="595"/>
                  </a:cubicBezTo>
                  <a:cubicBezTo>
                    <a:pt x="1885" y="484"/>
                    <a:pt x="1747" y="373"/>
                    <a:pt x="1580" y="317"/>
                  </a:cubicBezTo>
                  <a:cubicBezTo>
                    <a:pt x="1414" y="234"/>
                    <a:pt x="1248" y="179"/>
                    <a:pt x="1054" y="123"/>
                  </a:cubicBezTo>
                  <a:cubicBezTo>
                    <a:pt x="887" y="95"/>
                    <a:pt x="721" y="40"/>
                    <a:pt x="527" y="40"/>
                  </a:cubicBezTo>
                  <a:cubicBezTo>
                    <a:pt x="409" y="20"/>
                    <a:pt x="278" y="1"/>
                    <a:pt x="152" y="1"/>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3" name="Google Shape;1423;p25"/>
            <p:cNvSpPr/>
            <p:nvPr/>
          </p:nvSpPr>
          <p:spPr>
            <a:xfrm>
              <a:off x="7237800" y="3352675"/>
              <a:ext cx="212125" cy="146850"/>
            </a:xfrm>
            <a:custGeom>
              <a:rect b="b" l="l" r="r" t="t"/>
              <a:pathLst>
                <a:path extrusionOk="0" h="5874" w="8485">
                  <a:moveTo>
                    <a:pt x="4731" y="0"/>
                  </a:moveTo>
                  <a:cubicBezTo>
                    <a:pt x="4579" y="0"/>
                    <a:pt x="4455" y="63"/>
                    <a:pt x="4381" y="217"/>
                  </a:cubicBezTo>
                  <a:cubicBezTo>
                    <a:pt x="4159" y="689"/>
                    <a:pt x="5518" y="1936"/>
                    <a:pt x="4797" y="2103"/>
                  </a:cubicBezTo>
                  <a:cubicBezTo>
                    <a:pt x="4727" y="2117"/>
                    <a:pt x="4655" y="2124"/>
                    <a:pt x="4579" y="2124"/>
                  </a:cubicBezTo>
                  <a:cubicBezTo>
                    <a:pt x="3623" y="2124"/>
                    <a:pt x="2199" y="1067"/>
                    <a:pt x="1608" y="938"/>
                  </a:cubicBezTo>
                  <a:cubicBezTo>
                    <a:pt x="1577" y="933"/>
                    <a:pt x="1545" y="930"/>
                    <a:pt x="1514" y="930"/>
                  </a:cubicBezTo>
                  <a:cubicBezTo>
                    <a:pt x="1245" y="930"/>
                    <a:pt x="1015" y="1139"/>
                    <a:pt x="1165" y="1437"/>
                  </a:cubicBezTo>
                  <a:cubicBezTo>
                    <a:pt x="1400" y="1987"/>
                    <a:pt x="2079" y="2412"/>
                    <a:pt x="1970" y="2412"/>
                  </a:cubicBezTo>
                  <a:cubicBezTo>
                    <a:pt x="1963" y="2412"/>
                    <a:pt x="1953" y="2411"/>
                    <a:pt x="1941" y="2408"/>
                  </a:cubicBezTo>
                  <a:cubicBezTo>
                    <a:pt x="1368" y="2285"/>
                    <a:pt x="1097" y="2162"/>
                    <a:pt x="894" y="2162"/>
                  </a:cubicBezTo>
                  <a:cubicBezTo>
                    <a:pt x="822" y="2162"/>
                    <a:pt x="759" y="2177"/>
                    <a:pt x="693" y="2214"/>
                  </a:cubicBezTo>
                  <a:cubicBezTo>
                    <a:pt x="0" y="2546"/>
                    <a:pt x="1386" y="3295"/>
                    <a:pt x="2107" y="3628"/>
                  </a:cubicBezTo>
                  <a:cubicBezTo>
                    <a:pt x="2163" y="3655"/>
                    <a:pt x="2329" y="3794"/>
                    <a:pt x="2385" y="3794"/>
                  </a:cubicBezTo>
                  <a:lnTo>
                    <a:pt x="2329" y="3794"/>
                  </a:lnTo>
                  <a:cubicBezTo>
                    <a:pt x="2163" y="3766"/>
                    <a:pt x="1996" y="3711"/>
                    <a:pt x="1858" y="3655"/>
                  </a:cubicBezTo>
                  <a:cubicBezTo>
                    <a:pt x="1750" y="3621"/>
                    <a:pt x="1657" y="3606"/>
                    <a:pt x="1578" y="3606"/>
                  </a:cubicBezTo>
                  <a:cubicBezTo>
                    <a:pt x="891" y="3606"/>
                    <a:pt x="1384" y="4822"/>
                    <a:pt x="3799" y="5568"/>
                  </a:cubicBezTo>
                  <a:cubicBezTo>
                    <a:pt x="4418" y="5757"/>
                    <a:pt x="5097" y="5874"/>
                    <a:pt x="5755" y="5874"/>
                  </a:cubicBezTo>
                  <a:cubicBezTo>
                    <a:pt x="6451" y="5874"/>
                    <a:pt x="7124" y="5743"/>
                    <a:pt x="7680" y="5430"/>
                  </a:cubicBezTo>
                  <a:cubicBezTo>
                    <a:pt x="8262" y="5014"/>
                    <a:pt x="8484" y="4293"/>
                    <a:pt x="8262" y="3628"/>
                  </a:cubicBezTo>
                  <a:cubicBezTo>
                    <a:pt x="7874" y="2574"/>
                    <a:pt x="7209" y="1659"/>
                    <a:pt x="6377" y="966"/>
                  </a:cubicBezTo>
                  <a:cubicBezTo>
                    <a:pt x="6119" y="751"/>
                    <a:pt x="5258" y="0"/>
                    <a:pt x="4731" y="0"/>
                  </a:cubicBezTo>
                  <a:close/>
                </a:path>
              </a:pathLst>
            </a:custGeom>
            <a:solidFill>
              <a:srgbClr val="F8AC8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4" name="Google Shape;1424;p25"/>
            <p:cNvSpPr/>
            <p:nvPr/>
          </p:nvSpPr>
          <p:spPr>
            <a:xfrm>
              <a:off x="7288400" y="3411475"/>
              <a:ext cx="26350" cy="9025"/>
            </a:xfrm>
            <a:custGeom>
              <a:rect b="b" l="l" r="r" t="t"/>
              <a:pathLst>
                <a:path extrusionOk="0" h="361" w="1054">
                  <a:moveTo>
                    <a:pt x="0" y="0"/>
                  </a:moveTo>
                  <a:cubicBezTo>
                    <a:pt x="139" y="139"/>
                    <a:pt x="305" y="222"/>
                    <a:pt x="499" y="278"/>
                  </a:cubicBezTo>
                  <a:cubicBezTo>
                    <a:pt x="666" y="361"/>
                    <a:pt x="860" y="361"/>
                    <a:pt x="1054" y="361"/>
                  </a:cubicBezTo>
                  <a:cubicBezTo>
                    <a:pt x="915" y="250"/>
                    <a:pt x="721" y="167"/>
                    <a:pt x="555" y="111"/>
                  </a:cubicBezTo>
                  <a:cubicBezTo>
                    <a:pt x="471" y="83"/>
                    <a:pt x="388" y="56"/>
                    <a:pt x="277" y="56"/>
                  </a:cubicBezTo>
                  <a:cubicBezTo>
                    <a:pt x="194" y="28"/>
                    <a:pt x="111" y="0"/>
                    <a:pt x="0" y="0"/>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5" name="Google Shape;1425;p25"/>
            <p:cNvSpPr/>
            <p:nvPr/>
          </p:nvSpPr>
          <p:spPr>
            <a:xfrm>
              <a:off x="7293925" y="3444750"/>
              <a:ext cx="27075" cy="9900"/>
            </a:xfrm>
            <a:custGeom>
              <a:rect b="b" l="l" r="r" t="t"/>
              <a:pathLst>
                <a:path extrusionOk="0" h="396" w="1083">
                  <a:moveTo>
                    <a:pt x="1" y="0"/>
                  </a:moveTo>
                  <a:lnTo>
                    <a:pt x="1" y="0"/>
                  </a:lnTo>
                  <a:cubicBezTo>
                    <a:pt x="140" y="139"/>
                    <a:pt x="306" y="250"/>
                    <a:pt x="500" y="305"/>
                  </a:cubicBezTo>
                  <a:cubicBezTo>
                    <a:pt x="658" y="350"/>
                    <a:pt x="817" y="396"/>
                    <a:pt x="975" y="396"/>
                  </a:cubicBezTo>
                  <a:cubicBezTo>
                    <a:pt x="1011" y="396"/>
                    <a:pt x="1047" y="393"/>
                    <a:pt x="1082" y="388"/>
                  </a:cubicBezTo>
                  <a:cubicBezTo>
                    <a:pt x="916" y="277"/>
                    <a:pt x="749" y="194"/>
                    <a:pt x="555" y="139"/>
                  </a:cubicBezTo>
                  <a:cubicBezTo>
                    <a:pt x="472" y="111"/>
                    <a:pt x="389" y="83"/>
                    <a:pt x="306" y="56"/>
                  </a:cubicBezTo>
                  <a:cubicBezTo>
                    <a:pt x="195" y="28"/>
                    <a:pt x="112" y="28"/>
                    <a:pt x="1" y="0"/>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6" name="Google Shape;1426;p25"/>
            <p:cNvSpPr/>
            <p:nvPr/>
          </p:nvSpPr>
          <p:spPr>
            <a:xfrm>
              <a:off x="7428400" y="3449600"/>
              <a:ext cx="18750" cy="38825"/>
            </a:xfrm>
            <a:custGeom>
              <a:rect b="b" l="l" r="r" t="t"/>
              <a:pathLst>
                <a:path extrusionOk="0" h="1553" w="750">
                  <a:moveTo>
                    <a:pt x="611" y="0"/>
                  </a:moveTo>
                  <a:cubicBezTo>
                    <a:pt x="611" y="139"/>
                    <a:pt x="583" y="305"/>
                    <a:pt x="583" y="444"/>
                  </a:cubicBezTo>
                  <a:cubicBezTo>
                    <a:pt x="555" y="582"/>
                    <a:pt x="500" y="693"/>
                    <a:pt x="444" y="832"/>
                  </a:cubicBezTo>
                  <a:cubicBezTo>
                    <a:pt x="333" y="1081"/>
                    <a:pt x="167" y="1331"/>
                    <a:pt x="1" y="1553"/>
                  </a:cubicBezTo>
                  <a:cubicBezTo>
                    <a:pt x="278" y="1414"/>
                    <a:pt x="500" y="1192"/>
                    <a:pt x="611" y="915"/>
                  </a:cubicBezTo>
                  <a:cubicBezTo>
                    <a:pt x="749" y="610"/>
                    <a:pt x="749" y="305"/>
                    <a:pt x="611" y="0"/>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7" name="Google Shape;1427;p25"/>
            <p:cNvSpPr/>
            <p:nvPr/>
          </p:nvSpPr>
          <p:spPr>
            <a:xfrm>
              <a:off x="7717450" y="3101750"/>
              <a:ext cx="240500" cy="393025"/>
            </a:xfrm>
            <a:custGeom>
              <a:rect b="b" l="l" r="r" t="t"/>
              <a:pathLst>
                <a:path extrusionOk="0" h="15721" w="9620">
                  <a:moveTo>
                    <a:pt x="9227" y="0"/>
                  </a:moveTo>
                  <a:cubicBezTo>
                    <a:pt x="9061" y="0"/>
                    <a:pt x="8874" y="39"/>
                    <a:pt x="8789" y="51"/>
                  </a:cubicBezTo>
                  <a:cubicBezTo>
                    <a:pt x="6072" y="717"/>
                    <a:pt x="3965" y="3129"/>
                    <a:pt x="2939" y="5652"/>
                  </a:cubicBezTo>
                  <a:cubicBezTo>
                    <a:pt x="2218" y="7426"/>
                    <a:pt x="1996" y="8924"/>
                    <a:pt x="1220" y="11197"/>
                  </a:cubicBezTo>
                  <a:cubicBezTo>
                    <a:pt x="499" y="13221"/>
                    <a:pt x="0" y="13471"/>
                    <a:pt x="777" y="14025"/>
                  </a:cubicBezTo>
                  <a:cubicBezTo>
                    <a:pt x="1858" y="14801"/>
                    <a:pt x="3050" y="15328"/>
                    <a:pt x="4325" y="15605"/>
                  </a:cubicBezTo>
                  <a:cubicBezTo>
                    <a:pt x="4635" y="15673"/>
                    <a:pt x="4928" y="15721"/>
                    <a:pt x="5197" y="15721"/>
                  </a:cubicBezTo>
                  <a:cubicBezTo>
                    <a:pt x="5698" y="15721"/>
                    <a:pt x="6116" y="15556"/>
                    <a:pt x="6405" y="15051"/>
                  </a:cubicBezTo>
                  <a:cubicBezTo>
                    <a:pt x="7652" y="12833"/>
                    <a:pt x="5434" y="10504"/>
                    <a:pt x="7126" y="5208"/>
                  </a:cubicBezTo>
                  <a:cubicBezTo>
                    <a:pt x="7375" y="4432"/>
                    <a:pt x="7652" y="3683"/>
                    <a:pt x="8013" y="2963"/>
                  </a:cubicBezTo>
                  <a:cubicBezTo>
                    <a:pt x="8817" y="1271"/>
                    <a:pt x="9316" y="772"/>
                    <a:pt x="9510" y="329"/>
                  </a:cubicBezTo>
                  <a:cubicBezTo>
                    <a:pt x="9619" y="64"/>
                    <a:pt x="9440" y="0"/>
                    <a:pt x="9227"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8" name="Google Shape;1428;p25"/>
            <p:cNvSpPr/>
            <p:nvPr/>
          </p:nvSpPr>
          <p:spPr>
            <a:xfrm>
              <a:off x="7747950" y="3413550"/>
              <a:ext cx="83875" cy="35375"/>
            </a:xfrm>
            <a:custGeom>
              <a:rect b="b" l="l" r="r" t="t"/>
              <a:pathLst>
                <a:path extrusionOk="0" h="1415" w="3355">
                  <a:moveTo>
                    <a:pt x="0" y="0"/>
                  </a:moveTo>
                  <a:lnTo>
                    <a:pt x="0" y="0"/>
                  </a:lnTo>
                  <a:cubicBezTo>
                    <a:pt x="499" y="333"/>
                    <a:pt x="1054" y="610"/>
                    <a:pt x="1608" y="832"/>
                  </a:cubicBezTo>
                  <a:cubicBezTo>
                    <a:pt x="1913" y="943"/>
                    <a:pt x="2190" y="1054"/>
                    <a:pt x="2468" y="1165"/>
                  </a:cubicBezTo>
                  <a:cubicBezTo>
                    <a:pt x="2773" y="1248"/>
                    <a:pt x="3050" y="1331"/>
                    <a:pt x="3355" y="1414"/>
                  </a:cubicBezTo>
                  <a:cubicBezTo>
                    <a:pt x="3078" y="1276"/>
                    <a:pt x="2800" y="1165"/>
                    <a:pt x="2523" y="1026"/>
                  </a:cubicBezTo>
                  <a:lnTo>
                    <a:pt x="1691" y="694"/>
                  </a:lnTo>
                  <a:cubicBezTo>
                    <a:pt x="1137" y="472"/>
                    <a:pt x="582" y="222"/>
                    <a:pt x="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9" name="Google Shape;1429;p25"/>
            <p:cNvSpPr/>
            <p:nvPr/>
          </p:nvSpPr>
          <p:spPr>
            <a:xfrm>
              <a:off x="7768050" y="3086175"/>
              <a:ext cx="578100" cy="762250"/>
            </a:xfrm>
            <a:custGeom>
              <a:rect b="b" l="l" r="r" t="t"/>
              <a:pathLst>
                <a:path extrusionOk="0" h="30490" w="23124">
                  <a:moveTo>
                    <a:pt x="11506" y="1"/>
                  </a:moveTo>
                  <a:cubicBezTo>
                    <a:pt x="10371" y="1"/>
                    <a:pt x="9265" y="102"/>
                    <a:pt x="8235" y="314"/>
                  </a:cubicBezTo>
                  <a:cubicBezTo>
                    <a:pt x="7930" y="369"/>
                    <a:pt x="7652" y="425"/>
                    <a:pt x="7375" y="508"/>
                  </a:cubicBezTo>
                  <a:cubicBezTo>
                    <a:pt x="6571" y="730"/>
                    <a:pt x="5628" y="1617"/>
                    <a:pt x="5240" y="2116"/>
                  </a:cubicBezTo>
                  <a:cubicBezTo>
                    <a:pt x="3937" y="4001"/>
                    <a:pt x="3133" y="6192"/>
                    <a:pt x="2939" y="8465"/>
                  </a:cubicBezTo>
                  <a:cubicBezTo>
                    <a:pt x="2745" y="10711"/>
                    <a:pt x="3466" y="12846"/>
                    <a:pt x="3327" y="15064"/>
                  </a:cubicBezTo>
                  <a:cubicBezTo>
                    <a:pt x="3189" y="16533"/>
                    <a:pt x="2856" y="17975"/>
                    <a:pt x="2357" y="19361"/>
                  </a:cubicBezTo>
                  <a:cubicBezTo>
                    <a:pt x="305" y="25627"/>
                    <a:pt x="0" y="25572"/>
                    <a:pt x="499" y="26210"/>
                  </a:cubicBezTo>
                  <a:cubicBezTo>
                    <a:pt x="1276" y="27152"/>
                    <a:pt x="2218" y="27956"/>
                    <a:pt x="3272" y="28539"/>
                  </a:cubicBezTo>
                  <a:cubicBezTo>
                    <a:pt x="5513" y="29830"/>
                    <a:pt x="8354" y="30489"/>
                    <a:pt x="11077" y="30489"/>
                  </a:cubicBezTo>
                  <a:cubicBezTo>
                    <a:pt x="14552" y="30489"/>
                    <a:pt x="17835" y="29415"/>
                    <a:pt x="19436" y="27208"/>
                  </a:cubicBezTo>
                  <a:cubicBezTo>
                    <a:pt x="20018" y="26431"/>
                    <a:pt x="19380" y="25683"/>
                    <a:pt x="19685" y="21579"/>
                  </a:cubicBezTo>
                  <a:cubicBezTo>
                    <a:pt x="19796" y="19611"/>
                    <a:pt x="20157" y="17698"/>
                    <a:pt x="20767" y="15813"/>
                  </a:cubicBezTo>
                  <a:cubicBezTo>
                    <a:pt x="21460" y="13650"/>
                    <a:pt x="22652" y="11044"/>
                    <a:pt x="22985" y="7966"/>
                  </a:cubicBezTo>
                  <a:cubicBezTo>
                    <a:pt x="23123" y="6663"/>
                    <a:pt x="23096" y="5332"/>
                    <a:pt x="22846" y="4029"/>
                  </a:cubicBezTo>
                  <a:cubicBezTo>
                    <a:pt x="22791" y="3780"/>
                    <a:pt x="22652" y="3558"/>
                    <a:pt x="22458" y="3419"/>
                  </a:cubicBezTo>
                  <a:cubicBezTo>
                    <a:pt x="21210" y="2449"/>
                    <a:pt x="19824" y="1673"/>
                    <a:pt x="18327" y="1173"/>
                  </a:cubicBezTo>
                  <a:cubicBezTo>
                    <a:pt x="16196" y="414"/>
                    <a:pt x="13792" y="1"/>
                    <a:pt x="11506"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0" name="Google Shape;1430;p25"/>
            <p:cNvSpPr/>
            <p:nvPr/>
          </p:nvSpPr>
          <p:spPr>
            <a:xfrm>
              <a:off x="8061925" y="3350475"/>
              <a:ext cx="80425" cy="79875"/>
            </a:xfrm>
            <a:custGeom>
              <a:rect b="b" l="l" r="r" t="t"/>
              <a:pathLst>
                <a:path extrusionOk="0" h="3195" w="3217">
                  <a:moveTo>
                    <a:pt x="1553" y="0"/>
                  </a:moveTo>
                  <a:lnTo>
                    <a:pt x="1553" y="0"/>
                  </a:lnTo>
                  <a:cubicBezTo>
                    <a:pt x="2215" y="1085"/>
                    <a:pt x="1387" y="2422"/>
                    <a:pt x="178" y="2422"/>
                  </a:cubicBezTo>
                  <a:cubicBezTo>
                    <a:pt x="120" y="2422"/>
                    <a:pt x="61" y="2419"/>
                    <a:pt x="1" y="2413"/>
                  </a:cubicBezTo>
                  <a:lnTo>
                    <a:pt x="1" y="2413"/>
                  </a:lnTo>
                  <a:cubicBezTo>
                    <a:pt x="139" y="2607"/>
                    <a:pt x="306" y="2801"/>
                    <a:pt x="528" y="2939"/>
                  </a:cubicBezTo>
                  <a:cubicBezTo>
                    <a:pt x="791" y="3112"/>
                    <a:pt x="1091" y="3195"/>
                    <a:pt x="1391" y="3195"/>
                  </a:cubicBezTo>
                  <a:cubicBezTo>
                    <a:pt x="1911" y="3195"/>
                    <a:pt x="2429" y="2943"/>
                    <a:pt x="2746" y="2468"/>
                  </a:cubicBezTo>
                  <a:cubicBezTo>
                    <a:pt x="3217" y="1719"/>
                    <a:pt x="2995" y="721"/>
                    <a:pt x="2247" y="250"/>
                  </a:cubicBezTo>
                  <a:cubicBezTo>
                    <a:pt x="2052" y="111"/>
                    <a:pt x="1803" y="28"/>
                    <a:pt x="155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1" name="Google Shape;1431;p25"/>
            <p:cNvSpPr/>
            <p:nvPr/>
          </p:nvSpPr>
          <p:spPr>
            <a:xfrm>
              <a:off x="7962125" y="3086500"/>
              <a:ext cx="264800" cy="191425"/>
            </a:xfrm>
            <a:custGeom>
              <a:rect b="b" l="l" r="r" t="t"/>
              <a:pathLst>
                <a:path extrusionOk="0" h="7657" w="10592">
                  <a:moveTo>
                    <a:pt x="3755" y="0"/>
                  </a:moveTo>
                  <a:cubicBezTo>
                    <a:pt x="2620" y="0"/>
                    <a:pt x="1511" y="99"/>
                    <a:pt x="472" y="301"/>
                  </a:cubicBezTo>
                  <a:cubicBezTo>
                    <a:pt x="444" y="384"/>
                    <a:pt x="444" y="467"/>
                    <a:pt x="416" y="578"/>
                  </a:cubicBezTo>
                  <a:cubicBezTo>
                    <a:pt x="0" y="2297"/>
                    <a:pt x="28" y="2769"/>
                    <a:pt x="28" y="4543"/>
                  </a:cubicBezTo>
                  <a:cubicBezTo>
                    <a:pt x="55" y="6036"/>
                    <a:pt x="568" y="7656"/>
                    <a:pt x="2012" y="7656"/>
                  </a:cubicBezTo>
                  <a:cubicBezTo>
                    <a:pt x="2070" y="7656"/>
                    <a:pt x="2129" y="7654"/>
                    <a:pt x="2191" y="7648"/>
                  </a:cubicBezTo>
                  <a:cubicBezTo>
                    <a:pt x="3632" y="7537"/>
                    <a:pt x="5046" y="6234"/>
                    <a:pt x="7043" y="4349"/>
                  </a:cubicBezTo>
                  <a:cubicBezTo>
                    <a:pt x="9122" y="2353"/>
                    <a:pt x="10203" y="1549"/>
                    <a:pt x="10591" y="1160"/>
                  </a:cubicBezTo>
                  <a:cubicBezTo>
                    <a:pt x="8442" y="401"/>
                    <a:pt x="6044" y="0"/>
                    <a:pt x="3755" y="0"/>
                  </a:cubicBezTo>
                  <a:close/>
                </a:path>
              </a:pathLst>
            </a:custGeom>
            <a:solidFill>
              <a:srgbClr val="F8AC8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2" name="Google Shape;1432;p25"/>
            <p:cNvSpPr/>
            <p:nvPr/>
          </p:nvSpPr>
          <p:spPr>
            <a:xfrm>
              <a:off x="7920525" y="3131450"/>
              <a:ext cx="314725" cy="201200"/>
            </a:xfrm>
            <a:custGeom>
              <a:rect b="b" l="l" r="r" t="t"/>
              <a:pathLst>
                <a:path extrusionOk="0" h="8048" w="12589">
                  <a:moveTo>
                    <a:pt x="389" y="0"/>
                  </a:moveTo>
                  <a:cubicBezTo>
                    <a:pt x="195" y="887"/>
                    <a:pt x="56" y="1775"/>
                    <a:pt x="1" y="2662"/>
                  </a:cubicBezTo>
                  <a:cubicBezTo>
                    <a:pt x="1" y="3577"/>
                    <a:pt x="139" y="4492"/>
                    <a:pt x="417" y="5351"/>
                  </a:cubicBezTo>
                  <a:cubicBezTo>
                    <a:pt x="555" y="5767"/>
                    <a:pt x="722" y="6183"/>
                    <a:pt x="971" y="6571"/>
                  </a:cubicBezTo>
                  <a:cubicBezTo>
                    <a:pt x="1193" y="6987"/>
                    <a:pt x="1498" y="7320"/>
                    <a:pt x="1858" y="7625"/>
                  </a:cubicBezTo>
                  <a:cubicBezTo>
                    <a:pt x="2219" y="7874"/>
                    <a:pt x="2690" y="8041"/>
                    <a:pt x="3161" y="8041"/>
                  </a:cubicBezTo>
                  <a:cubicBezTo>
                    <a:pt x="3235" y="8045"/>
                    <a:pt x="3310" y="8047"/>
                    <a:pt x="3385" y="8047"/>
                  </a:cubicBezTo>
                  <a:cubicBezTo>
                    <a:pt x="3761" y="8047"/>
                    <a:pt x="4150" y="7990"/>
                    <a:pt x="4520" y="7874"/>
                  </a:cubicBezTo>
                  <a:cubicBezTo>
                    <a:pt x="4936" y="7763"/>
                    <a:pt x="5380" y="7569"/>
                    <a:pt x="5768" y="7347"/>
                  </a:cubicBezTo>
                  <a:cubicBezTo>
                    <a:pt x="6156" y="7126"/>
                    <a:pt x="6516" y="6848"/>
                    <a:pt x="6877" y="6571"/>
                  </a:cubicBezTo>
                  <a:cubicBezTo>
                    <a:pt x="7570" y="5989"/>
                    <a:pt x="8235" y="5379"/>
                    <a:pt x="8845" y="4713"/>
                  </a:cubicBezTo>
                  <a:cubicBezTo>
                    <a:pt x="10093" y="3410"/>
                    <a:pt x="11313" y="2107"/>
                    <a:pt x="12588" y="832"/>
                  </a:cubicBezTo>
                  <a:lnTo>
                    <a:pt x="12588" y="832"/>
                  </a:lnTo>
                  <a:cubicBezTo>
                    <a:pt x="11923" y="1442"/>
                    <a:pt x="11285" y="2080"/>
                    <a:pt x="10647" y="2717"/>
                  </a:cubicBezTo>
                  <a:lnTo>
                    <a:pt x="8734" y="4630"/>
                  </a:lnTo>
                  <a:cubicBezTo>
                    <a:pt x="8124" y="5268"/>
                    <a:pt x="7459" y="5878"/>
                    <a:pt x="6794" y="6460"/>
                  </a:cubicBezTo>
                  <a:cubicBezTo>
                    <a:pt x="6433" y="6737"/>
                    <a:pt x="6073" y="6987"/>
                    <a:pt x="5685" y="7209"/>
                  </a:cubicBezTo>
                  <a:cubicBezTo>
                    <a:pt x="5296" y="7403"/>
                    <a:pt x="4880" y="7597"/>
                    <a:pt x="4465" y="7708"/>
                  </a:cubicBezTo>
                  <a:cubicBezTo>
                    <a:pt x="4118" y="7823"/>
                    <a:pt x="3752" y="7881"/>
                    <a:pt x="3383" y="7881"/>
                  </a:cubicBezTo>
                  <a:cubicBezTo>
                    <a:pt x="3309" y="7881"/>
                    <a:pt x="3235" y="7879"/>
                    <a:pt x="3161" y="7874"/>
                  </a:cubicBezTo>
                  <a:cubicBezTo>
                    <a:pt x="2718" y="7874"/>
                    <a:pt x="2302" y="7736"/>
                    <a:pt x="1942" y="7486"/>
                  </a:cubicBezTo>
                  <a:cubicBezTo>
                    <a:pt x="1609" y="7209"/>
                    <a:pt x="1304" y="6876"/>
                    <a:pt x="1110" y="6488"/>
                  </a:cubicBezTo>
                  <a:cubicBezTo>
                    <a:pt x="860" y="6100"/>
                    <a:pt x="694" y="5712"/>
                    <a:pt x="528" y="5268"/>
                  </a:cubicBezTo>
                  <a:cubicBezTo>
                    <a:pt x="250" y="4436"/>
                    <a:pt x="84" y="3549"/>
                    <a:pt x="84" y="2662"/>
                  </a:cubicBezTo>
                  <a:cubicBezTo>
                    <a:pt x="112" y="1775"/>
                    <a:pt x="223" y="860"/>
                    <a:pt x="38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3" name="Google Shape;1433;p25"/>
            <p:cNvSpPr/>
            <p:nvPr/>
          </p:nvSpPr>
          <p:spPr>
            <a:xfrm>
              <a:off x="7813100" y="3712300"/>
              <a:ext cx="422825" cy="86200"/>
            </a:xfrm>
            <a:custGeom>
              <a:rect b="b" l="l" r="r" t="t"/>
              <a:pathLst>
                <a:path extrusionOk="0" h="3448" w="16913">
                  <a:moveTo>
                    <a:pt x="0" y="0"/>
                  </a:moveTo>
                  <a:cubicBezTo>
                    <a:pt x="1109" y="1054"/>
                    <a:pt x="2412" y="1886"/>
                    <a:pt x="3826" y="2468"/>
                  </a:cubicBezTo>
                  <a:cubicBezTo>
                    <a:pt x="5268" y="3022"/>
                    <a:pt x="6765" y="3355"/>
                    <a:pt x="8290" y="3438"/>
                  </a:cubicBezTo>
                  <a:cubicBezTo>
                    <a:pt x="8464" y="3444"/>
                    <a:pt x="8637" y="3447"/>
                    <a:pt x="8810" y="3447"/>
                  </a:cubicBezTo>
                  <a:cubicBezTo>
                    <a:pt x="10183" y="3447"/>
                    <a:pt x="11532" y="3253"/>
                    <a:pt x="12837" y="2884"/>
                  </a:cubicBezTo>
                  <a:cubicBezTo>
                    <a:pt x="14307" y="2440"/>
                    <a:pt x="15693" y="1775"/>
                    <a:pt x="16913" y="860"/>
                  </a:cubicBezTo>
                  <a:lnTo>
                    <a:pt x="16913" y="860"/>
                  </a:lnTo>
                  <a:cubicBezTo>
                    <a:pt x="15665" y="1719"/>
                    <a:pt x="14279" y="2357"/>
                    <a:pt x="12810" y="2745"/>
                  </a:cubicBezTo>
                  <a:cubicBezTo>
                    <a:pt x="11566" y="3074"/>
                    <a:pt x="10282" y="3263"/>
                    <a:pt x="8992" y="3263"/>
                  </a:cubicBezTo>
                  <a:cubicBezTo>
                    <a:pt x="8759" y="3263"/>
                    <a:pt x="8524" y="3257"/>
                    <a:pt x="8290" y="3244"/>
                  </a:cubicBezTo>
                  <a:cubicBezTo>
                    <a:pt x="6793" y="3189"/>
                    <a:pt x="5296" y="2884"/>
                    <a:pt x="3882" y="2329"/>
                  </a:cubicBezTo>
                  <a:cubicBezTo>
                    <a:pt x="2468" y="1802"/>
                    <a:pt x="1137" y="998"/>
                    <a:pt x="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4" name="Google Shape;1434;p25"/>
            <p:cNvSpPr/>
            <p:nvPr/>
          </p:nvSpPr>
          <p:spPr>
            <a:xfrm>
              <a:off x="7841525" y="3261050"/>
              <a:ext cx="10400" cy="235700"/>
            </a:xfrm>
            <a:custGeom>
              <a:rect b="b" l="l" r="r" t="t"/>
              <a:pathLst>
                <a:path extrusionOk="0" h="9428" w="416">
                  <a:moveTo>
                    <a:pt x="277" y="1"/>
                  </a:moveTo>
                  <a:cubicBezTo>
                    <a:pt x="111" y="777"/>
                    <a:pt x="0" y="1581"/>
                    <a:pt x="0" y="2358"/>
                  </a:cubicBezTo>
                  <a:cubicBezTo>
                    <a:pt x="0" y="3162"/>
                    <a:pt x="28" y="3938"/>
                    <a:pt x="111" y="4714"/>
                  </a:cubicBezTo>
                  <a:cubicBezTo>
                    <a:pt x="194" y="5518"/>
                    <a:pt x="250" y="6295"/>
                    <a:pt x="277" y="7071"/>
                  </a:cubicBezTo>
                  <a:cubicBezTo>
                    <a:pt x="305" y="7875"/>
                    <a:pt x="277" y="8651"/>
                    <a:pt x="222" y="9428"/>
                  </a:cubicBezTo>
                  <a:cubicBezTo>
                    <a:pt x="333" y="8651"/>
                    <a:pt x="416" y="7875"/>
                    <a:pt x="416" y="7071"/>
                  </a:cubicBezTo>
                  <a:cubicBezTo>
                    <a:pt x="416" y="6295"/>
                    <a:pt x="361" y="5490"/>
                    <a:pt x="305" y="4714"/>
                  </a:cubicBezTo>
                  <a:cubicBezTo>
                    <a:pt x="222" y="3938"/>
                    <a:pt x="139" y="3134"/>
                    <a:pt x="139" y="2358"/>
                  </a:cubicBezTo>
                  <a:cubicBezTo>
                    <a:pt x="111" y="1581"/>
                    <a:pt x="166" y="777"/>
                    <a:pt x="277"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5" name="Google Shape;1435;p25"/>
            <p:cNvSpPr/>
            <p:nvPr/>
          </p:nvSpPr>
          <p:spPr>
            <a:xfrm>
              <a:off x="7861625" y="3502975"/>
              <a:ext cx="214200" cy="112300"/>
            </a:xfrm>
            <a:custGeom>
              <a:rect b="b" l="l" r="r" t="t"/>
              <a:pathLst>
                <a:path extrusionOk="0" h="4492" w="8568">
                  <a:moveTo>
                    <a:pt x="8567" y="0"/>
                  </a:moveTo>
                  <a:lnTo>
                    <a:pt x="8567" y="0"/>
                  </a:lnTo>
                  <a:cubicBezTo>
                    <a:pt x="8290" y="333"/>
                    <a:pt x="8013" y="638"/>
                    <a:pt x="7736" y="915"/>
                  </a:cubicBezTo>
                  <a:cubicBezTo>
                    <a:pt x="7431" y="1220"/>
                    <a:pt x="7126" y="1497"/>
                    <a:pt x="6821" y="1774"/>
                  </a:cubicBezTo>
                  <a:cubicBezTo>
                    <a:pt x="6183" y="2301"/>
                    <a:pt x="5490" y="2773"/>
                    <a:pt x="4741" y="3161"/>
                  </a:cubicBezTo>
                  <a:cubicBezTo>
                    <a:pt x="4020" y="3549"/>
                    <a:pt x="3244" y="3854"/>
                    <a:pt x="2440" y="4076"/>
                  </a:cubicBezTo>
                  <a:cubicBezTo>
                    <a:pt x="1636" y="4298"/>
                    <a:pt x="832" y="4436"/>
                    <a:pt x="0" y="4492"/>
                  </a:cubicBezTo>
                  <a:cubicBezTo>
                    <a:pt x="416" y="4464"/>
                    <a:pt x="832" y="4464"/>
                    <a:pt x="1248" y="4408"/>
                  </a:cubicBezTo>
                  <a:cubicBezTo>
                    <a:pt x="2495" y="4270"/>
                    <a:pt x="3715" y="3909"/>
                    <a:pt x="4824" y="3327"/>
                  </a:cubicBezTo>
                  <a:cubicBezTo>
                    <a:pt x="5573" y="2939"/>
                    <a:pt x="6294" y="2440"/>
                    <a:pt x="6904" y="1885"/>
                  </a:cubicBezTo>
                  <a:cubicBezTo>
                    <a:pt x="7541" y="1331"/>
                    <a:pt x="8096" y="693"/>
                    <a:pt x="856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6" name="Google Shape;1436;p25"/>
            <p:cNvSpPr/>
            <p:nvPr/>
          </p:nvSpPr>
          <p:spPr>
            <a:xfrm>
              <a:off x="7910125" y="3597225"/>
              <a:ext cx="152525" cy="72450"/>
            </a:xfrm>
            <a:custGeom>
              <a:rect b="b" l="l" r="r" t="t"/>
              <a:pathLst>
                <a:path extrusionOk="0" h="2898" w="6101">
                  <a:moveTo>
                    <a:pt x="6101" y="1"/>
                  </a:moveTo>
                  <a:lnTo>
                    <a:pt x="6101" y="1"/>
                  </a:lnTo>
                  <a:cubicBezTo>
                    <a:pt x="4798" y="1789"/>
                    <a:pt x="2742" y="2824"/>
                    <a:pt x="562" y="2824"/>
                  </a:cubicBezTo>
                  <a:cubicBezTo>
                    <a:pt x="376" y="2824"/>
                    <a:pt x="188" y="2816"/>
                    <a:pt x="1" y="2801"/>
                  </a:cubicBezTo>
                  <a:lnTo>
                    <a:pt x="1" y="2801"/>
                  </a:lnTo>
                  <a:cubicBezTo>
                    <a:pt x="354" y="2866"/>
                    <a:pt x="708" y="2898"/>
                    <a:pt x="1059" y="2898"/>
                  </a:cubicBezTo>
                  <a:cubicBezTo>
                    <a:pt x="3102" y="2898"/>
                    <a:pt x="5036" y="1823"/>
                    <a:pt x="610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7" name="Google Shape;1437;p25"/>
            <p:cNvSpPr/>
            <p:nvPr/>
          </p:nvSpPr>
          <p:spPr>
            <a:xfrm>
              <a:off x="7941450" y="2986900"/>
              <a:ext cx="264675" cy="238750"/>
            </a:xfrm>
            <a:custGeom>
              <a:rect b="b" l="l" r="r" t="t"/>
              <a:pathLst>
                <a:path extrusionOk="0" h="9550" w="10587">
                  <a:moveTo>
                    <a:pt x="5208" y="0"/>
                  </a:moveTo>
                  <a:cubicBezTo>
                    <a:pt x="4805" y="0"/>
                    <a:pt x="4407" y="46"/>
                    <a:pt x="4043" y="154"/>
                  </a:cubicBezTo>
                  <a:cubicBezTo>
                    <a:pt x="3766" y="237"/>
                    <a:pt x="3517" y="376"/>
                    <a:pt x="3295" y="542"/>
                  </a:cubicBezTo>
                  <a:cubicBezTo>
                    <a:pt x="2214" y="1346"/>
                    <a:pt x="3434" y="2372"/>
                    <a:pt x="2602" y="4285"/>
                  </a:cubicBezTo>
                  <a:cubicBezTo>
                    <a:pt x="2408" y="4756"/>
                    <a:pt x="2130" y="5172"/>
                    <a:pt x="1798" y="5560"/>
                  </a:cubicBezTo>
                  <a:cubicBezTo>
                    <a:pt x="1" y="7797"/>
                    <a:pt x="1817" y="9549"/>
                    <a:pt x="4216" y="9549"/>
                  </a:cubicBezTo>
                  <a:cubicBezTo>
                    <a:pt x="5445" y="9549"/>
                    <a:pt x="6826" y="9090"/>
                    <a:pt x="7953" y="8000"/>
                  </a:cubicBezTo>
                  <a:cubicBezTo>
                    <a:pt x="8729" y="7252"/>
                    <a:pt x="10587" y="5394"/>
                    <a:pt x="9810" y="4230"/>
                  </a:cubicBezTo>
                  <a:cubicBezTo>
                    <a:pt x="8480" y="2150"/>
                    <a:pt x="9145" y="1401"/>
                    <a:pt x="8202" y="764"/>
                  </a:cubicBezTo>
                  <a:lnTo>
                    <a:pt x="8147" y="736"/>
                  </a:lnTo>
                  <a:cubicBezTo>
                    <a:pt x="7870" y="570"/>
                    <a:pt x="7565" y="431"/>
                    <a:pt x="7260" y="348"/>
                  </a:cubicBezTo>
                  <a:cubicBezTo>
                    <a:pt x="6687" y="151"/>
                    <a:pt x="5941" y="0"/>
                    <a:pt x="5208" y="0"/>
                  </a:cubicBezTo>
                  <a:close/>
                </a:path>
              </a:pathLst>
            </a:custGeom>
            <a:solidFill>
              <a:srgbClr val="F8AC8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8" name="Google Shape;1438;p25"/>
            <p:cNvSpPr/>
            <p:nvPr/>
          </p:nvSpPr>
          <p:spPr>
            <a:xfrm>
              <a:off x="7996775" y="2991425"/>
              <a:ext cx="151125" cy="106375"/>
            </a:xfrm>
            <a:custGeom>
              <a:rect b="b" l="l" r="r" t="t"/>
              <a:pathLst>
                <a:path extrusionOk="0" h="4255" w="6045">
                  <a:moveTo>
                    <a:pt x="1858" y="1"/>
                  </a:moveTo>
                  <a:cubicBezTo>
                    <a:pt x="1581" y="56"/>
                    <a:pt x="1331" y="195"/>
                    <a:pt x="1082" y="361"/>
                  </a:cubicBezTo>
                  <a:cubicBezTo>
                    <a:pt x="1" y="1193"/>
                    <a:pt x="1221" y="2191"/>
                    <a:pt x="389" y="4104"/>
                  </a:cubicBezTo>
                  <a:cubicBezTo>
                    <a:pt x="778" y="4208"/>
                    <a:pt x="1143" y="4255"/>
                    <a:pt x="1483" y="4255"/>
                  </a:cubicBezTo>
                  <a:cubicBezTo>
                    <a:pt x="4121" y="4255"/>
                    <a:pt x="5296" y="1470"/>
                    <a:pt x="5296" y="1470"/>
                  </a:cubicBezTo>
                  <a:lnTo>
                    <a:pt x="6017" y="611"/>
                  </a:lnTo>
                  <a:lnTo>
                    <a:pt x="6045" y="583"/>
                  </a:lnTo>
                  <a:lnTo>
                    <a:pt x="5934" y="555"/>
                  </a:lnTo>
                  <a:lnTo>
                    <a:pt x="1858" y="1"/>
                  </a:ln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9" name="Google Shape;1439;p25"/>
            <p:cNvSpPr/>
            <p:nvPr/>
          </p:nvSpPr>
          <p:spPr>
            <a:xfrm>
              <a:off x="7951725" y="2754475"/>
              <a:ext cx="286975" cy="307975"/>
            </a:xfrm>
            <a:custGeom>
              <a:rect b="b" l="l" r="r" t="t"/>
              <a:pathLst>
                <a:path extrusionOk="0" h="12319" w="11479">
                  <a:moveTo>
                    <a:pt x="6087" y="0"/>
                  </a:moveTo>
                  <a:cubicBezTo>
                    <a:pt x="3623" y="0"/>
                    <a:pt x="1406" y="2244"/>
                    <a:pt x="749" y="5042"/>
                  </a:cubicBezTo>
                  <a:cubicBezTo>
                    <a:pt x="0" y="8370"/>
                    <a:pt x="804" y="11752"/>
                    <a:pt x="3937" y="12251"/>
                  </a:cubicBezTo>
                  <a:cubicBezTo>
                    <a:pt x="4203" y="12296"/>
                    <a:pt x="4472" y="12318"/>
                    <a:pt x="4743" y="12318"/>
                  </a:cubicBezTo>
                  <a:cubicBezTo>
                    <a:pt x="7308" y="12318"/>
                    <a:pt x="10025" y="10350"/>
                    <a:pt x="10702" y="7316"/>
                  </a:cubicBezTo>
                  <a:cubicBezTo>
                    <a:pt x="11479" y="3989"/>
                    <a:pt x="9843" y="884"/>
                    <a:pt x="7126" y="135"/>
                  </a:cubicBezTo>
                  <a:cubicBezTo>
                    <a:pt x="6777" y="44"/>
                    <a:pt x="6429" y="0"/>
                    <a:pt x="6087" y="0"/>
                  </a:cubicBezTo>
                  <a:close/>
                </a:path>
              </a:pathLst>
            </a:custGeom>
            <a:solidFill>
              <a:srgbClr val="F8AC8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0" name="Google Shape;1440;p25"/>
            <p:cNvSpPr/>
            <p:nvPr/>
          </p:nvSpPr>
          <p:spPr>
            <a:xfrm>
              <a:off x="7991925" y="2856250"/>
              <a:ext cx="33325" cy="18525"/>
            </a:xfrm>
            <a:custGeom>
              <a:rect b="b" l="l" r="r" t="t"/>
              <a:pathLst>
                <a:path extrusionOk="0" h="741" w="1333">
                  <a:moveTo>
                    <a:pt x="634" y="0"/>
                  </a:moveTo>
                  <a:cubicBezTo>
                    <a:pt x="321" y="0"/>
                    <a:pt x="14" y="126"/>
                    <a:pt x="1" y="389"/>
                  </a:cubicBezTo>
                  <a:cubicBezTo>
                    <a:pt x="1" y="622"/>
                    <a:pt x="336" y="740"/>
                    <a:pt x="667" y="740"/>
                  </a:cubicBezTo>
                  <a:cubicBezTo>
                    <a:pt x="967" y="740"/>
                    <a:pt x="1264" y="643"/>
                    <a:pt x="1304" y="445"/>
                  </a:cubicBezTo>
                  <a:cubicBezTo>
                    <a:pt x="1333" y="154"/>
                    <a:pt x="980" y="0"/>
                    <a:pt x="634" y="0"/>
                  </a:cubicBezTo>
                  <a:close/>
                </a:path>
              </a:pathLst>
            </a:custGeom>
            <a:solidFill>
              <a:srgbClr val="C97F4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1" name="Google Shape;1441;p25"/>
            <p:cNvSpPr/>
            <p:nvPr/>
          </p:nvSpPr>
          <p:spPr>
            <a:xfrm>
              <a:off x="8080875" y="2870275"/>
              <a:ext cx="36225" cy="20050"/>
            </a:xfrm>
            <a:custGeom>
              <a:rect b="b" l="l" r="r" t="t"/>
              <a:pathLst>
                <a:path extrusionOk="0" h="802" w="1449">
                  <a:moveTo>
                    <a:pt x="541" y="0"/>
                  </a:moveTo>
                  <a:cubicBezTo>
                    <a:pt x="324" y="0"/>
                    <a:pt x="132" y="79"/>
                    <a:pt x="75" y="272"/>
                  </a:cubicBezTo>
                  <a:cubicBezTo>
                    <a:pt x="1" y="568"/>
                    <a:pt x="506" y="802"/>
                    <a:pt x="900" y="802"/>
                  </a:cubicBezTo>
                  <a:cubicBezTo>
                    <a:pt x="1097" y="802"/>
                    <a:pt x="1267" y="743"/>
                    <a:pt x="1322" y="605"/>
                  </a:cubicBezTo>
                  <a:cubicBezTo>
                    <a:pt x="1449" y="279"/>
                    <a:pt x="950" y="0"/>
                    <a:pt x="541" y="0"/>
                  </a:cubicBezTo>
                  <a:close/>
                </a:path>
              </a:pathLst>
            </a:custGeom>
            <a:solidFill>
              <a:srgbClr val="C97F4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2" name="Google Shape;1442;p25"/>
            <p:cNvSpPr/>
            <p:nvPr/>
          </p:nvSpPr>
          <p:spPr>
            <a:xfrm>
              <a:off x="7993300" y="2889700"/>
              <a:ext cx="18650" cy="20675"/>
            </a:xfrm>
            <a:custGeom>
              <a:rect b="b" l="l" r="r" t="t"/>
              <a:pathLst>
                <a:path extrusionOk="0" h="827" w="746">
                  <a:moveTo>
                    <a:pt x="361" y="1"/>
                  </a:moveTo>
                  <a:cubicBezTo>
                    <a:pt x="250" y="1"/>
                    <a:pt x="140" y="63"/>
                    <a:pt x="84" y="188"/>
                  </a:cubicBezTo>
                  <a:cubicBezTo>
                    <a:pt x="29" y="299"/>
                    <a:pt x="1" y="410"/>
                    <a:pt x="29" y="521"/>
                  </a:cubicBezTo>
                  <a:cubicBezTo>
                    <a:pt x="1" y="659"/>
                    <a:pt x="112" y="798"/>
                    <a:pt x="278" y="826"/>
                  </a:cubicBezTo>
                  <a:cubicBezTo>
                    <a:pt x="288" y="827"/>
                    <a:pt x="298" y="827"/>
                    <a:pt x="307" y="827"/>
                  </a:cubicBezTo>
                  <a:cubicBezTo>
                    <a:pt x="594" y="827"/>
                    <a:pt x="746" y="430"/>
                    <a:pt x="639" y="188"/>
                  </a:cubicBezTo>
                  <a:cubicBezTo>
                    <a:pt x="583" y="63"/>
                    <a:pt x="472" y="1"/>
                    <a:pt x="361"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3" name="Google Shape;1443;p25"/>
            <p:cNvSpPr/>
            <p:nvPr/>
          </p:nvSpPr>
          <p:spPr>
            <a:xfrm>
              <a:off x="8082725" y="2900700"/>
              <a:ext cx="18750" cy="20750"/>
            </a:xfrm>
            <a:custGeom>
              <a:rect b="b" l="l" r="r" t="t"/>
              <a:pathLst>
                <a:path extrusionOk="0" h="830" w="750">
                  <a:moveTo>
                    <a:pt x="343" y="1"/>
                  </a:moveTo>
                  <a:cubicBezTo>
                    <a:pt x="229" y="1"/>
                    <a:pt x="113" y="63"/>
                    <a:pt x="56" y="192"/>
                  </a:cubicBezTo>
                  <a:cubicBezTo>
                    <a:pt x="1" y="303"/>
                    <a:pt x="1" y="413"/>
                    <a:pt x="1" y="524"/>
                  </a:cubicBezTo>
                  <a:cubicBezTo>
                    <a:pt x="1" y="691"/>
                    <a:pt x="111" y="802"/>
                    <a:pt x="278" y="829"/>
                  </a:cubicBezTo>
                  <a:cubicBezTo>
                    <a:pt x="583" y="829"/>
                    <a:pt x="749" y="413"/>
                    <a:pt x="611" y="164"/>
                  </a:cubicBezTo>
                  <a:cubicBezTo>
                    <a:pt x="557" y="56"/>
                    <a:pt x="451" y="1"/>
                    <a:pt x="343"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4" name="Google Shape;1444;p25"/>
            <p:cNvSpPr/>
            <p:nvPr/>
          </p:nvSpPr>
          <p:spPr>
            <a:xfrm>
              <a:off x="8013425" y="2961325"/>
              <a:ext cx="56450" cy="37050"/>
            </a:xfrm>
            <a:custGeom>
              <a:rect b="b" l="l" r="r" t="t"/>
              <a:pathLst>
                <a:path extrusionOk="0" h="1482" w="2258">
                  <a:moveTo>
                    <a:pt x="1853" y="1"/>
                  </a:moveTo>
                  <a:cubicBezTo>
                    <a:pt x="1800" y="1"/>
                    <a:pt x="1745" y="13"/>
                    <a:pt x="1691" y="40"/>
                  </a:cubicBezTo>
                  <a:cubicBezTo>
                    <a:pt x="1608" y="96"/>
                    <a:pt x="1497" y="151"/>
                    <a:pt x="1414" y="234"/>
                  </a:cubicBezTo>
                  <a:cubicBezTo>
                    <a:pt x="1220" y="404"/>
                    <a:pt x="962" y="489"/>
                    <a:pt x="696" y="489"/>
                  </a:cubicBezTo>
                  <a:cubicBezTo>
                    <a:pt x="658" y="489"/>
                    <a:pt x="620" y="487"/>
                    <a:pt x="582" y="484"/>
                  </a:cubicBezTo>
                  <a:lnTo>
                    <a:pt x="333" y="484"/>
                  </a:lnTo>
                  <a:cubicBezTo>
                    <a:pt x="194" y="484"/>
                    <a:pt x="55" y="567"/>
                    <a:pt x="28" y="733"/>
                  </a:cubicBezTo>
                  <a:cubicBezTo>
                    <a:pt x="0" y="900"/>
                    <a:pt x="83" y="1038"/>
                    <a:pt x="194" y="1149"/>
                  </a:cubicBezTo>
                  <a:cubicBezTo>
                    <a:pt x="305" y="1260"/>
                    <a:pt x="416" y="1343"/>
                    <a:pt x="555" y="1399"/>
                  </a:cubicBezTo>
                  <a:cubicBezTo>
                    <a:pt x="555" y="1399"/>
                    <a:pt x="582" y="1426"/>
                    <a:pt x="582" y="1426"/>
                  </a:cubicBezTo>
                  <a:cubicBezTo>
                    <a:pt x="706" y="1464"/>
                    <a:pt x="831" y="1481"/>
                    <a:pt x="954" y="1481"/>
                  </a:cubicBezTo>
                  <a:cubicBezTo>
                    <a:pt x="1383" y="1481"/>
                    <a:pt x="1787" y="1266"/>
                    <a:pt x="2024" y="900"/>
                  </a:cubicBezTo>
                  <a:cubicBezTo>
                    <a:pt x="2135" y="761"/>
                    <a:pt x="2190" y="595"/>
                    <a:pt x="2190" y="456"/>
                  </a:cubicBezTo>
                  <a:cubicBezTo>
                    <a:pt x="2257" y="210"/>
                    <a:pt x="2073" y="1"/>
                    <a:pt x="1853" y="1"/>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5" name="Google Shape;1445;p25"/>
            <p:cNvSpPr/>
            <p:nvPr/>
          </p:nvSpPr>
          <p:spPr>
            <a:xfrm>
              <a:off x="8027275" y="2979875"/>
              <a:ext cx="36750" cy="18500"/>
            </a:xfrm>
            <a:custGeom>
              <a:rect b="b" l="l" r="r" t="t"/>
              <a:pathLst>
                <a:path extrusionOk="0" h="740" w="1470">
                  <a:moveTo>
                    <a:pt x="958" y="0"/>
                  </a:moveTo>
                  <a:cubicBezTo>
                    <a:pt x="715" y="0"/>
                    <a:pt x="469" y="93"/>
                    <a:pt x="278" y="268"/>
                  </a:cubicBezTo>
                  <a:cubicBezTo>
                    <a:pt x="195" y="324"/>
                    <a:pt x="139" y="407"/>
                    <a:pt x="84" y="463"/>
                  </a:cubicBezTo>
                  <a:cubicBezTo>
                    <a:pt x="56" y="490"/>
                    <a:pt x="1" y="601"/>
                    <a:pt x="1" y="657"/>
                  </a:cubicBezTo>
                  <a:cubicBezTo>
                    <a:pt x="1" y="657"/>
                    <a:pt x="28" y="684"/>
                    <a:pt x="28" y="684"/>
                  </a:cubicBezTo>
                  <a:cubicBezTo>
                    <a:pt x="152" y="722"/>
                    <a:pt x="277" y="739"/>
                    <a:pt x="400" y="739"/>
                  </a:cubicBezTo>
                  <a:cubicBezTo>
                    <a:pt x="829" y="739"/>
                    <a:pt x="1233" y="524"/>
                    <a:pt x="1470" y="158"/>
                  </a:cubicBezTo>
                  <a:cubicBezTo>
                    <a:pt x="1317" y="51"/>
                    <a:pt x="1138" y="0"/>
                    <a:pt x="958" y="0"/>
                  </a:cubicBezTo>
                  <a:close/>
                </a:path>
              </a:pathLst>
            </a:custGeom>
            <a:solidFill>
              <a:srgbClr val="D8647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6" name="Google Shape;1446;p25"/>
            <p:cNvSpPr/>
            <p:nvPr/>
          </p:nvSpPr>
          <p:spPr>
            <a:xfrm>
              <a:off x="7992625" y="2889625"/>
              <a:ext cx="19325" cy="20750"/>
            </a:xfrm>
            <a:custGeom>
              <a:rect b="b" l="l" r="r" t="t"/>
              <a:pathLst>
                <a:path extrusionOk="0" h="830" w="773">
                  <a:moveTo>
                    <a:pt x="379" y="0"/>
                  </a:moveTo>
                  <a:cubicBezTo>
                    <a:pt x="271" y="0"/>
                    <a:pt x="165" y="56"/>
                    <a:pt x="111" y="163"/>
                  </a:cubicBezTo>
                  <a:cubicBezTo>
                    <a:pt x="56" y="274"/>
                    <a:pt x="28" y="385"/>
                    <a:pt x="28" y="496"/>
                  </a:cubicBezTo>
                  <a:cubicBezTo>
                    <a:pt x="0" y="662"/>
                    <a:pt x="111" y="801"/>
                    <a:pt x="277" y="829"/>
                  </a:cubicBezTo>
                  <a:cubicBezTo>
                    <a:pt x="287" y="830"/>
                    <a:pt x="297" y="830"/>
                    <a:pt x="306" y="830"/>
                  </a:cubicBezTo>
                  <a:cubicBezTo>
                    <a:pt x="595" y="830"/>
                    <a:pt x="773" y="433"/>
                    <a:pt x="666" y="191"/>
                  </a:cubicBezTo>
                  <a:cubicBezTo>
                    <a:pt x="609" y="63"/>
                    <a:pt x="493" y="0"/>
                    <a:pt x="379"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7" name="Google Shape;1447;p25"/>
            <p:cNvSpPr/>
            <p:nvPr/>
          </p:nvSpPr>
          <p:spPr>
            <a:xfrm>
              <a:off x="8082025" y="2901500"/>
              <a:ext cx="18650" cy="20675"/>
            </a:xfrm>
            <a:custGeom>
              <a:rect b="b" l="l" r="r" t="t"/>
              <a:pathLst>
                <a:path extrusionOk="0" h="827" w="746">
                  <a:moveTo>
                    <a:pt x="361" y="0"/>
                  </a:moveTo>
                  <a:cubicBezTo>
                    <a:pt x="250" y="0"/>
                    <a:pt x="139" y="63"/>
                    <a:pt x="84" y="187"/>
                  </a:cubicBezTo>
                  <a:cubicBezTo>
                    <a:pt x="29" y="271"/>
                    <a:pt x="1" y="409"/>
                    <a:pt x="1" y="520"/>
                  </a:cubicBezTo>
                  <a:cubicBezTo>
                    <a:pt x="1" y="686"/>
                    <a:pt x="112" y="797"/>
                    <a:pt x="278" y="825"/>
                  </a:cubicBezTo>
                  <a:cubicBezTo>
                    <a:pt x="288" y="826"/>
                    <a:pt x="297" y="826"/>
                    <a:pt x="307" y="826"/>
                  </a:cubicBezTo>
                  <a:cubicBezTo>
                    <a:pt x="593" y="826"/>
                    <a:pt x="746" y="429"/>
                    <a:pt x="639" y="187"/>
                  </a:cubicBezTo>
                  <a:cubicBezTo>
                    <a:pt x="583" y="63"/>
                    <a:pt x="472" y="0"/>
                    <a:pt x="361" y="0"/>
                  </a:cubicBezTo>
                  <a:close/>
                </a:path>
              </a:pathLst>
            </a:custGeom>
            <a:solidFill>
              <a:srgbClr val="2025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8" name="Google Shape;1448;p25"/>
            <p:cNvSpPr/>
            <p:nvPr/>
          </p:nvSpPr>
          <p:spPr>
            <a:xfrm>
              <a:off x="8028650" y="2888150"/>
              <a:ext cx="20125" cy="60325"/>
            </a:xfrm>
            <a:custGeom>
              <a:rect b="b" l="l" r="r" t="t"/>
              <a:pathLst>
                <a:path extrusionOk="0" h="2413" w="805">
                  <a:moveTo>
                    <a:pt x="805" y="0"/>
                  </a:moveTo>
                  <a:cubicBezTo>
                    <a:pt x="666" y="195"/>
                    <a:pt x="528" y="416"/>
                    <a:pt x="417" y="638"/>
                  </a:cubicBezTo>
                  <a:cubicBezTo>
                    <a:pt x="306" y="860"/>
                    <a:pt x="223" y="1082"/>
                    <a:pt x="140" y="1304"/>
                  </a:cubicBezTo>
                  <a:cubicBezTo>
                    <a:pt x="84" y="1442"/>
                    <a:pt x="56" y="1553"/>
                    <a:pt x="29" y="1692"/>
                  </a:cubicBezTo>
                  <a:cubicBezTo>
                    <a:pt x="1" y="1830"/>
                    <a:pt x="56" y="1969"/>
                    <a:pt x="140" y="2080"/>
                  </a:cubicBezTo>
                  <a:cubicBezTo>
                    <a:pt x="223" y="2191"/>
                    <a:pt x="334" y="2246"/>
                    <a:pt x="472" y="2302"/>
                  </a:cubicBezTo>
                  <a:cubicBezTo>
                    <a:pt x="583" y="2357"/>
                    <a:pt x="694" y="2385"/>
                    <a:pt x="805" y="2413"/>
                  </a:cubicBezTo>
                  <a:cubicBezTo>
                    <a:pt x="694" y="2357"/>
                    <a:pt x="611" y="2274"/>
                    <a:pt x="500" y="2219"/>
                  </a:cubicBezTo>
                  <a:cubicBezTo>
                    <a:pt x="389" y="2163"/>
                    <a:pt x="306" y="2080"/>
                    <a:pt x="223" y="1997"/>
                  </a:cubicBezTo>
                  <a:cubicBezTo>
                    <a:pt x="140" y="1803"/>
                    <a:pt x="140" y="1553"/>
                    <a:pt x="278" y="1387"/>
                  </a:cubicBezTo>
                  <a:cubicBezTo>
                    <a:pt x="445" y="943"/>
                    <a:pt x="639" y="472"/>
                    <a:pt x="805" y="0"/>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9" name="Google Shape;1449;p25"/>
            <p:cNvSpPr/>
            <p:nvPr/>
          </p:nvSpPr>
          <p:spPr>
            <a:xfrm>
              <a:off x="8161050" y="2944300"/>
              <a:ext cx="6950" cy="13875"/>
            </a:xfrm>
            <a:custGeom>
              <a:rect b="b" l="l" r="r" t="t"/>
              <a:pathLst>
                <a:path extrusionOk="0" h="555" w="278">
                  <a:moveTo>
                    <a:pt x="278" y="0"/>
                  </a:moveTo>
                  <a:cubicBezTo>
                    <a:pt x="195" y="56"/>
                    <a:pt x="111" y="139"/>
                    <a:pt x="84" y="250"/>
                  </a:cubicBezTo>
                  <a:cubicBezTo>
                    <a:pt x="28" y="333"/>
                    <a:pt x="1" y="444"/>
                    <a:pt x="28" y="555"/>
                  </a:cubicBezTo>
                  <a:cubicBezTo>
                    <a:pt x="84" y="527"/>
                    <a:pt x="111" y="499"/>
                    <a:pt x="167" y="444"/>
                  </a:cubicBezTo>
                  <a:cubicBezTo>
                    <a:pt x="195" y="416"/>
                    <a:pt x="222" y="361"/>
                    <a:pt x="250" y="305"/>
                  </a:cubicBezTo>
                  <a:cubicBezTo>
                    <a:pt x="250" y="277"/>
                    <a:pt x="278" y="222"/>
                    <a:pt x="278" y="167"/>
                  </a:cubicBezTo>
                  <a:cubicBezTo>
                    <a:pt x="278" y="111"/>
                    <a:pt x="278" y="56"/>
                    <a:pt x="278" y="0"/>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0" name="Google Shape;1450;p25"/>
            <p:cNvSpPr/>
            <p:nvPr/>
          </p:nvSpPr>
          <p:spPr>
            <a:xfrm>
              <a:off x="7898925" y="2702250"/>
              <a:ext cx="444550" cy="397350"/>
            </a:xfrm>
            <a:custGeom>
              <a:rect b="b" l="l" r="r" t="t"/>
              <a:pathLst>
                <a:path extrusionOk="0" h="15894" w="17782">
                  <a:moveTo>
                    <a:pt x="9265" y="1"/>
                  </a:moveTo>
                  <a:cubicBezTo>
                    <a:pt x="8720" y="1"/>
                    <a:pt x="8155" y="91"/>
                    <a:pt x="7574" y="283"/>
                  </a:cubicBezTo>
                  <a:cubicBezTo>
                    <a:pt x="6964" y="505"/>
                    <a:pt x="6438" y="810"/>
                    <a:pt x="5939" y="1170"/>
                  </a:cubicBezTo>
                  <a:cubicBezTo>
                    <a:pt x="5890" y="1198"/>
                    <a:pt x="5847" y="1210"/>
                    <a:pt x="5803" y="1210"/>
                  </a:cubicBezTo>
                  <a:cubicBezTo>
                    <a:pt x="5672" y="1210"/>
                    <a:pt x="5537" y="1101"/>
                    <a:pt x="5245" y="976"/>
                  </a:cubicBezTo>
                  <a:cubicBezTo>
                    <a:pt x="4736" y="757"/>
                    <a:pt x="4256" y="657"/>
                    <a:pt x="3812" y="657"/>
                  </a:cubicBezTo>
                  <a:cubicBezTo>
                    <a:pt x="1336" y="657"/>
                    <a:pt x="1" y="3776"/>
                    <a:pt x="1059" y="6716"/>
                  </a:cubicBezTo>
                  <a:cubicBezTo>
                    <a:pt x="1396" y="7686"/>
                    <a:pt x="2030" y="8657"/>
                    <a:pt x="2394" y="8657"/>
                  </a:cubicBezTo>
                  <a:cubicBezTo>
                    <a:pt x="2540" y="8657"/>
                    <a:pt x="2643" y="8502"/>
                    <a:pt x="2667" y="8130"/>
                  </a:cubicBezTo>
                  <a:cubicBezTo>
                    <a:pt x="2861" y="7021"/>
                    <a:pt x="3221" y="5939"/>
                    <a:pt x="3748" y="4941"/>
                  </a:cubicBezTo>
                  <a:cubicBezTo>
                    <a:pt x="3789" y="4855"/>
                    <a:pt x="3820" y="4817"/>
                    <a:pt x="3851" y="4817"/>
                  </a:cubicBezTo>
                  <a:cubicBezTo>
                    <a:pt x="4012" y="4817"/>
                    <a:pt x="4199" y="5808"/>
                    <a:pt x="5939" y="6411"/>
                  </a:cubicBezTo>
                  <a:cubicBezTo>
                    <a:pt x="6035" y="6440"/>
                    <a:pt x="6175" y="6465"/>
                    <a:pt x="6316" y="6465"/>
                  </a:cubicBezTo>
                  <a:cubicBezTo>
                    <a:pt x="6579" y="6465"/>
                    <a:pt x="6844" y="6375"/>
                    <a:pt x="6826" y="6050"/>
                  </a:cubicBezTo>
                  <a:cubicBezTo>
                    <a:pt x="6826" y="5773"/>
                    <a:pt x="6549" y="5496"/>
                    <a:pt x="6465" y="4969"/>
                  </a:cubicBezTo>
                  <a:cubicBezTo>
                    <a:pt x="6420" y="4743"/>
                    <a:pt x="6393" y="4481"/>
                    <a:pt x="6520" y="4481"/>
                  </a:cubicBezTo>
                  <a:cubicBezTo>
                    <a:pt x="6549" y="4481"/>
                    <a:pt x="6585" y="4494"/>
                    <a:pt x="6632" y="4525"/>
                  </a:cubicBezTo>
                  <a:cubicBezTo>
                    <a:pt x="7768" y="5163"/>
                    <a:pt x="8961" y="6272"/>
                    <a:pt x="9404" y="7520"/>
                  </a:cubicBezTo>
                  <a:cubicBezTo>
                    <a:pt x="9737" y="8379"/>
                    <a:pt x="9792" y="8462"/>
                    <a:pt x="10680" y="8767"/>
                  </a:cubicBezTo>
                  <a:cubicBezTo>
                    <a:pt x="11317" y="8989"/>
                    <a:pt x="11761" y="9516"/>
                    <a:pt x="11456" y="10154"/>
                  </a:cubicBezTo>
                  <a:cubicBezTo>
                    <a:pt x="11290" y="10514"/>
                    <a:pt x="10818" y="10847"/>
                    <a:pt x="10569" y="11318"/>
                  </a:cubicBezTo>
                  <a:cubicBezTo>
                    <a:pt x="9552" y="12966"/>
                    <a:pt x="10550" y="15894"/>
                    <a:pt x="11620" y="15894"/>
                  </a:cubicBezTo>
                  <a:cubicBezTo>
                    <a:pt x="11630" y="15894"/>
                    <a:pt x="11640" y="15893"/>
                    <a:pt x="11650" y="15893"/>
                  </a:cubicBezTo>
                  <a:cubicBezTo>
                    <a:pt x="12482" y="15837"/>
                    <a:pt x="13203" y="14146"/>
                    <a:pt x="13397" y="13453"/>
                  </a:cubicBezTo>
                  <a:cubicBezTo>
                    <a:pt x="13487" y="13183"/>
                    <a:pt x="13504" y="13041"/>
                    <a:pt x="13581" y="13041"/>
                  </a:cubicBezTo>
                  <a:cubicBezTo>
                    <a:pt x="13599" y="13041"/>
                    <a:pt x="13620" y="13049"/>
                    <a:pt x="13646" y="13065"/>
                  </a:cubicBezTo>
                  <a:cubicBezTo>
                    <a:pt x="13901" y="13186"/>
                    <a:pt x="14119" y="13260"/>
                    <a:pt x="14309" y="13260"/>
                  </a:cubicBezTo>
                  <a:cubicBezTo>
                    <a:pt x="14553" y="13260"/>
                    <a:pt x="14750" y="13139"/>
                    <a:pt x="14922" y="12843"/>
                  </a:cubicBezTo>
                  <a:cubicBezTo>
                    <a:pt x="17781" y="8102"/>
                    <a:pt x="14445" y="1"/>
                    <a:pt x="9265"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1" name="Google Shape;1451;p25"/>
            <p:cNvSpPr/>
            <p:nvPr/>
          </p:nvSpPr>
          <p:spPr>
            <a:xfrm>
              <a:off x="8147875" y="2726650"/>
              <a:ext cx="113700" cy="259950"/>
            </a:xfrm>
            <a:custGeom>
              <a:rect b="b" l="l" r="r" t="t"/>
              <a:pathLst>
                <a:path extrusionOk="0" h="10398" w="4548">
                  <a:moveTo>
                    <a:pt x="1" y="0"/>
                  </a:moveTo>
                  <a:lnTo>
                    <a:pt x="1" y="0"/>
                  </a:lnTo>
                  <a:cubicBezTo>
                    <a:pt x="888" y="472"/>
                    <a:pt x="1664" y="1137"/>
                    <a:pt x="2274" y="1913"/>
                  </a:cubicBezTo>
                  <a:cubicBezTo>
                    <a:pt x="2884" y="2690"/>
                    <a:pt x="3383" y="3577"/>
                    <a:pt x="3716" y="4520"/>
                  </a:cubicBezTo>
                  <a:cubicBezTo>
                    <a:pt x="4076" y="5462"/>
                    <a:pt x="4298" y="6433"/>
                    <a:pt x="4354" y="7431"/>
                  </a:cubicBezTo>
                  <a:cubicBezTo>
                    <a:pt x="4409" y="8429"/>
                    <a:pt x="4326" y="9427"/>
                    <a:pt x="4021" y="10397"/>
                  </a:cubicBezTo>
                  <a:cubicBezTo>
                    <a:pt x="4381" y="9427"/>
                    <a:pt x="4548" y="8429"/>
                    <a:pt x="4492" y="7431"/>
                  </a:cubicBezTo>
                  <a:cubicBezTo>
                    <a:pt x="4437" y="6405"/>
                    <a:pt x="4243" y="5407"/>
                    <a:pt x="3882" y="4464"/>
                  </a:cubicBezTo>
                  <a:cubicBezTo>
                    <a:pt x="3522" y="3494"/>
                    <a:pt x="3023" y="2607"/>
                    <a:pt x="2385" y="1830"/>
                  </a:cubicBezTo>
                  <a:cubicBezTo>
                    <a:pt x="1747" y="1054"/>
                    <a:pt x="916" y="416"/>
                    <a:pt x="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2" name="Google Shape;1452;p25"/>
            <p:cNvSpPr/>
            <p:nvPr/>
          </p:nvSpPr>
          <p:spPr>
            <a:xfrm>
              <a:off x="7942025" y="2748125"/>
              <a:ext cx="30525" cy="131725"/>
            </a:xfrm>
            <a:custGeom>
              <a:rect b="b" l="l" r="r" t="t"/>
              <a:pathLst>
                <a:path extrusionOk="0" h="5269" w="1221">
                  <a:moveTo>
                    <a:pt x="1220" y="1"/>
                  </a:moveTo>
                  <a:cubicBezTo>
                    <a:pt x="915" y="361"/>
                    <a:pt x="666" y="749"/>
                    <a:pt x="472" y="1193"/>
                  </a:cubicBezTo>
                  <a:cubicBezTo>
                    <a:pt x="278" y="1609"/>
                    <a:pt x="167" y="2053"/>
                    <a:pt x="83" y="2524"/>
                  </a:cubicBezTo>
                  <a:cubicBezTo>
                    <a:pt x="0" y="2968"/>
                    <a:pt x="0" y="3439"/>
                    <a:pt x="28" y="3910"/>
                  </a:cubicBezTo>
                  <a:cubicBezTo>
                    <a:pt x="28" y="4382"/>
                    <a:pt x="139" y="4825"/>
                    <a:pt x="305" y="5269"/>
                  </a:cubicBezTo>
                  <a:cubicBezTo>
                    <a:pt x="194" y="4825"/>
                    <a:pt x="139" y="4354"/>
                    <a:pt x="167" y="3910"/>
                  </a:cubicBezTo>
                  <a:cubicBezTo>
                    <a:pt x="139" y="3439"/>
                    <a:pt x="167" y="2995"/>
                    <a:pt x="250" y="2552"/>
                  </a:cubicBezTo>
                  <a:cubicBezTo>
                    <a:pt x="388" y="1637"/>
                    <a:pt x="721" y="777"/>
                    <a:pt x="122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3" name="Google Shape;1453;p25"/>
            <p:cNvSpPr/>
            <p:nvPr/>
          </p:nvSpPr>
          <p:spPr>
            <a:xfrm>
              <a:off x="7996075" y="2736350"/>
              <a:ext cx="46475" cy="82500"/>
            </a:xfrm>
            <a:custGeom>
              <a:rect b="b" l="l" r="r" t="t"/>
              <a:pathLst>
                <a:path extrusionOk="0" h="3300" w="1859">
                  <a:moveTo>
                    <a:pt x="1858" y="1"/>
                  </a:moveTo>
                  <a:cubicBezTo>
                    <a:pt x="1553" y="167"/>
                    <a:pt x="1304" y="389"/>
                    <a:pt x="1110" y="638"/>
                  </a:cubicBezTo>
                  <a:cubicBezTo>
                    <a:pt x="888" y="888"/>
                    <a:pt x="722" y="1165"/>
                    <a:pt x="555" y="1442"/>
                  </a:cubicBezTo>
                  <a:cubicBezTo>
                    <a:pt x="389" y="1720"/>
                    <a:pt x="278" y="2025"/>
                    <a:pt x="167" y="2357"/>
                  </a:cubicBezTo>
                  <a:cubicBezTo>
                    <a:pt x="56" y="2662"/>
                    <a:pt x="1" y="2995"/>
                    <a:pt x="1" y="3300"/>
                  </a:cubicBezTo>
                  <a:cubicBezTo>
                    <a:pt x="84" y="2995"/>
                    <a:pt x="167" y="2690"/>
                    <a:pt x="306" y="2385"/>
                  </a:cubicBezTo>
                  <a:cubicBezTo>
                    <a:pt x="417" y="2108"/>
                    <a:pt x="555" y="1803"/>
                    <a:pt x="722" y="1525"/>
                  </a:cubicBezTo>
                  <a:cubicBezTo>
                    <a:pt x="860" y="1248"/>
                    <a:pt x="1027" y="971"/>
                    <a:pt x="1221" y="721"/>
                  </a:cubicBezTo>
                  <a:cubicBezTo>
                    <a:pt x="1387" y="444"/>
                    <a:pt x="1609" y="222"/>
                    <a:pt x="1858"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4" name="Google Shape;1454;p25"/>
            <p:cNvSpPr/>
            <p:nvPr/>
          </p:nvSpPr>
          <p:spPr>
            <a:xfrm>
              <a:off x="7513650" y="4193325"/>
              <a:ext cx="309175" cy="449875"/>
            </a:xfrm>
            <a:custGeom>
              <a:rect b="b" l="l" r="r" t="t"/>
              <a:pathLst>
                <a:path extrusionOk="0" fill="none" h="17995" w="12367">
                  <a:moveTo>
                    <a:pt x="1" y="17024"/>
                  </a:moveTo>
                  <a:lnTo>
                    <a:pt x="4797" y="17884"/>
                  </a:lnTo>
                  <a:cubicBezTo>
                    <a:pt x="5546" y="17995"/>
                    <a:pt x="6267" y="17523"/>
                    <a:pt x="6405" y="16747"/>
                  </a:cubicBezTo>
                  <a:lnTo>
                    <a:pt x="9428" y="1359"/>
                  </a:lnTo>
                  <a:cubicBezTo>
                    <a:pt x="9538" y="777"/>
                    <a:pt x="10010" y="306"/>
                    <a:pt x="10620" y="250"/>
                  </a:cubicBezTo>
                  <a:lnTo>
                    <a:pt x="12366" y="1"/>
                  </a:lnTo>
                </a:path>
              </a:pathLst>
            </a:custGeom>
            <a:solidFill>
              <a:schemeClr val="dk1"/>
            </a:solidFill>
            <a:ln cap="rnd" cmpd="sng" w="2702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5" name="Google Shape;1455;p25"/>
            <p:cNvSpPr/>
            <p:nvPr/>
          </p:nvSpPr>
          <p:spPr>
            <a:xfrm>
              <a:off x="7328600" y="4544275"/>
              <a:ext cx="228050" cy="117875"/>
            </a:xfrm>
            <a:custGeom>
              <a:rect b="b" l="l" r="r" t="t"/>
              <a:pathLst>
                <a:path extrusionOk="0" h="4715" w="9122">
                  <a:moveTo>
                    <a:pt x="1039" y="0"/>
                  </a:moveTo>
                  <a:cubicBezTo>
                    <a:pt x="770" y="0"/>
                    <a:pt x="542" y="182"/>
                    <a:pt x="472" y="463"/>
                  </a:cubicBezTo>
                  <a:lnTo>
                    <a:pt x="56" y="2182"/>
                  </a:lnTo>
                  <a:cubicBezTo>
                    <a:pt x="0" y="2515"/>
                    <a:pt x="194" y="2848"/>
                    <a:pt x="527" y="2931"/>
                  </a:cubicBezTo>
                  <a:lnTo>
                    <a:pt x="8179" y="4705"/>
                  </a:lnTo>
                  <a:cubicBezTo>
                    <a:pt x="8214" y="4712"/>
                    <a:pt x="8250" y="4715"/>
                    <a:pt x="8285" y="4715"/>
                  </a:cubicBezTo>
                  <a:cubicBezTo>
                    <a:pt x="8557" y="4715"/>
                    <a:pt x="8826" y="4532"/>
                    <a:pt x="8900" y="4262"/>
                  </a:cubicBezTo>
                  <a:lnTo>
                    <a:pt x="9122" y="3347"/>
                  </a:lnTo>
                  <a:cubicBezTo>
                    <a:pt x="4908" y="2654"/>
                    <a:pt x="3272" y="1323"/>
                    <a:pt x="2634" y="352"/>
                  </a:cubicBezTo>
                  <a:lnTo>
                    <a:pt x="1192" y="20"/>
                  </a:lnTo>
                  <a:cubicBezTo>
                    <a:pt x="1140" y="7"/>
                    <a:pt x="1089" y="0"/>
                    <a:pt x="103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6" name="Google Shape;1456;p25"/>
            <p:cNvSpPr/>
            <p:nvPr/>
          </p:nvSpPr>
          <p:spPr>
            <a:xfrm>
              <a:off x="7933000" y="3708125"/>
              <a:ext cx="336900" cy="384025"/>
            </a:xfrm>
            <a:custGeom>
              <a:rect b="b" l="l" r="r" t="t"/>
              <a:pathLst>
                <a:path extrusionOk="0" h="15361" w="13476">
                  <a:moveTo>
                    <a:pt x="12616" y="1"/>
                  </a:moveTo>
                  <a:cubicBezTo>
                    <a:pt x="11424" y="2524"/>
                    <a:pt x="7404" y="9899"/>
                    <a:pt x="112" y="12588"/>
                  </a:cubicBezTo>
                  <a:lnTo>
                    <a:pt x="1" y="15361"/>
                  </a:lnTo>
                  <a:lnTo>
                    <a:pt x="12394" y="12727"/>
                  </a:lnTo>
                  <a:cubicBezTo>
                    <a:pt x="13032" y="12616"/>
                    <a:pt x="13475" y="12061"/>
                    <a:pt x="13475" y="11424"/>
                  </a:cubicBezTo>
                  <a:lnTo>
                    <a:pt x="13475" y="1276"/>
                  </a:lnTo>
                  <a:cubicBezTo>
                    <a:pt x="13475" y="694"/>
                    <a:pt x="13143" y="195"/>
                    <a:pt x="12616" y="1"/>
                  </a:cubicBezTo>
                  <a:close/>
                </a:path>
              </a:pathLst>
            </a:custGeom>
            <a:solidFill>
              <a:srgbClr val="D5D7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7" name="Google Shape;1457;p25"/>
            <p:cNvSpPr/>
            <p:nvPr/>
          </p:nvSpPr>
          <p:spPr>
            <a:xfrm>
              <a:off x="7830425" y="4222450"/>
              <a:ext cx="461650" cy="180225"/>
            </a:xfrm>
            <a:custGeom>
              <a:rect b="b" l="l" r="r" t="t"/>
              <a:pathLst>
                <a:path extrusionOk="0" fill="none" h="7209" w="18466">
                  <a:moveTo>
                    <a:pt x="0" y="7209"/>
                  </a:moveTo>
                  <a:lnTo>
                    <a:pt x="18466" y="0"/>
                  </a:lnTo>
                </a:path>
              </a:pathLst>
            </a:custGeom>
            <a:solidFill>
              <a:schemeClr val="dk1"/>
            </a:solidFill>
            <a:ln cap="rnd" cmpd="sng" w="2702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8" name="Google Shape;1458;p25"/>
            <p:cNvSpPr/>
            <p:nvPr/>
          </p:nvSpPr>
          <p:spPr>
            <a:xfrm>
              <a:off x="8191550" y="3855775"/>
              <a:ext cx="202425" cy="733375"/>
            </a:xfrm>
            <a:custGeom>
              <a:rect b="b" l="l" r="r" t="t"/>
              <a:pathLst>
                <a:path extrusionOk="0" fill="none" h="29335" w="8097">
                  <a:moveTo>
                    <a:pt x="0" y="29334"/>
                  </a:moveTo>
                  <a:lnTo>
                    <a:pt x="8096" y="0"/>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9" name="Google Shape;1459;p25"/>
            <p:cNvSpPr/>
            <p:nvPr/>
          </p:nvSpPr>
          <p:spPr>
            <a:xfrm>
              <a:off x="8061250" y="4115000"/>
              <a:ext cx="463025" cy="214900"/>
            </a:xfrm>
            <a:custGeom>
              <a:rect b="b" l="l" r="r" t="t"/>
              <a:pathLst>
                <a:path extrusionOk="0" fill="none" h="8596" w="18521">
                  <a:moveTo>
                    <a:pt x="0" y="1"/>
                  </a:moveTo>
                  <a:lnTo>
                    <a:pt x="18521" y="8596"/>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0" name="Google Shape;1460;p25"/>
            <p:cNvSpPr/>
            <p:nvPr/>
          </p:nvSpPr>
          <p:spPr>
            <a:xfrm>
              <a:off x="8057775" y="4039450"/>
              <a:ext cx="469975" cy="366700"/>
            </a:xfrm>
            <a:custGeom>
              <a:rect b="b" l="l" r="r" t="t"/>
              <a:pathLst>
                <a:path extrusionOk="0" fill="none" h="14668" w="18799">
                  <a:moveTo>
                    <a:pt x="0" y="14668"/>
                  </a:moveTo>
                  <a:lnTo>
                    <a:pt x="18798" y="1"/>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1" name="Google Shape;1461;p25"/>
            <p:cNvSpPr/>
            <p:nvPr/>
          </p:nvSpPr>
          <p:spPr>
            <a:xfrm>
              <a:off x="8200550" y="3887650"/>
              <a:ext cx="184400" cy="669600"/>
            </a:xfrm>
            <a:custGeom>
              <a:rect b="b" l="l" r="r" t="t"/>
              <a:pathLst>
                <a:path extrusionOk="0" fill="none" h="26784" w="7376">
                  <a:moveTo>
                    <a:pt x="1" y="1"/>
                  </a:moveTo>
                  <a:lnTo>
                    <a:pt x="7376" y="26784"/>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2" name="Google Shape;1462;p25"/>
            <p:cNvSpPr/>
            <p:nvPr/>
          </p:nvSpPr>
          <p:spPr>
            <a:xfrm>
              <a:off x="8040450" y="4179475"/>
              <a:ext cx="504625" cy="85975"/>
            </a:xfrm>
            <a:custGeom>
              <a:rect b="b" l="l" r="r" t="t"/>
              <a:pathLst>
                <a:path extrusionOk="0" fill="none" h="3439" w="20185">
                  <a:moveTo>
                    <a:pt x="0" y="3438"/>
                  </a:moveTo>
                  <a:lnTo>
                    <a:pt x="20184" y="0"/>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3" name="Google Shape;1463;p25"/>
            <p:cNvSpPr/>
            <p:nvPr/>
          </p:nvSpPr>
          <p:spPr>
            <a:xfrm>
              <a:off x="8289275" y="3843300"/>
              <a:ext cx="6975" cy="759000"/>
            </a:xfrm>
            <a:custGeom>
              <a:rect b="b" l="l" r="r" t="t"/>
              <a:pathLst>
                <a:path extrusionOk="0" fill="none" h="30360" w="279">
                  <a:moveTo>
                    <a:pt x="278" y="0"/>
                  </a:moveTo>
                  <a:lnTo>
                    <a:pt x="1" y="30360"/>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4" name="Google Shape;1464;p25"/>
            <p:cNvSpPr/>
            <p:nvPr/>
          </p:nvSpPr>
          <p:spPr>
            <a:xfrm>
              <a:off x="8109750" y="3926475"/>
              <a:ext cx="366000" cy="591975"/>
            </a:xfrm>
            <a:custGeom>
              <a:rect b="b" l="l" r="r" t="t"/>
              <a:pathLst>
                <a:path extrusionOk="0" fill="none" h="23679" w="14640">
                  <a:moveTo>
                    <a:pt x="1" y="23678"/>
                  </a:moveTo>
                  <a:lnTo>
                    <a:pt x="14640" y="0"/>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5" name="Google Shape;1465;p25"/>
            <p:cNvSpPr/>
            <p:nvPr/>
          </p:nvSpPr>
          <p:spPr>
            <a:xfrm>
              <a:off x="8118775" y="3981225"/>
              <a:ext cx="347975" cy="482450"/>
            </a:xfrm>
            <a:custGeom>
              <a:rect b="b" l="l" r="r" t="t"/>
              <a:pathLst>
                <a:path extrusionOk="0" fill="none" h="19298" w="13919">
                  <a:moveTo>
                    <a:pt x="0" y="1"/>
                  </a:moveTo>
                  <a:lnTo>
                    <a:pt x="13919" y="19298"/>
                  </a:lnTo>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6" name="Google Shape;1466;p25"/>
            <p:cNvSpPr/>
            <p:nvPr/>
          </p:nvSpPr>
          <p:spPr>
            <a:xfrm>
              <a:off x="8256700" y="4169625"/>
              <a:ext cx="73500" cy="100925"/>
            </a:xfrm>
            <a:custGeom>
              <a:rect b="b" l="l" r="r" t="t"/>
              <a:pathLst>
                <a:path extrusionOk="0" h="4037" w="2940">
                  <a:moveTo>
                    <a:pt x="1672" y="0"/>
                  </a:moveTo>
                  <a:cubicBezTo>
                    <a:pt x="987" y="0"/>
                    <a:pt x="325" y="780"/>
                    <a:pt x="167" y="1836"/>
                  </a:cubicBezTo>
                  <a:cubicBezTo>
                    <a:pt x="1" y="2945"/>
                    <a:pt x="472" y="3943"/>
                    <a:pt x="1193" y="4026"/>
                  </a:cubicBezTo>
                  <a:cubicBezTo>
                    <a:pt x="1237" y="4033"/>
                    <a:pt x="1282" y="4037"/>
                    <a:pt x="1326" y="4037"/>
                  </a:cubicBezTo>
                  <a:cubicBezTo>
                    <a:pt x="1997" y="4037"/>
                    <a:pt x="2617" y="3265"/>
                    <a:pt x="2773" y="2224"/>
                  </a:cubicBezTo>
                  <a:cubicBezTo>
                    <a:pt x="2940" y="1115"/>
                    <a:pt x="2496" y="117"/>
                    <a:pt x="1775" y="6"/>
                  </a:cubicBezTo>
                  <a:cubicBezTo>
                    <a:pt x="1741" y="2"/>
                    <a:pt x="1706" y="0"/>
                    <a:pt x="1672" y="0"/>
                  </a:cubicBezTo>
                  <a:close/>
                </a:path>
              </a:pathLst>
            </a:custGeom>
            <a:solidFill>
              <a:srgbClr val="EAEBF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7" name="Google Shape;1467;p25"/>
            <p:cNvSpPr/>
            <p:nvPr/>
          </p:nvSpPr>
          <p:spPr>
            <a:xfrm>
              <a:off x="8273350" y="4193650"/>
              <a:ext cx="40225" cy="52775"/>
            </a:xfrm>
            <a:custGeom>
              <a:rect b="b" l="l" r="r" t="t"/>
              <a:pathLst>
                <a:path extrusionOk="0" h="2111" w="1609">
                  <a:moveTo>
                    <a:pt x="916" y="0"/>
                  </a:moveTo>
                  <a:cubicBezTo>
                    <a:pt x="611" y="0"/>
                    <a:pt x="304" y="307"/>
                    <a:pt x="166" y="764"/>
                  </a:cubicBezTo>
                  <a:cubicBezTo>
                    <a:pt x="0" y="1319"/>
                    <a:pt x="166" y="1901"/>
                    <a:pt x="527" y="2067"/>
                  </a:cubicBezTo>
                  <a:cubicBezTo>
                    <a:pt x="590" y="2096"/>
                    <a:pt x="654" y="2110"/>
                    <a:pt x="718" y="2110"/>
                  </a:cubicBezTo>
                  <a:cubicBezTo>
                    <a:pt x="1016" y="2110"/>
                    <a:pt x="1305" y="1804"/>
                    <a:pt x="1442" y="1346"/>
                  </a:cubicBezTo>
                  <a:cubicBezTo>
                    <a:pt x="1608" y="792"/>
                    <a:pt x="1442" y="210"/>
                    <a:pt x="1109" y="43"/>
                  </a:cubicBezTo>
                  <a:cubicBezTo>
                    <a:pt x="1046" y="14"/>
                    <a:pt x="981" y="0"/>
                    <a:pt x="916"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8" name="Google Shape;1468;p25"/>
            <p:cNvSpPr/>
            <p:nvPr/>
          </p:nvSpPr>
          <p:spPr>
            <a:xfrm>
              <a:off x="8010650" y="3812100"/>
              <a:ext cx="566300" cy="816550"/>
            </a:xfrm>
            <a:custGeom>
              <a:rect b="b" l="l" r="r" t="t"/>
              <a:pathLst>
                <a:path extrusionOk="0" fill="none" h="32662" w="22652">
                  <a:moveTo>
                    <a:pt x="13586" y="805"/>
                  </a:moveTo>
                  <a:cubicBezTo>
                    <a:pt x="19158" y="1636"/>
                    <a:pt x="22652" y="9233"/>
                    <a:pt x="21376" y="17800"/>
                  </a:cubicBezTo>
                  <a:cubicBezTo>
                    <a:pt x="20129" y="26395"/>
                    <a:pt x="14611" y="32661"/>
                    <a:pt x="9039" y="31857"/>
                  </a:cubicBezTo>
                  <a:cubicBezTo>
                    <a:pt x="3494" y="31053"/>
                    <a:pt x="0" y="23429"/>
                    <a:pt x="1248" y="14862"/>
                  </a:cubicBezTo>
                  <a:cubicBezTo>
                    <a:pt x="2523" y="6294"/>
                    <a:pt x="8041" y="1"/>
                    <a:pt x="13586" y="805"/>
                  </a:cubicBezTo>
                  <a:close/>
                </a:path>
              </a:pathLst>
            </a:custGeom>
            <a:solidFill>
              <a:schemeClr val="dk1"/>
            </a:solidFill>
            <a:ln cap="rnd" cmpd="sng" w="2702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9" name="Google Shape;1469;p25"/>
            <p:cNvSpPr/>
            <p:nvPr/>
          </p:nvSpPr>
          <p:spPr>
            <a:xfrm>
              <a:off x="8059850" y="3902200"/>
              <a:ext cx="425625" cy="616250"/>
            </a:xfrm>
            <a:custGeom>
              <a:rect b="b" l="l" r="r" t="t"/>
              <a:pathLst>
                <a:path extrusionOk="0" fill="none" h="24650" w="17025">
                  <a:moveTo>
                    <a:pt x="10176" y="583"/>
                  </a:moveTo>
                  <a:cubicBezTo>
                    <a:pt x="14362" y="1193"/>
                    <a:pt x="17024" y="6932"/>
                    <a:pt x="16109" y="13392"/>
                  </a:cubicBezTo>
                  <a:cubicBezTo>
                    <a:pt x="15194" y="19880"/>
                    <a:pt x="11063" y="24649"/>
                    <a:pt x="6849" y="24039"/>
                  </a:cubicBezTo>
                  <a:cubicBezTo>
                    <a:pt x="2662" y="23457"/>
                    <a:pt x="1" y="17718"/>
                    <a:pt x="916" y="11258"/>
                  </a:cubicBezTo>
                  <a:cubicBezTo>
                    <a:pt x="1830" y="4770"/>
                    <a:pt x="5962" y="1"/>
                    <a:pt x="10176" y="583"/>
                  </a:cubicBezTo>
                  <a:close/>
                </a:path>
              </a:pathLst>
            </a:custGeom>
            <a:solidFill>
              <a:schemeClr val="dk1"/>
            </a:solidFill>
            <a:ln cap="rnd" cmpd="sng" w="1317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0" name="Google Shape;1470;p25"/>
            <p:cNvSpPr/>
            <p:nvPr/>
          </p:nvSpPr>
          <p:spPr>
            <a:xfrm>
              <a:off x="7825575" y="3703975"/>
              <a:ext cx="444325" cy="753475"/>
            </a:xfrm>
            <a:custGeom>
              <a:rect b="b" l="l" r="r" t="t"/>
              <a:pathLst>
                <a:path extrusionOk="0" fill="none" h="30139" w="17773">
                  <a:moveTo>
                    <a:pt x="0" y="30138"/>
                  </a:moveTo>
                  <a:lnTo>
                    <a:pt x="0" y="17551"/>
                  </a:lnTo>
                  <a:cubicBezTo>
                    <a:pt x="0" y="16913"/>
                    <a:pt x="444" y="16359"/>
                    <a:pt x="1054" y="16220"/>
                  </a:cubicBezTo>
                  <a:lnTo>
                    <a:pt x="16691" y="12921"/>
                  </a:lnTo>
                  <a:cubicBezTo>
                    <a:pt x="17329" y="12782"/>
                    <a:pt x="17772" y="12227"/>
                    <a:pt x="17772" y="11590"/>
                  </a:cubicBezTo>
                  <a:lnTo>
                    <a:pt x="17772" y="1442"/>
                  </a:lnTo>
                  <a:cubicBezTo>
                    <a:pt x="17772" y="610"/>
                    <a:pt x="17079" y="0"/>
                    <a:pt x="16275" y="84"/>
                  </a:cubicBezTo>
                  <a:lnTo>
                    <a:pt x="11396" y="610"/>
                  </a:lnTo>
                  <a:cubicBezTo>
                    <a:pt x="10924" y="666"/>
                    <a:pt x="10536" y="943"/>
                    <a:pt x="10314" y="1331"/>
                  </a:cubicBezTo>
                  <a:lnTo>
                    <a:pt x="8817" y="4270"/>
                  </a:lnTo>
                  <a:cubicBezTo>
                    <a:pt x="8623" y="4658"/>
                    <a:pt x="8235" y="4936"/>
                    <a:pt x="7819" y="4991"/>
                  </a:cubicBezTo>
                  <a:lnTo>
                    <a:pt x="5795" y="5296"/>
                  </a:lnTo>
                  <a:cubicBezTo>
                    <a:pt x="5157" y="5379"/>
                    <a:pt x="4686" y="5934"/>
                    <a:pt x="4658" y="6571"/>
                  </a:cubicBezTo>
                  <a:lnTo>
                    <a:pt x="4298" y="15527"/>
                  </a:lnTo>
                </a:path>
              </a:pathLst>
            </a:custGeom>
            <a:noFill/>
            <a:ln cap="rnd" cmpd="sng" w="2702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1" name="Google Shape;1471;p25"/>
            <p:cNvSpPr/>
            <p:nvPr/>
          </p:nvSpPr>
          <p:spPr>
            <a:xfrm>
              <a:off x="7844275" y="4029750"/>
              <a:ext cx="81825" cy="67950"/>
            </a:xfrm>
            <a:custGeom>
              <a:rect b="b" l="l" r="r" t="t"/>
              <a:pathLst>
                <a:path extrusionOk="0" h="2718" w="3273">
                  <a:moveTo>
                    <a:pt x="3189" y="1"/>
                  </a:moveTo>
                  <a:cubicBezTo>
                    <a:pt x="3136" y="644"/>
                    <a:pt x="3108" y="1288"/>
                    <a:pt x="3106" y="1957"/>
                  </a:cubicBezTo>
                  <a:lnTo>
                    <a:pt x="3106" y="1957"/>
                  </a:lnTo>
                  <a:cubicBezTo>
                    <a:pt x="2857" y="2003"/>
                    <a:pt x="2610" y="2033"/>
                    <a:pt x="2385" y="2108"/>
                  </a:cubicBezTo>
                  <a:lnTo>
                    <a:pt x="1581" y="2274"/>
                  </a:lnTo>
                  <a:cubicBezTo>
                    <a:pt x="1055" y="2413"/>
                    <a:pt x="528" y="2551"/>
                    <a:pt x="1" y="2718"/>
                  </a:cubicBezTo>
                  <a:cubicBezTo>
                    <a:pt x="555" y="2634"/>
                    <a:pt x="1082" y="2524"/>
                    <a:pt x="1609" y="2413"/>
                  </a:cubicBezTo>
                  <a:lnTo>
                    <a:pt x="2413" y="2246"/>
                  </a:lnTo>
                  <a:cubicBezTo>
                    <a:pt x="2690" y="2219"/>
                    <a:pt x="2940" y="2135"/>
                    <a:pt x="3217" y="2080"/>
                  </a:cubicBezTo>
                  <a:lnTo>
                    <a:pt x="3273" y="2080"/>
                  </a:lnTo>
                  <a:lnTo>
                    <a:pt x="3273" y="2024"/>
                  </a:lnTo>
                  <a:cubicBezTo>
                    <a:pt x="3273" y="1331"/>
                    <a:pt x="3245" y="666"/>
                    <a:pt x="3189" y="1"/>
                  </a:cubicBezTo>
                  <a:close/>
                </a:path>
              </a:pathLst>
            </a:custGeom>
            <a:solidFill>
              <a:srgbClr val="A1A8C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2" name="Google Shape;1472;p25"/>
            <p:cNvSpPr/>
            <p:nvPr/>
          </p:nvSpPr>
          <p:spPr>
            <a:xfrm>
              <a:off x="8061250" y="3705350"/>
              <a:ext cx="229450" cy="71425"/>
            </a:xfrm>
            <a:custGeom>
              <a:rect b="b" l="l" r="r" t="t"/>
              <a:pathLst>
                <a:path extrusionOk="0" fill="none" h="2857" w="9178">
                  <a:moveTo>
                    <a:pt x="0" y="2857"/>
                  </a:moveTo>
                  <a:lnTo>
                    <a:pt x="998" y="1193"/>
                  </a:lnTo>
                  <a:cubicBezTo>
                    <a:pt x="1165" y="916"/>
                    <a:pt x="1442" y="750"/>
                    <a:pt x="1774" y="694"/>
                  </a:cubicBezTo>
                  <a:lnTo>
                    <a:pt x="9177" y="1"/>
                  </a:lnTo>
                </a:path>
              </a:pathLst>
            </a:custGeom>
            <a:noFill/>
            <a:ln cap="rnd" cmpd="sng" w="45050">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3" name="Google Shape;1473;p25"/>
            <p:cNvSpPr/>
            <p:nvPr/>
          </p:nvSpPr>
          <p:spPr>
            <a:xfrm>
              <a:off x="8070250" y="3709525"/>
              <a:ext cx="178850" cy="52700"/>
            </a:xfrm>
            <a:custGeom>
              <a:rect b="b" l="l" r="r" t="t"/>
              <a:pathLst>
                <a:path extrusionOk="0" h="2108" w="7154">
                  <a:moveTo>
                    <a:pt x="7154" y="0"/>
                  </a:moveTo>
                  <a:cubicBezTo>
                    <a:pt x="6488" y="0"/>
                    <a:pt x="5823" y="28"/>
                    <a:pt x="5185" y="83"/>
                  </a:cubicBezTo>
                  <a:lnTo>
                    <a:pt x="3217" y="222"/>
                  </a:lnTo>
                  <a:lnTo>
                    <a:pt x="2219" y="305"/>
                  </a:lnTo>
                  <a:cubicBezTo>
                    <a:pt x="1886" y="305"/>
                    <a:pt x="1553" y="388"/>
                    <a:pt x="1248" y="555"/>
                  </a:cubicBezTo>
                  <a:cubicBezTo>
                    <a:pt x="1110" y="638"/>
                    <a:pt x="971" y="749"/>
                    <a:pt x="860" y="888"/>
                  </a:cubicBezTo>
                  <a:cubicBezTo>
                    <a:pt x="749" y="1026"/>
                    <a:pt x="666" y="1165"/>
                    <a:pt x="555" y="1303"/>
                  </a:cubicBezTo>
                  <a:cubicBezTo>
                    <a:pt x="361" y="1581"/>
                    <a:pt x="167" y="1830"/>
                    <a:pt x="0" y="2107"/>
                  </a:cubicBezTo>
                  <a:cubicBezTo>
                    <a:pt x="222" y="1858"/>
                    <a:pt x="416" y="1608"/>
                    <a:pt x="638" y="1331"/>
                  </a:cubicBezTo>
                  <a:cubicBezTo>
                    <a:pt x="721" y="1220"/>
                    <a:pt x="832" y="1082"/>
                    <a:pt x="943" y="971"/>
                  </a:cubicBezTo>
                  <a:cubicBezTo>
                    <a:pt x="1054" y="832"/>
                    <a:pt x="1165" y="749"/>
                    <a:pt x="1304" y="666"/>
                  </a:cubicBezTo>
                  <a:cubicBezTo>
                    <a:pt x="1442" y="583"/>
                    <a:pt x="1609" y="527"/>
                    <a:pt x="1747" y="499"/>
                  </a:cubicBezTo>
                  <a:cubicBezTo>
                    <a:pt x="1914" y="472"/>
                    <a:pt x="2080" y="472"/>
                    <a:pt x="2246" y="444"/>
                  </a:cubicBezTo>
                  <a:lnTo>
                    <a:pt x="3217" y="388"/>
                  </a:lnTo>
                  <a:lnTo>
                    <a:pt x="5185" y="222"/>
                  </a:lnTo>
                  <a:cubicBezTo>
                    <a:pt x="5851" y="139"/>
                    <a:pt x="6488" y="83"/>
                    <a:pt x="7154" y="0"/>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4" name="Google Shape;1474;p25"/>
            <p:cNvSpPr/>
            <p:nvPr/>
          </p:nvSpPr>
          <p:spPr>
            <a:xfrm>
              <a:off x="7789525" y="4476825"/>
              <a:ext cx="255100" cy="254400"/>
            </a:xfrm>
            <a:custGeom>
              <a:rect b="b" l="l" r="r" t="t"/>
              <a:pathLst>
                <a:path extrusionOk="0" h="10176" w="10204">
                  <a:moveTo>
                    <a:pt x="5102" y="1"/>
                  </a:moveTo>
                  <a:cubicBezTo>
                    <a:pt x="2274" y="1"/>
                    <a:pt x="1" y="2274"/>
                    <a:pt x="1" y="5074"/>
                  </a:cubicBezTo>
                  <a:cubicBezTo>
                    <a:pt x="1" y="7902"/>
                    <a:pt x="2274" y="10176"/>
                    <a:pt x="5102" y="10176"/>
                  </a:cubicBezTo>
                  <a:cubicBezTo>
                    <a:pt x="7902" y="10176"/>
                    <a:pt x="10204" y="7902"/>
                    <a:pt x="10204" y="5074"/>
                  </a:cubicBezTo>
                  <a:cubicBezTo>
                    <a:pt x="10204" y="2274"/>
                    <a:pt x="7902" y="1"/>
                    <a:pt x="5102"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5" name="Google Shape;1475;p25"/>
            <p:cNvSpPr/>
            <p:nvPr/>
          </p:nvSpPr>
          <p:spPr>
            <a:xfrm>
              <a:off x="7789525" y="4476825"/>
              <a:ext cx="255100" cy="254400"/>
            </a:xfrm>
            <a:custGeom>
              <a:rect b="b" l="l" r="r" t="t"/>
              <a:pathLst>
                <a:path extrusionOk="0" fill="none" h="10176" w="10204">
                  <a:moveTo>
                    <a:pt x="10204" y="5074"/>
                  </a:moveTo>
                  <a:cubicBezTo>
                    <a:pt x="10204" y="7902"/>
                    <a:pt x="7902" y="10176"/>
                    <a:pt x="5102" y="10176"/>
                  </a:cubicBezTo>
                  <a:cubicBezTo>
                    <a:pt x="2274" y="10176"/>
                    <a:pt x="1" y="7902"/>
                    <a:pt x="1" y="5074"/>
                  </a:cubicBezTo>
                  <a:cubicBezTo>
                    <a:pt x="1" y="2274"/>
                    <a:pt x="2274" y="1"/>
                    <a:pt x="5102" y="1"/>
                  </a:cubicBezTo>
                  <a:cubicBezTo>
                    <a:pt x="7902" y="1"/>
                    <a:pt x="10204" y="2274"/>
                    <a:pt x="10204" y="5074"/>
                  </a:cubicBezTo>
                  <a:close/>
                </a:path>
              </a:pathLst>
            </a:custGeom>
            <a:noFill/>
            <a:ln cap="rnd" cmpd="sng" w="27025">
              <a:solidFill>
                <a:schemeClr val="dk1"/>
              </a:solidFill>
              <a:prstDash val="solid"/>
              <a:miter lim="27725"/>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6" name="Google Shape;1476;p25"/>
            <p:cNvSpPr/>
            <p:nvPr/>
          </p:nvSpPr>
          <p:spPr>
            <a:xfrm>
              <a:off x="7884500" y="4514250"/>
              <a:ext cx="65175" cy="54950"/>
            </a:xfrm>
            <a:custGeom>
              <a:rect b="b" l="l" r="r" t="t"/>
              <a:pathLst>
                <a:path extrusionOk="0" h="2198" w="2607">
                  <a:moveTo>
                    <a:pt x="416" y="1"/>
                  </a:moveTo>
                  <a:cubicBezTo>
                    <a:pt x="166" y="1"/>
                    <a:pt x="0" y="278"/>
                    <a:pt x="139" y="500"/>
                  </a:cubicBezTo>
                  <a:lnTo>
                    <a:pt x="1026" y="2052"/>
                  </a:lnTo>
                  <a:cubicBezTo>
                    <a:pt x="1081" y="2149"/>
                    <a:pt x="1185" y="2198"/>
                    <a:pt x="1293" y="2198"/>
                  </a:cubicBezTo>
                  <a:cubicBezTo>
                    <a:pt x="1400" y="2198"/>
                    <a:pt x="1511" y="2149"/>
                    <a:pt x="1580" y="2052"/>
                  </a:cubicBezTo>
                  <a:lnTo>
                    <a:pt x="2468" y="500"/>
                  </a:lnTo>
                  <a:cubicBezTo>
                    <a:pt x="2606" y="278"/>
                    <a:pt x="2440" y="1"/>
                    <a:pt x="219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7" name="Google Shape;1477;p25"/>
            <p:cNvSpPr/>
            <p:nvPr/>
          </p:nvSpPr>
          <p:spPr>
            <a:xfrm>
              <a:off x="7884500" y="4637450"/>
              <a:ext cx="65175" cy="54975"/>
            </a:xfrm>
            <a:custGeom>
              <a:rect b="b" l="l" r="r" t="t"/>
              <a:pathLst>
                <a:path extrusionOk="0" h="2199" w="2607">
                  <a:moveTo>
                    <a:pt x="1293" y="1"/>
                  </a:moveTo>
                  <a:cubicBezTo>
                    <a:pt x="1185" y="1"/>
                    <a:pt x="1081" y="49"/>
                    <a:pt x="1026" y="146"/>
                  </a:cubicBezTo>
                  <a:lnTo>
                    <a:pt x="111" y="1699"/>
                  </a:lnTo>
                  <a:cubicBezTo>
                    <a:pt x="0" y="1921"/>
                    <a:pt x="166" y="2198"/>
                    <a:pt x="388" y="2198"/>
                  </a:cubicBezTo>
                  <a:lnTo>
                    <a:pt x="2190" y="2198"/>
                  </a:lnTo>
                  <a:cubicBezTo>
                    <a:pt x="2440" y="2170"/>
                    <a:pt x="2606" y="1921"/>
                    <a:pt x="2468" y="1699"/>
                  </a:cubicBezTo>
                  <a:lnTo>
                    <a:pt x="1580" y="146"/>
                  </a:lnTo>
                  <a:cubicBezTo>
                    <a:pt x="1511" y="49"/>
                    <a:pt x="1400" y="1"/>
                    <a:pt x="129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8" name="Google Shape;1478;p25"/>
            <p:cNvSpPr/>
            <p:nvPr/>
          </p:nvSpPr>
          <p:spPr>
            <a:xfrm>
              <a:off x="7827800" y="4572975"/>
              <a:ext cx="56025" cy="60800"/>
            </a:xfrm>
            <a:custGeom>
              <a:rect b="b" l="l" r="r" t="t"/>
              <a:pathLst>
                <a:path extrusionOk="0" h="2432" w="2241">
                  <a:moveTo>
                    <a:pt x="344" y="1"/>
                  </a:moveTo>
                  <a:cubicBezTo>
                    <a:pt x="165" y="1"/>
                    <a:pt x="1" y="140"/>
                    <a:pt x="22" y="313"/>
                  </a:cubicBezTo>
                  <a:lnTo>
                    <a:pt x="22" y="2116"/>
                  </a:lnTo>
                  <a:cubicBezTo>
                    <a:pt x="22" y="2306"/>
                    <a:pt x="167" y="2431"/>
                    <a:pt x="334" y="2431"/>
                  </a:cubicBezTo>
                  <a:cubicBezTo>
                    <a:pt x="386" y="2431"/>
                    <a:pt x="441" y="2419"/>
                    <a:pt x="494" y="2393"/>
                  </a:cubicBezTo>
                  <a:lnTo>
                    <a:pt x="2046" y="1478"/>
                  </a:lnTo>
                  <a:cubicBezTo>
                    <a:pt x="2240" y="1367"/>
                    <a:pt x="2240" y="1062"/>
                    <a:pt x="2046" y="951"/>
                  </a:cubicBezTo>
                  <a:lnTo>
                    <a:pt x="494" y="36"/>
                  </a:lnTo>
                  <a:cubicBezTo>
                    <a:pt x="445" y="12"/>
                    <a:pt x="394" y="1"/>
                    <a:pt x="3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9" name="Google Shape;1479;p25"/>
            <p:cNvSpPr/>
            <p:nvPr/>
          </p:nvSpPr>
          <p:spPr>
            <a:xfrm>
              <a:off x="7949650" y="4572600"/>
              <a:ext cx="56175" cy="61175"/>
            </a:xfrm>
            <a:custGeom>
              <a:rect b="b" l="l" r="r" t="t"/>
              <a:pathLst>
                <a:path extrusionOk="0" h="2447" w="2247">
                  <a:moveTo>
                    <a:pt x="1942" y="1"/>
                  </a:moveTo>
                  <a:cubicBezTo>
                    <a:pt x="1887" y="1"/>
                    <a:pt x="1830" y="16"/>
                    <a:pt x="1775" y="51"/>
                  </a:cubicBezTo>
                  <a:lnTo>
                    <a:pt x="222" y="938"/>
                  </a:lnTo>
                  <a:cubicBezTo>
                    <a:pt x="0" y="1049"/>
                    <a:pt x="0" y="1382"/>
                    <a:pt x="222" y="1521"/>
                  </a:cubicBezTo>
                  <a:lnTo>
                    <a:pt x="1775" y="2408"/>
                  </a:lnTo>
                  <a:cubicBezTo>
                    <a:pt x="1827" y="2434"/>
                    <a:pt x="1882" y="2446"/>
                    <a:pt x="1934" y="2446"/>
                  </a:cubicBezTo>
                  <a:cubicBezTo>
                    <a:pt x="2101" y="2446"/>
                    <a:pt x="2246" y="2321"/>
                    <a:pt x="2246" y="2131"/>
                  </a:cubicBezTo>
                  <a:lnTo>
                    <a:pt x="2246" y="328"/>
                  </a:lnTo>
                  <a:cubicBezTo>
                    <a:pt x="2246" y="141"/>
                    <a:pt x="2106" y="1"/>
                    <a:pt x="194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0" name="Google Shape;1480;p25"/>
            <p:cNvSpPr/>
            <p:nvPr/>
          </p:nvSpPr>
          <p:spPr>
            <a:xfrm>
              <a:off x="7874775" y="4561400"/>
              <a:ext cx="84600" cy="84575"/>
            </a:xfrm>
            <a:custGeom>
              <a:rect b="b" l="l" r="r" t="t"/>
              <a:pathLst>
                <a:path extrusionOk="0" h="3383" w="3384">
                  <a:moveTo>
                    <a:pt x="1692" y="0"/>
                  </a:moveTo>
                  <a:cubicBezTo>
                    <a:pt x="749" y="0"/>
                    <a:pt x="1" y="776"/>
                    <a:pt x="1" y="1691"/>
                  </a:cubicBezTo>
                  <a:cubicBezTo>
                    <a:pt x="1" y="2634"/>
                    <a:pt x="749" y="3383"/>
                    <a:pt x="1692" y="3383"/>
                  </a:cubicBezTo>
                  <a:cubicBezTo>
                    <a:pt x="2635" y="3383"/>
                    <a:pt x="3383" y="2634"/>
                    <a:pt x="3383" y="1691"/>
                  </a:cubicBezTo>
                  <a:cubicBezTo>
                    <a:pt x="3383" y="776"/>
                    <a:pt x="2635" y="0"/>
                    <a:pt x="169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1" name="Google Shape;1481;p25"/>
            <p:cNvSpPr/>
            <p:nvPr/>
          </p:nvSpPr>
          <p:spPr>
            <a:xfrm>
              <a:off x="7898350" y="4585650"/>
              <a:ext cx="43000" cy="36750"/>
            </a:xfrm>
            <a:custGeom>
              <a:rect b="b" l="l" r="r" t="t"/>
              <a:pathLst>
                <a:path extrusionOk="0" h="1470" w="1720">
                  <a:moveTo>
                    <a:pt x="749" y="0"/>
                  </a:moveTo>
                  <a:cubicBezTo>
                    <a:pt x="333" y="0"/>
                    <a:pt x="1" y="333"/>
                    <a:pt x="1" y="721"/>
                  </a:cubicBezTo>
                  <a:cubicBezTo>
                    <a:pt x="1" y="1171"/>
                    <a:pt x="368" y="1469"/>
                    <a:pt x="752" y="1469"/>
                  </a:cubicBezTo>
                  <a:cubicBezTo>
                    <a:pt x="936" y="1469"/>
                    <a:pt x="1123" y="1401"/>
                    <a:pt x="1276" y="1248"/>
                  </a:cubicBezTo>
                  <a:cubicBezTo>
                    <a:pt x="1720" y="777"/>
                    <a:pt x="1415" y="0"/>
                    <a:pt x="74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2" name="Google Shape;1482;p25"/>
            <p:cNvSpPr/>
            <p:nvPr/>
          </p:nvSpPr>
          <p:spPr>
            <a:xfrm>
              <a:off x="7779125" y="4447025"/>
              <a:ext cx="77675" cy="106075"/>
            </a:xfrm>
            <a:custGeom>
              <a:rect b="b" l="l" r="r" t="t"/>
              <a:pathLst>
                <a:path extrusionOk="0" h="4243" w="3107">
                  <a:moveTo>
                    <a:pt x="472" y="0"/>
                  </a:moveTo>
                  <a:cubicBezTo>
                    <a:pt x="195" y="0"/>
                    <a:pt x="1" y="194"/>
                    <a:pt x="1" y="472"/>
                  </a:cubicBezTo>
                  <a:lnTo>
                    <a:pt x="1" y="3771"/>
                  </a:lnTo>
                  <a:cubicBezTo>
                    <a:pt x="1" y="4021"/>
                    <a:pt x="195" y="4242"/>
                    <a:pt x="472" y="4242"/>
                  </a:cubicBezTo>
                  <a:lnTo>
                    <a:pt x="2635" y="4242"/>
                  </a:lnTo>
                  <a:cubicBezTo>
                    <a:pt x="2884" y="4242"/>
                    <a:pt x="3106" y="4021"/>
                    <a:pt x="3106" y="3771"/>
                  </a:cubicBezTo>
                  <a:lnTo>
                    <a:pt x="3106" y="472"/>
                  </a:lnTo>
                  <a:cubicBezTo>
                    <a:pt x="3106" y="194"/>
                    <a:pt x="2884" y="0"/>
                    <a:pt x="2635" y="0"/>
                  </a:cubicBezTo>
                  <a:close/>
                </a:path>
              </a:pathLst>
            </a:cu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3" name="Google Shape;1483;p25"/>
            <p:cNvSpPr/>
            <p:nvPr/>
          </p:nvSpPr>
          <p:spPr>
            <a:xfrm>
              <a:off x="7779125" y="4447025"/>
              <a:ext cx="78350" cy="106075"/>
            </a:xfrm>
            <a:custGeom>
              <a:rect b="b" l="l" r="r" t="t"/>
              <a:pathLst>
                <a:path extrusionOk="0" h="4243" w="3134">
                  <a:moveTo>
                    <a:pt x="1831" y="0"/>
                  </a:moveTo>
                  <a:cubicBezTo>
                    <a:pt x="1914" y="777"/>
                    <a:pt x="1997" y="2717"/>
                    <a:pt x="1" y="2856"/>
                  </a:cubicBezTo>
                  <a:lnTo>
                    <a:pt x="1" y="3771"/>
                  </a:lnTo>
                  <a:cubicBezTo>
                    <a:pt x="1" y="4021"/>
                    <a:pt x="195" y="4242"/>
                    <a:pt x="472" y="4242"/>
                  </a:cubicBezTo>
                  <a:lnTo>
                    <a:pt x="2662" y="4242"/>
                  </a:lnTo>
                  <a:cubicBezTo>
                    <a:pt x="2912" y="4242"/>
                    <a:pt x="3134" y="4021"/>
                    <a:pt x="3134" y="3771"/>
                  </a:cubicBezTo>
                  <a:lnTo>
                    <a:pt x="3134" y="472"/>
                  </a:lnTo>
                  <a:cubicBezTo>
                    <a:pt x="3134" y="194"/>
                    <a:pt x="2912" y="0"/>
                    <a:pt x="266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4" name="Google Shape;1484;p25"/>
            <p:cNvSpPr/>
            <p:nvPr/>
          </p:nvSpPr>
          <p:spPr>
            <a:xfrm>
              <a:off x="8191575" y="3229275"/>
              <a:ext cx="412425" cy="643150"/>
            </a:xfrm>
            <a:custGeom>
              <a:rect b="b" l="l" r="r" t="t"/>
              <a:pathLst>
                <a:path extrusionOk="0" h="25726" w="16497">
                  <a:moveTo>
                    <a:pt x="4027" y="1"/>
                  </a:moveTo>
                  <a:cubicBezTo>
                    <a:pt x="1824" y="1"/>
                    <a:pt x="0" y="2327"/>
                    <a:pt x="2606" y="5209"/>
                  </a:cubicBezTo>
                  <a:cubicBezTo>
                    <a:pt x="5960" y="8952"/>
                    <a:pt x="8567" y="11475"/>
                    <a:pt x="10147" y="13055"/>
                  </a:cubicBezTo>
                  <a:cubicBezTo>
                    <a:pt x="9121" y="15329"/>
                    <a:pt x="6515" y="19349"/>
                    <a:pt x="4158" y="23341"/>
                  </a:cubicBezTo>
                  <a:cubicBezTo>
                    <a:pt x="4158" y="23341"/>
                    <a:pt x="3521" y="24367"/>
                    <a:pt x="4131" y="25199"/>
                  </a:cubicBezTo>
                  <a:cubicBezTo>
                    <a:pt x="4352" y="25504"/>
                    <a:pt x="4713" y="25698"/>
                    <a:pt x="5101" y="25726"/>
                  </a:cubicBezTo>
                  <a:cubicBezTo>
                    <a:pt x="5628" y="25726"/>
                    <a:pt x="5877" y="25227"/>
                    <a:pt x="6321" y="24839"/>
                  </a:cubicBezTo>
                  <a:cubicBezTo>
                    <a:pt x="8483" y="22815"/>
                    <a:pt x="16496" y="15190"/>
                    <a:pt x="15415" y="12473"/>
                  </a:cubicBezTo>
                  <a:cubicBezTo>
                    <a:pt x="14056" y="9090"/>
                    <a:pt x="11339" y="6013"/>
                    <a:pt x="9038" y="3490"/>
                  </a:cubicBezTo>
                  <a:cubicBezTo>
                    <a:pt x="7957" y="2325"/>
                    <a:pt x="6848" y="995"/>
                    <a:pt x="5378" y="301"/>
                  </a:cubicBezTo>
                  <a:cubicBezTo>
                    <a:pt x="4935" y="96"/>
                    <a:pt x="4473" y="1"/>
                    <a:pt x="4027" y="1"/>
                  </a:cubicBezTo>
                  <a:close/>
                </a:path>
              </a:pathLst>
            </a:custGeom>
            <a:solidFill>
              <a:srgbClr val="F8AC8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5" name="Google Shape;1485;p25"/>
            <p:cNvSpPr/>
            <p:nvPr/>
          </p:nvSpPr>
          <p:spPr>
            <a:xfrm>
              <a:off x="8444550" y="3512675"/>
              <a:ext cx="33975" cy="40925"/>
            </a:xfrm>
            <a:custGeom>
              <a:rect b="b" l="l" r="r" t="t"/>
              <a:pathLst>
                <a:path extrusionOk="0" h="1637" w="1359">
                  <a:moveTo>
                    <a:pt x="1359" y="0"/>
                  </a:moveTo>
                  <a:lnTo>
                    <a:pt x="1359" y="0"/>
                  </a:lnTo>
                  <a:cubicBezTo>
                    <a:pt x="1192" y="83"/>
                    <a:pt x="1054" y="194"/>
                    <a:pt x="915" y="305"/>
                  </a:cubicBezTo>
                  <a:cubicBezTo>
                    <a:pt x="777" y="444"/>
                    <a:pt x="666" y="555"/>
                    <a:pt x="555" y="693"/>
                  </a:cubicBezTo>
                  <a:cubicBezTo>
                    <a:pt x="444" y="860"/>
                    <a:pt x="333" y="998"/>
                    <a:pt x="250" y="1137"/>
                  </a:cubicBezTo>
                  <a:cubicBezTo>
                    <a:pt x="139" y="1303"/>
                    <a:pt x="83" y="1470"/>
                    <a:pt x="0" y="1636"/>
                  </a:cubicBezTo>
                  <a:cubicBezTo>
                    <a:pt x="278" y="1359"/>
                    <a:pt x="472" y="1109"/>
                    <a:pt x="693" y="832"/>
                  </a:cubicBezTo>
                  <a:cubicBezTo>
                    <a:pt x="915" y="555"/>
                    <a:pt x="1137" y="277"/>
                    <a:pt x="1359" y="0"/>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6" name="Google Shape;1486;p25"/>
            <p:cNvSpPr/>
            <p:nvPr/>
          </p:nvSpPr>
          <p:spPr>
            <a:xfrm>
              <a:off x="8210275" y="3918150"/>
              <a:ext cx="18725" cy="21525"/>
            </a:xfrm>
            <a:custGeom>
              <a:rect b="b" l="l" r="r" t="t"/>
              <a:pathLst>
                <a:path extrusionOk="0" h="861" w="749">
                  <a:moveTo>
                    <a:pt x="749" y="1"/>
                  </a:moveTo>
                  <a:lnTo>
                    <a:pt x="749" y="1"/>
                  </a:lnTo>
                  <a:cubicBezTo>
                    <a:pt x="610" y="112"/>
                    <a:pt x="444" y="250"/>
                    <a:pt x="333" y="389"/>
                  </a:cubicBezTo>
                  <a:cubicBezTo>
                    <a:pt x="277" y="472"/>
                    <a:pt x="222" y="527"/>
                    <a:pt x="166" y="611"/>
                  </a:cubicBezTo>
                  <a:cubicBezTo>
                    <a:pt x="111" y="694"/>
                    <a:pt x="56" y="777"/>
                    <a:pt x="0" y="860"/>
                  </a:cubicBezTo>
                  <a:cubicBezTo>
                    <a:pt x="194" y="777"/>
                    <a:pt x="333" y="666"/>
                    <a:pt x="471" y="500"/>
                  </a:cubicBezTo>
                  <a:cubicBezTo>
                    <a:pt x="610" y="361"/>
                    <a:pt x="693" y="195"/>
                    <a:pt x="749" y="1"/>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7" name="Google Shape;1487;p25"/>
            <p:cNvSpPr/>
            <p:nvPr/>
          </p:nvSpPr>
          <p:spPr>
            <a:xfrm>
              <a:off x="8243525" y="3926475"/>
              <a:ext cx="19450" cy="20825"/>
            </a:xfrm>
            <a:custGeom>
              <a:rect b="b" l="l" r="r" t="t"/>
              <a:pathLst>
                <a:path extrusionOk="0" h="833" w="778">
                  <a:moveTo>
                    <a:pt x="777" y="0"/>
                  </a:moveTo>
                  <a:lnTo>
                    <a:pt x="777" y="0"/>
                  </a:lnTo>
                  <a:cubicBezTo>
                    <a:pt x="611" y="111"/>
                    <a:pt x="472" y="222"/>
                    <a:pt x="334" y="389"/>
                  </a:cubicBezTo>
                  <a:cubicBezTo>
                    <a:pt x="278" y="444"/>
                    <a:pt x="223" y="527"/>
                    <a:pt x="167" y="583"/>
                  </a:cubicBezTo>
                  <a:cubicBezTo>
                    <a:pt x="84" y="666"/>
                    <a:pt x="29" y="749"/>
                    <a:pt x="1" y="832"/>
                  </a:cubicBezTo>
                  <a:cubicBezTo>
                    <a:pt x="167" y="749"/>
                    <a:pt x="334" y="638"/>
                    <a:pt x="472" y="499"/>
                  </a:cubicBezTo>
                  <a:cubicBezTo>
                    <a:pt x="611" y="361"/>
                    <a:pt x="722" y="194"/>
                    <a:pt x="777" y="0"/>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8" name="Google Shape;1488;p25"/>
            <p:cNvSpPr/>
            <p:nvPr/>
          </p:nvSpPr>
          <p:spPr>
            <a:xfrm>
              <a:off x="8307300" y="3812100"/>
              <a:ext cx="29150" cy="29150"/>
            </a:xfrm>
            <a:custGeom>
              <a:rect b="b" l="l" r="r" t="t"/>
              <a:pathLst>
                <a:path extrusionOk="0" h="1166" w="1166">
                  <a:moveTo>
                    <a:pt x="1" y="1"/>
                  </a:moveTo>
                  <a:cubicBezTo>
                    <a:pt x="112" y="56"/>
                    <a:pt x="250" y="112"/>
                    <a:pt x="361" y="195"/>
                  </a:cubicBezTo>
                  <a:cubicBezTo>
                    <a:pt x="500" y="278"/>
                    <a:pt x="583" y="361"/>
                    <a:pt x="694" y="472"/>
                  </a:cubicBezTo>
                  <a:cubicBezTo>
                    <a:pt x="888" y="666"/>
                    <a:pt x="1026" y="916"/>
                    <a:pt x="1165" y="1165"/>
                  </a:cubicBezTo>
                  <a:cubicBezTo>
                    <a:pt x="1137" y="860"/>
                    <a:pt x="1026" y="555"/>
                    <a:pt x="832" y="333"/>
                  </a:cubicBezTo>
                  <a:cubicBezTo>
                    <a:pt x="611" y="112"/>
                    <a:pt x="306" y="1"/>
                    <a:pt x="1" y="1"/>
                  </a:cubicBezTo>
                  <a:close/>
                </a:path>
              </a:pathLst>
            </a:custGeom>
            <a:solidFill>
              <a:srgbClr val="C475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9" name="Google Shape;1489;p25"/>
            <p:cNvSpPr/>
            <p:nvPr/>
          </p:nvSpPr>
          <p:spPr>
            <a:xfrm>
              <a:off x="8163125" y="3163675"/>
              <a:ext cx="334825" cy="375950"/>
            </a:xfrm>
            <a:custGeom>
              <a:rect b="b" l="l" r="r" t="t"/>
              <a:pathLst>
                <a:path extrusionOk="0" h="15038" w="13393">
                  <a:moveTo>
                    <a:pt x="6142" y="0"/>
                  </a:moveTo>
                  <a:cubicBezTo>
                    <a:pt x="6086" y="0"/>
                    <a:pt x="6031" y="14"/>
                    <a:pt x="5989" y="42"/>
                  </a:cubicBezTo>
                  <a:cubicBezTo>
                    <a:pt x="4659" y="1151"/>
                    <a:pt x="3161" y="2676"/>
                    <a:pt x="2413" y="4506"/>
                  </a:cubicBezTo>
                  <a:cubicBezTo>
                    <a:pt x="1" y="10550"/>
                    <a:pt x="5879" y="12907"/>
                    <a:pt x="7542" y="14847"/>
                  </a:cubicBezTo>
                  <a:cubicBezTo>
                    <a:pt x="7621" y="14974"/>
                    <a:pt x="7755" y="15038"/>
                    <a:pt x="7891" y="15038"/>
                  </a:cubicBezTo>
                  <a:cubicBezTo>
                    <a:pt x="7993" y="15038"/>
                    <a:pt x="8097" y="15002"/>
                    <a:pt x="8180" y="14931"/>
                  </a:cubicBezTo>
                  <a:cubicBezTo>
                    <a:pt x="9483" y="14210"/>
                    <a:pt x="12061" y="12019"/>
                    <a:pt x="13170" y="9885"/>
                  </a:cubicBezTo>
                  <a:cubicBezTo>
                    <a:pt x="13392" y="9496"/>
                    <a:pt x="13364" y="9025"/>
                    <a:pt x="13059" y="8692"/>
                  </a:cubicBezTo>
                  <a:cubicBezTo>
                    <a:pt x="10730" y="5837"/>
                    <a:pt x="9705" y="3203"/>
                    <a:pt x="6627" y="291"/>
                  </a:cubicBezTo>
                  <a:cubicBezTo>
                    <a:pt x="6516" y="208"/>
                    <a:pt x="6405" y="125"/>
                    <a:pt x="6294" y="42"/>
                  </a:cubicBezTo>
                  <a:cubicBezTo>
                    <a:pt x="6253" y="14"/>
                    <a:pt x="6197" y="0"/>
                    <a:pt x="6142"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0" name="Google Shape;1490;p25"/>
            <p:cNvSpPr/>
            <p:nvPr/>
          </p:nvSpPr>
          <p:spPr>
            <a:xfrm>
              <a:off x="8328100" y="3369200"/>
              <a:ext cx="119250" cy="117850"/>
            </a:xfrm>
            <a:custGeom>
              <a:rect b="b" l="l" r="r" t="t"/>
              <a:pathLst>
                <a:path extrusionOk="0" h="4714" w="4770">
                  <a:moveTo>
                    <a:pt x="4769" y="0"/>
                  </a:moveTo>
                  <a:lnTo>
                    <a:pt x="4769" y="0"/>
                  </a:lnTo>
                  <a:cubicBezTo>
                    <a:pt x="4436" y="444"/>
                    <a:pt x="4104" y="887"/>
                    <a:pt x="3716" y="1303"/>
                  </a:cubicBezTo>
                  <a:cubicBezTo>
                    <a:pt x="3355" y="1719"/>
                    <a:pt x="2939" y="2107"/>
                    <a:pt x="2551" y="2495"/>
                  </a:cubicBezTo>
                  <a:cubicBezTo>
                    <a:pt x="2135" y="2883"/>
                    <a:pt x="1719" y="3244"/>
                    <a:pt x="1276" y="3604"/>
                  </a:cubicBezTo>
                  <a:cubicBezTo>
                    <a:pt x="860" y="3965"/>
                    <a:pt x="416" y="4325"/>
                    <a:pt x="0" y="4713"/>
                  </a:cubicBezTo>
                  <a:cubicBezTo>
                    <a:pt x="472" y="4381"/>
                    <a:pt x="915" y="4076"/>
                    <a:pt x="1359" y="3715"/>
                  </a:cubicBezTo>
                  <a:cubicBezTo>
                    <a:pt x="1830" y="3383"/>
                    <a:pt x="2246" y="2994"/>
                    <a:pt x="2662" y="2634"/>
                  </a:cubicBezTo>
                  <a:cubicBezTo>
                    <a:pt x="3494" y="1858"/>
                    <a:pt x="4215" y="970"/>
                    <a:pt x="4769"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1" name="Google Shape;1491;p25"/>
            <p:cNvSpPr/>
            <p:nvPr/>
          </p:nvSpPr>
          <p:spPr>
            <a:xfrm>
              <a:off x="8211650" y="3367100"/>
              <a:ext cx="72100" cy="111625"/>
            </a:xfrm>
            <a:custGeom>
              <a:rect b="b" l="l" r="r" t="t"/>
              <a:pathLst>
                <a:path extrusionOk="0" h="4465" w="2884">
                  <a:moveTo>
                    <a:pt x="1" y="1"/>
                  </a:moveTo>
                  <a:cubicBezTo>
                    <a:pt x="1" y="444"/>
                    <a:pt x="111" y="916"/>
                    <a:pt x="250" y="1332"/>
                  </a:cubicBezTo>
                  <a:cubicBezTo>
                    <a:pt x="389" y="1775"/>
                    <a:pt x="610" y="2191"/>
                    <a:pt x="888" y="2579"/>
                  </a:cubicBezTo>
                  <a:cubicBezTo>
                    <a:pt x="1165" y="2940"/>
                    <a:pt x="1470" y="3300"/>
                    <a:pt x="1803" y="3605"/>
                  </a:cubicBezTo>
                  <a:cubicBezTo>
                    <a:pt x="2135" y="3910"/>
                    <a:pt x="2496" y="4215"/>
                    <a:pt x="2884" y="4465"/>
                  </a:cubicBezTo>
                  <a:cubicBezTo>
                    <a:pt x="2191" y="3855"/>
                    <a:pt x="1581" y="3189"/>
                    <a:pt x="1026" y="2468"/>
                  </a:cubicBezTo>
                  <a:cubicBezTo>
                    <a:pt x="777" y="2108"/>
                    <a:pt x="555" y="1720"/>
                    <a:pt x="389" y="1304"/>
                  </a:cubicBezTo>
                  <a:cubicBezTo>
                    <a:pt x="195" y="860"/>
                    <a:pt x="84" y="444"/>
                    <a:pt x="1"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2" name="Google Shape;1492;p25"/>
            <p:cNvSpPr/>
            <p:nvPr/>
          </p:nvSpPr>
          <p:spPr>
            <a:xfrm>
              <a:off x="7933000" y="3705875"/>
              <a:ext cx="336900" cy="386275"/>
            </a:xfrm>
            <a:custGeom>
              <a:rect b="b" l="l" r="r" t="t"/>
              <a:pathLst>
                <a:path extrusionOk="0" h="15451" w="13476">
                  <a:moveTo>
                    <a:pt x="12125" y="0"/>
                  </a:moveTo>
                  <a:cubicBezTo>
                    <a:pt x="12077" y="0"/>
                    <a:pt x="12028" y="3"/>
                    <a:pt x="11978" y="8"/>
                  </a:cubicBezTo>
                  <a:lnTo>
                    <a:pt x="7099" y="534"/>
                  </a:lnTo>
                  <a:cubicBezTo>
                    <a:pt x="6627" y="562"/>
                    <a:pt x="6239" y="839"/>
                    <a:pt x="6017" y="1255"/>
                  </a:cubicBezTo>
                  <a:lnTo>
                    <a:pt x="4520" y="4194"/>
                  </a:lnTo>
                  <a:cubicBezTo>
                    <a:pt x="4326" y="4582"/>
                    <a:pt x="3938" y="4860"/>
                    <a:pt x="3522" y="4915"/>
                  </a:cubicBezTo>
                  <a:lnTo>
                    <a:pt x="1498" y="5220"/>
                  </a:lnTo>
                  <a:cubicBezTo>
                    <a:pt x="860" y="5303"/>
                    <a:pt x="389" y="5830"/>
                    <a:pt x="334" y="6495"/>
                  </a:cubicBezTo>
                  <a:lnTo>
                    <a:pt x="112" y="12678"/>
                  </a:lnTo>
                  <a:lnTo>
                    <a:pt x="1" y="15451"/>
                  </a:lnTo>
                  <a:lnTo>
                    <a:pt x="12394" y="12817"/>
                  </a:lnTo>
                  <a:cubicBezTo>
                    <a:pt x="13032" y="12706"/>
                    <a:pt x="13475" y="12151"/>
                    <a:pt x="13475" y="11514"/>
                  </a:cubicBezTo>
                  <a:lnTo>
                    <a:pt x="13475" y="1366"/>
                  </a:lnTo>
                  <a:lnTo>
                    <a:pt x="13475" y="1338"/>
                  </a:lnTo>
                  <a:cubicBezTo>
                    <a:pt x="13475" y="584"/>
                    <a:pt x="12865" y="0"/>
                    <a:pt x="1212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3" name="Google Shape;1493;p25"/>
            <p:cNvSpPr/>
            <p:nvPr/>
          </p:nvSpPr>
          <p:spPr>
            <a:xfrm>
              <a:off x="8168875" y="3808450"/>
              <a:ext cx="172425" cy="166925"/>
            </a:xfrm>
            <a:custGeom>
              <a:rect b="b" l="l" r="r" t="t"/>
              <a:pathLst>
                <a:path extrusionOk="0" h="6677" w="6897">
                  <a:moveTo>
                    <a:pt x="5011" y="0"/>
                  </a:moveTo>
                  <a:cubicBezTo>
                    <a:pt x="4004" y="0"/>
                    <a:pt x="3006" y="248"/>
                    <a:pt x="2100" y="701"/>
                  </a:cubicBezTo>
                  <a:cubicBezTo>
                    <a:pt x="1739" y="895"/>
                    <a:pt x="159" y="1644"/>
                    <a:pt x="658" y="2226"/>
                  </a:cubicBezTo>
                  <a:cubicBezTo>
                    <a:pt x="738" y="2320"/>
                    <a:pt x="897" y="2349"/>
                    <a:pt x="1091" y="2349"/>
                  </a:cubicBezTo>
                  <a:cubicBezTo>
                    <a:pt x="1409" y="2349"/>
                    <a:pt x="1821" y="2270"/>
                    <a:pt x="2126" y="2270"/>
                  </a:cubicBezTo>
                  <a:cubicBezTo>
                    <a:pt x="2404" y="2270"/>
                    <a:pt x="2593" y="2336"/>
                    <a:pt x="2543" y="2587"/>
                  </a:cubicBezTo>
                  <a:cubicBezTo>
                    <a:pt x="2349" y="3529"/>
                    <a:pt x="602" y="4527"/>
                    <a:pt x="214" y="5054"/>
                  </a:cubicBezTo>
                  <a:cubicBezTo>
                    <a:pt x="0" y="5295"/>
                    <a:pt x="148" y="5665"/>
                    <a:pt x="458" y="5665"/>
                  </a:cubicBezTo>
                  <a:cubicBezTo>
                    <a:pt x="469" y="5665"/>
                    <a:pt x="480" y="5665"/>
                    <a:pt x="492" y="5664"/>
                  </a:cubicBezTo>
                  <a:cubicBezTo>
                    <a:pt x="1007" y="5664"/>
                    <a:pt x="1601" y="5288"/>
                    <a:pt x="1690" y="5288"/>
                  </a:cubicBezTo>
                  <a:cubicBezTo>
                    <a:pt x="1706" y="5288"/>
                    <a:pt x="1705" y="5301"/>
                    <a:pt x="1684" y="5331"/>
                  </a:cubicBezTo>
                  <a:cubicBezTo>
                    <a:pt x="1240" y="5969"/>
                    <a:pt x="991" y="6108"/>
                    <a:pt x="1018" y="6357"/>
                  </a:cubicBezTo>
                  <a:cubicBezTo>
                    <a:pt x="1026" y="6586"/>
                    <a:pt x="1124" y="6676"/>
                    <a:pt x="1274" y="6676"/>
                  </a:cubicBezTo>
                  <a:cubicBezTo>
                    <a:pt x="1670" y="6676"/>
                    <a:pt x="2434" y="6046"/>
                    <a:pt x="2876" y="5664"/>
                  </a:cubicBezTo>
                  <a:cubicBezTo>
                    <a:pt x="2931" y="5636"/>
                    <a:pt x="3126" y="5498"/>
                    <a:pt x="3153" y="5442"/>
                  </a:cubicBezTo>
                  <a:lnTo>
                    <a:pt x="3153" y="5442"/>
                  </a:lnTo>
                  <a:cubicBezTo>
                    <a:pt x="3153" y="5470"/>
                    <a:pt x="3153" y="5498"/>
                    <a:pt x="3126" y="5525"/>
                  </a:cubicBezTo>
                  <a:cubicBezTo>
                    <a:pt x="3015" y="5664"/>
                    <a:pt x="2904" y="5775"/>
                    <a:pt x="2793" y="5914"/>
                  </a:cubicBezTo>
                  <a:cubicBezTo>
                    <a:pt x="2481" y="6273"/>
                    <a:pt x="2569" y="6529"/>
                    <a:pt x="2916" y="6529"/>
                  </a:cubicBezTo>
                  <a:cubicBezTo>
                    <a:pt x="3372" y="6529"/>
                    <a:pt x="4277" y="6088"/>
                    <a:pt x="5316" y="4860"/>
                  </a:cubicBezTo>
                  <a:cubicBezTo>
                    <a:pt x="6203" y="3834"/>
                    <a:pt x="6896" y="2476"/>
                    <a:pt x="6730" y="1228"/>
                  </a:cubicBezTo>
                  <a:cubicBezTo>
                    <a:pt x="6591" y="563"/>
                    <a:pt x="6009" y="63"/>
                    <a:pt x="5316" y="8"/>
                  </a:cubicBezTo>
                  <a:cubicBezTo>
                    <a:pt x="5214" y="3"/>
                    <a:pt x="5112" y="0"/>
                    <a:pt x="5011" y="0"/>
                  </a:cubicBezTo>
                  <a:close/>
                </a:path>
              </a:pathLst>
            </a:custGeom>
            <a:solidFill>
              <a:srgbClr val="F8AC8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4" name="Google Shape;1494;p25"/>
            <p:cNvSpPr/>
            <p:nvPr/>
          </p:nvSpPr>
          <p:spPr>
            <a:xfrm>
              <a:off x="7328600" y="4544275"/>
              <a:ext cx="235000" cy="118125"/>
            </a:xfrm>
            <a:custGeom>
              <a:rect b="b" l="l" r="r" t="t"/>
              <a:pathLst>
                <a:path extrusionOk="0" h="4725" w="9400">
                  <a:moveTo>
                    <a:pt x="1049" y="0"/>
                  </a:moveTo>
                  <a:cubicBezTo>
                    <a:pt x="790" y="0"/>
                    <a:pt x="542" y="182"/>
                    <a:pt x="472" y="463"/>
                  </a:cubicBezTo>
                  <a:lnTo>
                    <a:pt x="83" y="2182"/>
                  </a:lnTo>
                  <a:cubicBezTo>
                    <a:pt x="0" y="2515"/>
                    <a:pt x="194" y="2820"/>
                    <a:pt x="527" y="2903"/>
                  </a:cubicBezTo>
                  <a:lnTo>
                    <a:pt x="8179" y="4705"/>
                  </a:lnTo>
                  <a:cubicBezTo>
                    <a:pt x="8231" y="4718"/>
                    <a:pt x="8283" y="4724"/>
                    <a:pt x="8334" y="4724"/>
                  </a:cubicBezTo>
                  <a:cubicBezTo>
                    <a:pt x="8609" y="4724"/>
                    <a:pt x="8853" y="4542"/>
                    <a:pt x="8900" y="4262"/>
                  </a:cubicBezTo>
                  <a:lnTo>
                    <a:pt x="9316" y="2543"/>
                  </a:lnTo>
                  <a:cubicBezTo>
                    <a:pt x="9399" y="2210"/>
                    <a:pt x="9177" y="1877"/>
                    <a:pt x="8845" y="1822"/>
                  </a:cubicBezTo>
                  <a:lnTo>
                    <a:pt x="1192" y="20"/>
                  </a:lnTo>
                  <a:cubicBezTo>
                    <a:pt x="1145" y="7"/>
                    <a:pt x="1096" y="0"/>
                    <a:pt x="104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495" name="Google Shape;1495;p25"/>
          <p:cNvGrpSpPr/>
          <p:nvPr/>
        </p:nvGrpSpPr>
        <p:grpSpPr>
          <a:xfrm>
            <a:off x="5522066" y="1877726"/>
            <a:ext cx="1205479" cy="3014013"/>
            <a:chOff x="2931500" y="3013825"/>
            <a:chExt cx="807475" cy="2261075"/>
          </a:xfrm>
        </p:grpSpPr>
        <p:sp>
          <p:nvSpPr>
            <p:cNvPr id="1496" name="Google Shape;1496;p25"/>
            <p:cNvSpPr/>
            <p:nvPr/>
          </p:nvSpPr>
          <p:spPr>
            <a:xfrm>
              <a:off x="3315175" y="3457775"/>
              <a:ext cx="339625" cy="354725"/>
            </a:xfrm>
            <a:custGeom>
              <a:rect b="b" l="l" r="r" t="t"/>
              <a:pathLst>
                <a:path extrusionOk="0" h="14189" w="13585">
                  <a:moveTo>
                    <a:pt x="3059" y="0"/>
                  </a:moveTo>
                  <a:cubicBezTo>
                    <a:pt x="2754" y="0"/>
                    <a:pt x="2443" y="54"/>
                    <a:pt x="2139" y="168"/>
                  </a:cubicBezTo>
                  <a:cubicBezTo>
                    <a:pt x="694" y="683"/>
                    <a:pt x="0" y="2307"/>
                    <a:pt x="595" y="3713"/>
                  </a:cubicBezTo>
                  <a:lnTo>
                    <a:pt x="713" y="4049"/>
                  </a:lnTo>
                  <a:lnTo>
                    <a:pt x="832" y="4346"/>
                  </a:lnTo>
                  <a:cubicBezTo>
                    <a:pt x="911" y="4544"/>
                    <a:pt x="991" y="4742"/>
                    <a:pt x="1070" y="4940"/>
                  </a:cubicBezTo>
                  <a:cubicBezTo>
                    <a:pt x="1228" y="5336"/>
                    <a:pt x="1387" y="5713"/>
                    <a:pt x="1565" y="6109"/>
                  </a:cubicBezTo>
                  <a:cubicBezTo>
                    <a:pt x="1921" y="6881"/>
                    <a:pt x="2298" y="7633"/>
                    <a:pt x="2713" y="8406"/>
                  </a:cubicBezTo>
                  <a:cubicBezTo>
                    <a:pt x="3129" y="9178"/>
                    <a:pt x="3604" y="9950"/>
                    <a:pt x="4119" y="10683"/>
                  </a:cubicBezTo>
                  <a:cubicBezTo>
                    <a:pt x="4397" y="11059"/>
                    <a:pt x="4694" y="11435"/>
                    <a:pt x="5010" y="11812"/>
                  </a:cubicBezTo>
                  <a:cubicBezTo>
                    <a:pt x="5169" y="11990"/>
                    <a:pt x="5347" y="12188"/>
                    <a:pt x="5545" y="12366"/>
                  </a:cubicBezTo>
                  <a:cubicBezTo>
                    <a:pt x="5723" y="12544"/>
                    <a:pt x="5921" y="12742"/>
                    <a:pt x="6159" y="12921"/>
                  </a:cubicBezTo>
                  <a:cubicBezTo>
                    <a:pt x="6377" y="13119"/>
                    <a:pt x="6634" y="13297"/>
                    <a:pt x="6872" y="13455"/>
                  </a:cubicBezTo>
                  <a:lnTo>
                    <a:pt x="7090" y="13574"/>
                  </a:lnTo>
                  <a:lnTo>
                    <a:pt x="7308" y="13713"/>
                  </a:lnTo>
                  <a:cubicBezTo>
                    <a:pt x="7486" y="13792"/>
                    <a:pt x="7684" y="13871"/>
                    <a:pt x="7882" y="13931"/>
                  </a:cubicBezTo>
                  <a:cubicBezTo>
                    <a:pt x="8357" y="14109"/>
                    <a:pt x="8892" y="14188"/>
                    <a:pt x="9407" y="14188"/>
                  </a:cubicBezTo>
                  <a:cubicBezTo>
                    <a:pt x="9723" y="14168"/>
                    <a:pt x="10040" y="14129"/>
                    <a:pt x="10337" y="14049"/>
                  </a:cubicBezTo>
                  <a:cubicBezTo>
                    <a:pt x="10634" y="13950"/>
                    <a:pt x="10912" y="13832"/>
                    <a:pt x="11169" y="13673"/>
                  </a:cubicBezTo>
                  <a:cubicBezTo>
                    <a:pt x="11407" y="13535"/>
                    <a:pt x="11624" y="13376"/>
                    <a:pt x="11823" y="13178"/>
                  </a:cubicBezTo>
                  <a:cubicBezTo>
                    <a:pt x="12001" y="13020"/>
                    <a:pt x="12159" y="12841"/>
                    <a:pt x="12298" y="12663"/>
                  </a:cubicBezTo>
                  <a:cubicBezTo>
                    <a:pt x="12516" y="12366"/>
                    <a:pt x="12714" y="12049"/>
                    <a:pt x="12852" y="11713"/>
                  </a:cubicBezTo>
                  <a:cubicBezTo>
                    <a:pt x="13090" y="11198"/>
                    <a:pt x="13248" y="10663"/>
                    <a:pt x="13347" y="10129"/>
                  </a:cubicBezTo>
                  <a:cubicBezTo>
                    <a:pt x="13446" y="9653"/>
                    <a:pt x="13506" y="9178"/>
                    <a:pt x="13545" y="8723"/>
                  </a:cubicBezTo>
                  <a:cubicBezTo>
                    <a:pt x="13565" y="8267"/>
                    <a:pt x="13585" y="7812"/>
                    <a:pt x="13585" y="7396"/>
                  </a:cubicBezTo>
                  <a:cubicBezTo>
                    <a:pt x="13585" y="6960"/>
                    <a:pt x="13585" y="6524"/>
                    <a:pt x="13565" y="6109"/>
                  </a:cubicBezTo>
                  <a:cubicBezTo>
                    <a:pt x="13545" y="5891"/>
                    <a:pt x="13545" y="5693"/>
                    <a:pt x="13526" y="5475"/>
                  </a:cubicBezTo>
                  <a:lnTo>
                    <a:pt x="13506" y="5158"/>
                  </a:lnTo>
                  <a:lnTo>
                    <a:pt x="13466" y="4821"/>
                  </a:lnTo>
                  <a:lnTo>
                    <a:pt x="13466" y="4802"/>
                  </a:lnTo>
                  <a:cubicBezTo>
                    <a:pt x="13365" y="3745"/>
                    <a:pt x="12538" y="3210"/>
                    <a:pt x="11710" y="3210"/>
                  </a:cubicBezTo>
                  <a:cubicBezTo>
                    <a:pt x="10909" y="3210"/>
                    <a:pt x="10107" y="3710"/>
                    <a:pt x="9961" y="4722"/>
                  </a:cubicBezTo>
                  <a:lnTo>
                    <a:pt x="9961" y="4841"/>
                  </a:lnTo>
                  <a:lnTo>
                    <a:pt x="9882" y="5356"/>
                  </a:lnTo>
                  <a:cubicBezTo>
                    <a:pt x="9862" y="5554"/>
                    <a:pt x="9822" y="5732"/>
                    <a:pt x="9803" y="5911"/>
                  </a:cubicBezTo>
                  <a:cubicBezTo>
                    <a:pt x="9743" y="6267"/>
                    <a:pt x="9664" y="6623"/>
                    <a:pt x="9585" y="6980"/>
                  </a:cubicBezTo>
                  <a:cubicBezTo>
                    <a:pt x="9506" y="7317"/>
                    <a:pt x="9426" y="7653"/>
                    <a:pt x="9327" y="7990"/>
                  </a:cubicBezTo>
                  <a:cubicBezTo>
                    <a:pt x="9288" y="8148"/>
                    <a:pt x="9228" y="8287"/>
                    <a:pt x="9169" y="8445"/>
                  </a:cubicBezTo>
                  <a:cubicBezTo>
                    <a:pt x="9129" y="8386"/>
                    <a:pt x="9070" y="8326"/>
                    <a:pt x="9011" y="8267"/>
                  </a:cubicBezTo>
                  <a:cubicBezTo>
                    <a:pt x="8813" y="8049"/>
                    <a:pt x="8634" y="7812"/>
                    <a:pt x="8456" y="7554"/>
                  </a:cubicBezTo>
                  <a:cubicBezTo>
                    <a:pt x="8060" y="7000"/>
                    <a:pt x="7704" y="6425"/>
                    <a:pt x="7387" y="5812"/>
                  </a:cubicBezTo>
                  <a:cubicBezTo>
                    <a:pt x="7050" y="5198"/>
                    <a:pt x="6733" y="4564"/>
                    <a:pt x="6436" y="3891"/>
                  </a:cubicBezTo>
                  <a:cubicBezTo>
                    <a:pt x="6278" y="3574"/>
                    <a:pt x="6139" y="3237"/>
                    <a:pt x="6001" y="2901"/>
                  </a:cubicBezTo>
                  <a:cubicBezTo>
                    <a:pt x="5941" y="2742"/>
                    <a:pt x="5862" y="2584"/>
                    <a:pt x="5803" y="2406"/>
                  </a:cubicBezTo>
                  <a:lnTo>
                    <a:pt x="5704" y="2168"/>
                  </a:lnTo>
                  <a:lnTo>
                    <a:pt x="5624" y="1950"/>
                  </a:lnTo>
                  <a:lnTo>
                    <a:pt x="5605" y="1871"/>
                  </a:lnTo>
                  <a:cubicBezTo>
                    <a:pt x="5246" y="733"/>
                    <a:pt x="4189" y="0"/>
                    <a:pt x="3059" y="0"/>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7" name="Google Shape;1497;p25"/>
            <p:cNvSpPr/>
            <p:nvPr/>
          </p:nvSpPr>
          <p:spPr>
            <a:xfrm>
              <a:off x="3396850" y="3393650"/>
              <a:ext cx="116875" cy="293100"/>
            </a:xfrm>
            <a:custGeom>
              <a:rect b="b" l="l" r="r" t="t"/>
              <a:pathLst>
                <a:path extrusionOk="0" h="11724" w="4675">
                  <a:moveTo>
                    <a:pt x="1585" y="0"/>
                  </a:moveTo>
                  <a:lnTo>
                    <a:pt x="1" y="5980"/>
                  </a:lnTo>
                  <a:lnTo>
                    <a:pt x="635" y="11723"/>
                  </a:lnTo>
                  <a:lnTo>
                    <a:pt x="3268" y="9505"/>
                  </a:lnTo>
                  <a:lnTo>
                    <a:pt x="3427" y="9367"/>
                  </a:lnTo>
                  <a:lnTo>
                    <a:pt x="4674" y="8297"/>
                  </a:lnTo>
                  <a:cubicBezTo>
                    <a:pt x="4674" y="8297"/>
                    <a:pt x="3922" y="6040"/>
                    <a:pt x="3328" y="4119"/>
                  </a:cubicBezTo>
                  <a:cubicBezTo>
                    <a:pt x="3308" y="4040"/>
                    <a:pt x="3288" y="3980"/>
                    <a:pt x="3268" y="3901"/>
                  </a:cubicBezTo>
                  <a:cubicBezTo>
                    <a:pt x="3229" y="3782"/>
                    <a:pt x="3209" y="3664"/>
                    <a:pt x="3169" y="3525"/>
                  </a:cubicBezTo>
                  <a:cubicBezTo>
                    <a:pt x="2793" y="2297"/>
                    <a:pt x="2258" y="1109"/>
                    <a:pt x="1585"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8" name="Google Shape;1498;p25"/>
            <p:cNvSpPr/>
            <p:nvPr/>
          </p:nvSpPr>
          <p:spPr>
            <a:xfrm>
              <a:off x="3458250" y="3491675"/>
              <a:ext cx="31700" cy="139125"/>
            </a:xfrm>
            <a:custGeom>
              <a:rect b="b" l="l" r="r" t="t"/>
              <a:pathLst>
                <a:path extrusionOk="0" h="5565" w="1268">
                  <a:moveTo>
                    <a:pt x="812" y="0"/>
                  </a:moveTo>
                  <a:cubicBezTo>
                    <a:pt x="416" y="376"/>
                    <a:pt x="60" y="891"/>
                    <a:pt x="60" y="1446"/>
                  </a:cubicBezTo>
                  <a:cubicBezTo>
                    <a:pt x="0" y="1782"/>
                    <a:pt x="218" y="2119"/>
                    <a:pt x="555" y="2238"/>
                  </a:cubicBezTo>
                  <a:cubicBezTo>
                    <a:pt x="832" y="2376"/>
                    <a:pt x="1070" y="2475"/>
                    <a:pt x="792" y="3505"/>
                  </a:cubicBezTo>
                  <a:cubicBezTo>
                    <a:pt x="515" y="4555"/>
                    <a:pt x="535" y="5188"/>
                    <a:pt x="812" y="5565"/>
                  </a:cubicBezTo>
                  <a:lnTo>
                    <a:pt x="951" y="5446"/>
                  </a:lnTo>
                  <a:cubicBezTo>
                    <a:pt x="713" y="5109"/>
                    <a:pt x="733" y="4495"/>
                    <a:pt x="971" y="3564"/>
                  </a:cubicBezTo>
                  <a:cubicBezTo>
                    <a:pt x="1268" y="2475"/>
                    <a:pt x="990" y="2238"/>
                    <a:pt x="614" y="2079"/>
                  </a:cubicBezTo>
                  <a:cubicBezTo>
                    <a:pt x="337" y="2000"/>
                    <a:pt x="179" y="1723"/>
                    <a:pt x="238" y="1446"/>
                  </a:cubicBezTo>
                  <a:cubicBezTo>
                    <a:pt x="238" y="1010"/>
                    <a:pt x="535" y="554"/>
                    <a:pt x="872" y="198"/>
                  </a:cubicBezTo>
                  <a:cubicBezTo>
                    <a:pt x="852" y="139"/>
                    <a:pt x="832" y="59"/>
                    <a:pt x="8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9" name="Google Shape;1499;p25"/>
            <p:cNvSpPr/>
            <p:nvPr/>
          </p:nvSpPr>
          <p:spPr>
            <a:xfrm>
              <a:off x="3529050" y="3665900"/>
              <a:ext cx="18825" cy="59950"/>
            </a:xfrm>
            <a:custGeom>
              <a:rect b="b" l="l" r="r" t="t"/>
              <a:pathLst>
                <a:path extrusionOk="0" h="2398" w="753">
                  <a:moveTo>
                    <a:pt x="591" y="1"/>
                  </a:moveTo>
                  <a:cubicBezTo>
                    <a:pt x="555" y="1"/>
                    <a:pt x="521" y="23"/>
                    <a:pt x="495" y="61"/>
                  </a:cubicBezTo>
                  <a:cubicBezTo>
                    <a:pt x="198" y="754"/>
                    <a:pt x="40" y="1506"/>
                    <a:pt x="0" y="2259"/>
                  </a:cubicBezTo>
                  <a:cubicBezTo>
                    <a:pt x="0" y="2338"/>
                    <a:pt x="40" y="2398"/>
                    <a:pt x="119" y="2398"/>
                  </a:cubicBezTo>
                  <a:lnTo>
                    <a:pt x="139" y="2398"/>
                  </a:lnTo>
                  <a:cubicBezTo>
                    <a:pt x="198" y="2378"/>
                    <a:pt x="238" y="2338"/>
                    <a:pt x="238" y="2279"/>
                  </a:cubicBezTo>
                  <a:cubicBezTo>
                    <a:pt x="277" y="1566"/>
                    <a:pt x="436" y="853"/>
                    <a:pt x="713" y="180"/>
                  </a:cubicBezTo>
                  <a:cubicBezTo>
                    <a:pt x="753" y="120"/>
                    <a:pt x="713" y="41"/>
                    <a:pt x="654" y="21"/>
                  </a:cubicBezTo>
                  <a:cubicBezTo>
                    <a:pt x="633" y="7"/>
                    <a:pt x="611" y="1"/>
                    <a:pt x="591" y="1"/>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0" name="Google Shape;1500;p25"/>
            <p:cNvSpPr/>
            <p:nvPr/>
          </p:nvSpPr>
          <p:spPr>
            <a:xfrm>
              <a:off x="3517650" y="3666325"/>
              <a:ext cx="28750" cy="18150"/>
            </a:xfrm>
            <a:custGeom>
              <a:rect b="b" l="l" r="r" t="t"/>
              <a:pathLst>
                <a:path extrusionOk="0" h="726" w="1150">
                  <a:moveTo>
                    <a:pt x="1021" y="0"/>
                  </a:moveTo>
                  <a:cubicBezTo>
                    <a:pt x="1012" y="0"/>
                    <a:pt x="1001" y="2"/>
                    <a:pt x="991" y="4"/>
                  </a:cubicBezTo>
                  <a:cubicBezTo>
                    <a:pt x="615" y="44"/>
                    <a:pt x="278" y="222"/>
                    <a:pt x="40" y="519"/>
                  </a:cubicBezTo>
                  <a:cubicBezTo>
                    <a:pt x="1" y="579"/>
                    <a:pt x="1" y="658"/>
                    <a:pt x="60" y="697"/>
                  </a:cubicBezTo>
                  <a:cubicBezTo>
                    <a:pt x="74" y="711"/>
                    <a:pt x="98" y="725"/>
                    <a:pt x="125" y="725"/>
                  </a:cubicBezTo>
                  <a:cubicBezTo>
                    <a:pt x="136" y="725"/>
                    <a:pt x="147" y="723"/>
                    <a:pt x="159" y="717"/>
                  </a:cubicBezTo>
                  <a:cubicBezTo>
                    <a:pt x="179" y="717"/>
                    <a:pt x="218" y="697"/>
                    <a:pt x="238" y="678"/>
                  </a:cubicBezTo>
                  <a:cubicBezTo>
                    <a:pt x="436" y="440"/>
                    <a:pt x="714" y="282"/>
                    <a:pt x="1030" y="242"/>
                  </a:cubicBezTo>
                  <a:cubicBezTo>
                    <a:pt x="1090" y="222"/>
                    <a:pt x="1149" y="163"/>
                    <a:pt x="1129" y="103"/>
                  </a:cubicBezTo>
                  <a:cubicBezTo>
                    <a:pt x="1129" y="52"/>
                    <a:pt x="1085" y="0"/>
                    <a:pt x="1021"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1" name="Google Shape;1501;p25"/>
            <p:cNvSpPr/>
            <p:nvPr/>
          </p:nvSpPr>
          <p:spPr>
            <a:xfrm>
              <a:off x="3566675" y="3373350"/>
              <a:ext cx="172300" cy="221425"/>
            </a:xfrm>
            <a:custGeom>
              <a:rect b="b" l="l" r="r" t="t"/>
              <a:pathLst>
                <a:path extrusionOk="0" h="8857" w="6892">
                  <a:moveTo>
                    <a:pt x="4990" y="0"/>
                  </a:moveTo>
                  <a:cubicBezTo>
                    <a:pt x="4654" y="0"/>
                    <a:pt x="3327" y="2990"/>
                    <a:pt x="3327" y="2990"/>
                  </a:cubicBezTo>
                  <a:cubicBezTo>
                    <a:pt x="3480" y="2415"/>
                    <a:pt x="4098" y="151"/>
                    <a:pt x="3706" y="151"/>
                  </a:cubicBezTo>
                  <a:cubicBezTo>
                    <a:pt x="3693" y="151"/>
                    <a:pt x="3679" y="154"/>
                    <a:pt x="3664" y="159"/>
                  </a:cubicBezTo>
                  <a:cubicBezTo>
                    <a:pt x="3208" y="317"/>
                    <a:pt x="1644" y="4377"/>
                    <a:pt x="1644" y="4377"/>
                  </a:cubicBezTo>
                  <a:cubicBezTo>
                    <a:pt x="1604" y="4159"/>
                    <a:pt x="1624" y="3921"/>
                    <a:pt x="1683" y="3703"/>
                  </a:cubicBezTo>
                  <a:cubicBezTo>
                    <a:pt x="1776" y="3352"/>
                    <a:pt x="2248" y="1757"/>
                    <a:pt x="1859" y="1757"/>
                  </a:cubicBezTo>
                  <a:cubicBezTo>
                    <a:pt x="1831" y="1757"/>
                    <a:pt x="1799" y="1765"/>
                    <a:pt x="1763" y="1782"/>
                  </a:cubicBezTo>
                  <a:cubicBezTo>
                    <a:pt x="1208" y="2040"/>
                    <a:pt x="416" y="4080"/>
                    <a:pt x="198" y="4792"/>
                  </a:cubicBezTo>
                  <a:cubicBezTo>
                    <a:pt x="40" y="5386"/>
                    <a:pt x="0" y="6020"/>
                    <a:pt x="79" y="6654"/>
                  </a:cubicBezTo>
                  <a:cubicBezTo>
                    <a:pt x="159" y="7070"/>
                    <a:pt x="40" y="7604"/>
                    <a:pt x="238" y="7862"/>
                  </a:cubicBezTo>
                  <a:cubicBezTo>
                    <a:pt x="721" y="8451"/>
                    <a:pt x="1932" y="8856"/>
                    <a:pt x="2646" y="8856"/>
                  </a:cubicBezTo>
                  <a:cubicBezTo>
                    <a:pt x="2867" y="8856"/>
                    <a:pt x="3040" y="8817"/>
                    <a:pt x="3129" y="8733"/>
                  </a:cubicBezTo>
                  <a:cubicBezTo>
                    <a:pt x="3703" y="8218"/>
                    <a:pt x="4198" y="6792"/>
                    <a:pt x="4555" y="6317"/>
                  </a:cubicBezTo>
                  <a:cubicBezTo>
                    <a:pt x="4911" y="5842"/>
                    <a:pt x="6891" y="2555"/>
                    <a:pt x="6456" y="2515"/>
                  </a:cubicBezTo>
                  <a:cubicBezTo>
                    <a:pt x="6453" y="2515"/>
                    <a:pt x="6450" y="2515"/>
                    <a:pt x="6447" y="2515"/>
                  </a:cubicBezTo>
                  <a:cubicBezTo>
                    <a:pt x="6006" y="2515"/>
                    <a:pt x="4971" y="3981"/>
                    <a:pt x="4971" y="3981"/>
                  </a:cubicBezTo>
                  <a:cubicBezTo>
                    <a:pt x="4971" y="3981"/>
                    <a:pt x="6297" y="1327"/>
                    <a:pt x="5901" y="1109"/>
                  </a:cubicBezTo>
                  <a:cubicBezTo>
                    <a:pt x="5884" y="1100"/>
                    <a:pt x="5865" y="1096"/>
                    <a:pt x="5844" y="1096"/>
                  </a:cubicBezTo>
                  <a:cubicBezTo>
                    <a:pt x="5382" y="1096"/>
                    <a:pt x="4238" y="3367"/>
                    <a:pt x="4238" y="3367"/>
                  </a:cubicBezTo>
                  <a:cubicBezTo>
                    <a:pt x="4238" y="3367"/>
                    <a:pt x="5644" y="0"/>
                    <a:pt x="4990" y="0"/>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2" name="Google Shape;1502;p25"/>
            <p:cNvSpPr/>
            <p:nvPr/>
          </p:nvSpPr>
          <p:spPr>
            <a:xfrm>
              <a:off x="3622600" y="3463950"/>
              <a:ext cx="65375" cy="36350"/>
            </a:xfrm>
            <a:custGeom>
              <a:rect b="b" l="l" r="r" t="t"/>
              <a:pathLst>
                <a:path extrusionOk="0" h="1454" w="2615">
                  <a:moveTo>
                    <a:pt x="179" y="0"/>
                  </a:moveTo>
                  <a:cubicBezTo>
                    <a:pt x="21" y="0"/>
                    <a:pt x="1" y="238"/>
                    <a:pt x="179" y="257"/>
                  </a:cubicBezTo>
                  <a:cubicBezTo>
                    <a:pt x="179" y="257"/>
                    <a:pt x="1565" y="337"/>
                    <a:pt x="2377" y="1406"/>
                  </a:cubicBezTo>
                  <a:cubicBezTo>
                    <a:pt x="2399" y="1439"/>
                    <a:pt x="2433" y="1453"/>
                    <a:pt x="2469" y="1453"/>
                  </a:cubicBezTo>
                  <a:cubicBezTo>
                    <a:pt x="2498" y="1453"/>
                    <a:pt x="2529" y="1444"/>
                    <a:pt x="2555" y="1426"/>
                  </a:cubicBezTo>
                  <a:lnTo>
                    <a:pt x="2575" y="1426"/>
                  </a:lnTo>
                  <a:cubicBezTo>
                    <a:pt x="2615" y="1366"/>
                    <a:pt x="2615" y="1307"/>
                    <a:pt x="2575" y="1248"/>
                  </a:cubicBezTo>
                  <a:cubicBezTo>
                    <a:pt x="1981" y="535"/>
                    <a:pt x="1110" y="79"/>
                    <a:pt x="179"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3" name="Google Shape;1503;p25"/>
            <p:cNvSpPr/>
            <p:nvPr/>
          </p:nvSpPr>
          <p:spPr>
            <a:xfrm>
              <a:off x="3611225" y="3489425"/>
              <a:ext cx="28250" cy="63825"/>
            </a:xfrm>
            <a:custGeom>
              <a:rect b="b" l="l" r="r" t="t"/>
              <a:pathLst>
                <a:path extrusionOk="0" h="2553" w="1130">
                  <a:moveTo>
                    <a:pt x="990" y="1"/>
                  </a:moveTo>
                  <a:cubicBezTo>
                    <a:pt x="961" y="1"/>
                    <a:pt x="931" y="11"/>
                    <a:pt x="911" y="31"/>
                  </a:cubicBezTo>
                  <a:cubicBezTo>
                    <a:pt x="872" y="70"/>
                    <a:pt x="0" y="1001"/>
                    <a:pt x="614" y="2486"/>
                  </a:cubicBezTo>
                  <a:cubicBezTo>
                    <a:pt x="629" y="2531"/>
                    <a:pt x="677" y="2553"/>
                    <a:pt x="726" y="2553"/>
                  </a:cubicBezTo>
                  <a:cubicBezTo>
                    <a:pt x="742" y="2553"/>
                    <a:pt x="758" y="2550"/>
                    <a:pt x="773" y="2546"/>
                  </a:cubicBezTo>
                  <a:cubicBezTo>
                    <a:pt x="792" y="2546"/>
                    <a:pt x="792" y="2546"/>
                    <a:pt x="812" y="2526"/>
                  </a:cubicBezTo>
                  <a:cubicBezTo>
                    <a:pt x="852" y="2486"/>
                    <a:pt x="852" y="2447"/>
                    <a:pt x="832" y="2387"/>
                  </a:cubicBezTo>
                  <a:cubicBezTo>
                    <a:pt x="278" y="1041"/>
                    <a:pt x="1070" y="209"/>
                    <a:pt x="1070" y="209"/>
                  </a:cubicBezTo>
                  <a:cubicBezTo>
                    <a:pt x="1129" y="169"/>
                    <a:pt x="1129" y="90"/>
                    <a:pt x="1070" y="31"/>
                  </a:cubicBezTo>
                  <a:cubicBezTo>
                    <a:pt x="1050" y="11"/>
                    <a:pt x="1020" y="1"/>
                    <a:pt x="990" y="1"/>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4" name="Google Shape;1504;p25"/>
            <p:cNvSpPr/>
            <p:nvPr/>
          </p:nvSpPr>
          <p:spPr>
            <a:xfrm>
              <a:off x="3206250" y="5102600"/>
              <a:ext cx="82700" cy="59425"/>
            </a:xfrm>
            <a:custGeom>
              <a:rect b="b" l="l" r="r" t="t"/>
              <a:pathLst>
                <a:path extrusionOk="0" h="2377" w="3308">
                  <a:moveTo>
                    <a:pt x="3308" y="0"/>
                  </a:moveTo>
                  <a:lnTo>
                    <a:pt x="1" y="119"/>
                  </a:lnTo>
                  <a:lnTo>
                    <a:pt x="278" y="2377"/>
                  </a:lnTo>
                  <a:lnTo>
                    <a:pt x="3149" y="2377"/>
                  </a:lnTo>
                  <a:lnTo>
                    <a:pt x="3308" y="0"/>
                  </a:ln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5" name="Google Shape;1505;p25"/>
            <p:cNvSpPr/>
            <p:nvPr/>
          </p:nvSpPr>
          <p:spPr>
            <a:xfrm>
              <a:off x="3397350" y="5094675"/>
              <a:ext cx="80225" cy="67350"/>
            </a:xfrm>
            <a:custGeom>
              <a:rect b="b" l="l" r="r" t="t"/>
              <a:pathLst>
                <a:path extrusionOk="0" h="2694" w="3209">
                  <a:moveTo>
                    <a:pt x="3090" y="0"/>
                  </a:moveTo>
                  <a:lnTo>
                    <a:pt x="1" y="80"/>
                  </a:lnTo>
                  <a:lnTo>
                    <a:pt x="337" y="2694"/>
                  </a:lnTo>
                  <a:lnTo>
                    <a:pt x="3209" y="2694"/>
                  </a:lnTo>
                  <a:lnTo>
                    <a:pt x="3090" y="0"/>
                  </a:ln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6" name="Google Shape;1506;p25"/>
            <p:cNvSpPr/>
            <p:nvPr/>
          </p:nvSpPr>
          <p:spPr>
            <a:xfrm>
              <a:off x="3378050" y="5141900"/>
              <a:ext cx="279225" cy="133000"/>
            </a:xfrm>
            <a:custGeom>
              <a:rect b="b" l="l" r="r" t="t"/>
              <a:pathLst>
                <a:path extrusionOk="0" h="5320" w="11169">
                  <a:moveTo>
                    <a:pt x="3886" y="0"/>
                  </a:moveTo>
                  <a:cubicBezTo>
                    <a:pt x="3382" y="0"/>
                    <a:pt x="2729" y="497"/>
                    <a:pt x="2067" y="497"/>
                  </a:cubicBezTo>
                  <a:cubicBezTo>
                    <a:pt x="1772" y="497"/>
                    <a:pt x="1475" y="398"/>
                    <a:pt x="1188" y="112"/>
                  </a:cubicBezTo>
                  <a:cubicBezTo>
                    <a:pt x="1149" y="103"/>
                    <a:pt x="1110" y="99"/>
                    <a:pt x="1072" y="99"/>
                  </a:cubicBezTo>
                  <a:cubicBezTo>
                    <a:pt x="742" y="99"/>
                    <a:pt x="462" y="390"/>
                    <a:pt x="515" y="745"/>
                  </a:cubicBezTo>
                  <a:cubicBezTo>
                    <a:pt x="515" y="864"/>
                    <a:pt x="495" y="983"/>
                    <a:pt x="495" y="1121"/>
                  </a:cubicBezTo>
                  <a:cubicBezTo>
                    <a:pt x="476" y="1201"/>
                    <a:pt x="456" y="1300"/>
                    <a:pt x="436" y="1418"/>
                  </a:cubicBezTo>
                  <a:cubicBezTo>
                    <a:pt x="297" y="2329"/>
                    <a:pt x="0" y="3795"/>
                    <a:pt x="80" y="4706"/>
                  </a:cubicBezTo>
                  <a:cubicBezTo>
                    <a:pt x="80" y="4924"/>
                    <a:pt x="139" y="5122"/>
                    <a:pt x="218" y="5320"/>
                  </a:cubicBezTo>
                  <a:lnTo>
                    <a:pt x="11030" y="5320"/>
                  </a:lnTo>
                  <a:cubicBezTo>
                    <a:pt x="11129" y="5122"/>
                    <a:pt x="11169" y="4924"/>
                    <a:pt x="11129" y="4706"/>
                  </a:cubicBezTo>
                  <a:cubicBezTo>
                    <a:pt x="11030" y="4250"/>
                    <a:pt x="10575" y="3577"/>
                    <a:pt x="8971" y="2904"/>
                  </a:cubicBezTo>
                  <a:cubicBezTo>
                    <a:pt x="7723" y="2389"/>
                    <a:pt x="6278" y="1874"/>
                    <a:pt x="5406" y="1102"/>
                  </a:cubicBezTo>
                  <a:cubicBezTo>
                    <a:pt x="4555" y="349"/>
                    <a:pt x="4238" y="112"/>
                    <a:pt x="4238" y="112"/>
                  </a:cubicBezTo>
                  <a:cubicBezTo>
                    <a:pt x="4132" y="32"/>
                    <a:pt x="4014" y="0"/>
                    <a:pt x="3886"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7" name="Google Shape;1507;p25"/>
            <p:cNvSpPr/>
            <p:nvPr/>
          </p:nvSpPr>
          <p:spPr>
            <a:xfrm>
              <a:off x="3380025" y="5259525"/>
              <a:ext cx="277250" cy="15375"/>
            </a:xfrm>
            <a:custGeom>
              <a:rect b="b" l="l" r="r" t="t"/>
              <a:pathLst>
                <a:path extrusionOk="0" h="615" w="11090">
                  <a:moveTo>
                    <a:pt x="1" y="1"/>
                  </a:moveTo>
                  <a:cubicBezTo>
                    <a:pt x="1" y="219"/>
                    <a:pt x="60" y="417"/>
                    <a:pt x="139" y="615"/>
                  </a:cubicBezTo>
                  <a:lnTo>
                    <a:pt x="10951" y="615"/>
                  </a:lnTo>
                  <a:cubicBezTo>
                    <a:pt x="11050" y="417"/>
                    <a:pt x="11090" y="219"/>
                    <a:pt x="11050"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8" name="Google Shape;1508;p25"/>
            <p:cNvSpPr/>
            <p:nvPr/>
          </p:nvSpPr>
          <p:spPr>
            <a:xfrm>
              <a:off x="3388925" y="5169925"/>
              <a:ext cx="36175" cy="104975"/>
            </a:xfrm>
            <a:custGeom>
              <a:rect b="b" l="l" r="r" t="t"/>
              <a:pathLst>
                <a:path extrusionOk="0" h="4199" w="1447">
                  <a:moveTo>
                    <a:pt x="60" y="0"/>
                  </a:moveTo>
                  <a:cubicBezTo>
                    <a:pt x="41" y="80"/>
                    <a:pt x="21" y="179"/>
                    <a:pt x="1" y="297"/>
                  </a:cubicBezTo>
                  <a:cubicBezTo>
                    <a:pt x="674" y="832"/>
                    <a:pt x="1090" y="1604"/>
                    <a:pt x="1150" y="2456"/>
                  </a:cubicBezTo>
                  <a:cubicBezTo>
                    <a:pt x="1189" y="3090"/>
                    <a:pt x="991" y="3704"/>
                    <a:pt x="575" y="4199"/>
                  </a:cubicBezTo>
                  <a:lnTo>
                    <a:pt x="892" y="4199"/>
                  </a:lnTo>
                  <a:cubicBezTo>
                    <a:pt x="1268" y="3684"/>
                    <a:pt x="1447" y="3070"/>
                    <a:pt x="1407" y="2436"/>
                  </a:cubicBezTo>
                  <a:cubicBezTo>
                    <a:pt x="1328" y="1466"/>
                    <a:pt x="833" y="575"/>
                    <a:pt x="6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9" name="Google Shape;1509;p25"/>
            <p:cNvSpPr/>
            <p:nvPr/>
          </p:nvSpPr>
          <p:spPr>
            <a:xfrm>
              <a:off x="3502800" y="5172150"/>
              <a:ext cx="29650" cy="13150"/>
            </a:xfrm>
            <a:custGeom>
              <a:rect b="b" l="l" r="r" t="t"/>
              <a:pathLst>
                <a:path extrusionOk="0" h="526" w="1186">
                  <a:moveTo>
                    <a:pt x="933" y="0"/>
                  </a:moveTo>
                  <a:cubicBezTo>
                    <a:pt x="914" y="0"/>
                    <a:pt x="893" y="3"/>
                    <a:pt x="872" y="10"/>
                  </a:cubicBezTo>
                  <a:lnTo>
                    <a:pt x="199" y="189"/>
                  </a:lnTo>
                  <a:cubicBezTo>
                    <a:pt x="1" y="248"/>
                    <a:pt x="40" y="525"/>
                    <a:pt x="238" y="525"/>
                  </a:cubicBezTo>
                  <a:lnTo>
                    <a:pt x="278" y="525"/>
                  </a:lnTo>
                  <a:lnTo>
                    <a:pt x="951" y="367"/>
                  </a:lnTo>
                  <a:cubicBezTo>
                    <a:pt x="1185" y="331"/>
                    <a:pt x="1125" y="0"/>
                    <a:pt x="933"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0" name="Google Shape;1510;p25"/>
            <p:cNvSpPr/>
            <p:nvPr/>
          </p:nvSpPr>
          <p:spPr>
            <a:xfrm>
              <a:off x="3485975" y="5158450"/>
              <a:ext cx="27750" cy="12975"/>
            </a:xfrm>
            <a:custGeom>
              <a:rect b="b" l="l" r="r" t="t"/>
              <a:pathLst>
                <a:path extrusionOk="0" h="519" w="1110">
                  <a:moveTo>
                    <a:pt x="910" y="0"/>
                  </a:moveTo>
                  <a:cubicBezTo>
                    <a:pt x="898" y="0"/>
                    <a:pt x="885" y="1"/>
                    <a:pt x="872" y="4"/>
                  </a:cubicBezTo>
                  <a:lnTo>
                    <a:pt x="198" y="162"/>
                  </a:lnTo>
                  <a:cubicBezTo>
                    <a:pt x="0" y="222"/>
                    <a:pt x="20" y="519"/>
                    <a:pt x="238" y="519"/>
                  </a:cubicBezTo>
                  <a:lnTo>
                    <a:pt x="278" y="519"/>
                  </a:lnTo>
                  <a:lnTo>
                    <a:pt x="951" y="341"/>
                  </a:lnTo>
                  <a:cubicBezTo>
                    <a:pt x="1050" y="321"/>
                    <a:pt x="1109" y="222"/>
                    <a:pt x="1089" y="123"/>
                  </a:cubicBezTo>
                  <a:cubicBezTo>
                    <a:pt x="1072" y="54"/>
                    <a:pt x="995" y="0"/>
                    <a:pt x="91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1" name="Google Shape;1511;p25"/>
            <p:cNvSpPr/>
            <p:nvPr/>
          </p:nvSpPr>
          <p:spPr>
            <a:xfrm>
              <a:off x="3519625" y="5182125"/>
              <a:ext cx="29275" cy="13075"/>
            </a:xfrm>
            <a:custGeom>
              <a:rect b="b" l="l" r="r" t="t"/>
              <a:pathLst>
                <a:path extrusionOk="0" h="523" w="1171">
                  <a:moveTo>
                    <a:pt x="924" y="1"/>
                  </a:moveTo>
                  <a:cubicBezTo>
                    <a:pt x="908" y="1"/>
                    <a:pt x="890" y="3"/>
                    <a:pt x="872" y="8"/>
                  </a:cubicBezTo>
                  <a:lnTo>
                    <a:pt x="199" y="186"/>
                  </a:lnTo>
                  <a:cubicBezTo>
                    <a:pt x="1" y="225"/>
                    <a:pt x="21" y="522"/>
                    <a:pt x="238" y="522"/>
                  </a:cubicBezTo>
                  <a:lnTo>
                    <a:pt x="278" y="522"/>
                  </a:lnTo>
                  <a:lnTo>
                    <a:pt x="951" y="364"/>
                  </a:lnTo>
                  <a:cubicBezTo>
                    <a:pt x="1171" y="309"/>
                    <a:pt x="1120" y="1"/>
                    <a:pt x="92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2" name="Google Shape;1512;p25"/>
            <p:cNvSpPr/>
            <p:nvPr/>
          </p:nvSpPr>
          <p:spPr>
            <a:xfrm>
              <a:off x="3535800" y="5191550"/>
              <a:ext cx="29950" cy="13125"/>
            </a:xfrm>
            <a:custGeom>
              <a:rect b="b" l="l" r="r" t="t"/>
              <a:pathLst>
                <a:path extrusionOk="0" h="525" w="1198">
                  <a:moveTo>
                    <a:pt x="950" y="0"/>
                  </a:moveTo>
                  <a:cubicBezTo>
                    <a:pt x="934" y="0"/>
                    <a:pt x="917" y="2"/>
                    <a:pt x="898" y="7"/>
                  </a:cubicBezTo>
                  <a:lnTo>
                    <a:pt x="225" y="185"/>
                  </a:lnTo>
                  <a:cubicBezTo>
                    <a:pt x="0" y="204"/>
                    <a:pt x="24" y="525"/>
                    <a:pt x="229" y="525"/>
                  </a:cubicBezTo>
                  <a:cubicBezTo>
                    <a:pt x="240" y="525"/>
                    <a:pt x="252" y="524"/>
                    <a:pt x="265" y="522"/>
                  </a:cubicBezTo>
                  <a:lnTo>
                    <a:pt x="304" y="522"/>
                  </a:lnTo>
                  <a:lnTo>
                    <a:pt x="978" y="363"/>
                  </a:lnTo>
                  <a:cubicBezTo>
                    <a:pt x="1197" y="308"/>
                    <a:pt x="1146" y="0"/>
                    <a:pt x="950"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3" name="Google Shape;1513;p25"/>
            <p:cNvSpPr/>
            <p:nvPr/>
          </p:nvSpPr>
          <p:spPr>
            <a:xfrm>
              <a:off x="3554775" y="5200525"/>
              <a:ext cx="27750" cy="13000"/>
            </a:xfrm>
            <a:custGeom>
              <a:rect b="b" l="l" r="r" t="t"/>
              <a:pathLst>
                <a:path extrusionOk="0" h="520" w="1110">
                  <a:moveTo>
                    <a:pt x="911" y="0"/>
                  </a:moveTo>
                  <a:cubicBezTo>
                    <a:pt x="898" y="0"/>
                    <a:pt x="885" y="2"/>
                    <a:pt x="872" y="4"/>
                  </a:cubicBezTo>
                  <a:lnTo>
                    <a:pt x="199" y="163"/>
                  </a:lnTo>
                  <a:cubicBezTo>
                    <a:pt x="1" y="222"/>
                    <a:pt x="40" y="519"/>
                    <a:pt x="238" y="519"/>
                  </a:cubicBezTo>
                  <a:lnTo>
                    <a:pt x="298" y="519"/>
                  </a:lnTo>
                  <a:lnTo>
                    <a:pt x="971" y="341"/>
                  </a:lnTo>
                  <a:cubicBezTo>
                    <a:pt x="1050" y="321"/>
                    <a:pt x="1110" y="222"/>
                    <a:pt x="1090" y="123"/>
                  </a:cubicBezTo>
                  <a:cubicBezTo>
                    <a:pt x="1073" y="54"/>
                    <a:pt x="996" y="0"/>
                    <a:pt x="91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4" name="Google Shape;1514;p25"/>
            <p:cNvSpPr/>
            <p:nvPr/>
          </p:nvSpPr>
          <p:spPr>
            <a:xfrm>
              <a:off x="3576075" y="5207725"/>
              <a:ext cx="26750" cy="13225"/>
            </a:xfrm>
            <a:custGeom>
              <a:rect b="b" l="l" r="r" t="t"/>
              <a:pathLst>
                <a:path extrusionOk="0" h="529" w="1070">
                  <a:moveTo>
                    <a:pt x="885" y="1"/>
                  </a:moveTo>
                  <a:cubicBezTo>
                    <a:pt x="867" y="1"/>
                    <a:pt x="849" y="5"/>
                    <a:pt x="832" y="13"/>
                  </a:cubicBezTo>
                  <a:lnTo>
                    <a:pt x="159" y="172"/>
                  </a:lnTo>
                  <a:cubicBezTo>
                    <a:pt x="60" y="191"/>
                    <a:pt x="0" y="290"/>
                    <a:pt x="20" y="390"/>
                  </a:cubicBezTo>
                  <a:cubicBezTo>
                    <a:pt x="40" y="469"/>
                    <a:pt x="119" y="528"/>
                    <a:pt x="198" y="528"/>
                  </a:cubicBezTo>
                  <a:lnTo>
                    <a:pt x="238" y="528"/>
                  </a:lnTo>
                  <a:lnTo>
                    <a:pt x="911" y="350"/>
                  </a:lnTo>
                  <a:cubicBezTo>
                    <a:pt x="1010" y="330"/>
                    <a:pt x="1070" y="231"/>
                    <a:pt x="1050" y="132"/>
                  </a:cubicBezTo>
                  <a:cubicBezTo>
                    <a:pt x="1019" y="54"/>
                    <a:pt x="951" y="1"/>
                    <a:pt x="885"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5" name="Google Shape;1515;p25"/>
            <p:cNvSpPr/>
            <p:nvPr/>
          </p:nvSpPr>
          <p:spPr>
            <a:xfrm>
              <a:off x="3082000" y="3941175"/>
              <a:ext cx="419825" cy="249175"/>
            </a:xfrm>
            <a:custGeom>
              <a:rect b="b" l="l" r="r" t="t"/>
              <a:pathLst>
                <a:path extrusionOk="0" h="9967" w="16793">
                  <a:moveTo>
                    <a:pt x="14298" y="1"/>
                  </a:moveTo>
                  <a:lnTo>
                    <a:pt x="317" y="2931"/>
                  </a:lnTo>
                  <a:cubicBezTo>
                    <a:pt x="317" y="2931"/>
                    <a:pt x="0" y="5922"/>
                    <a:pt x="535" y="8060"/>
                  </a:cubicBezTo>
                  <a:cubicBezTo>
                    <a:pt x="555" y="8179"/>
                    <a:pt x="595" y="8278"/>
                    <a:pt x="614" y="8397"/>
                  </a:cubicBezTo>
                  <a:cubicBezTo>
                    <a:pt x="674" y="8555"/>
                    <a:pt x="713" y="8694"/>
                    <a:pt x="773" y="8813"/>
                  </a:cubicBezTo>
                  <a:cubicBezTo>
                    <a:pt x="1112" y="9626"/>
                    <a:pt x="2964" y="9966"/>
                    <a:pt x="5288" y="9966"/>
                  </a:cubicBezTo>
                  <a:cubicBezTo>
                    <a:pt x="6357" y="9966"/>
                    <a:pt x="7526" y="9894"/>
                    <a:pt x="8694" y="9763"/>
                  </a:cubicBezTo>
                  <a:cubicBezTo>
                    <a:pt x="11545" y="9446"/>
                    <a:pt x="14377" y="8773"/>
                    <a:pt x="15625" y="7941"/>
                  </a:cubicBezTo>
                  <a:cubicBezTo>
                    <a:pt x="16793" y="7169"/>
                    <a:pt x="14298" y="1"/>
                    <a:pt x="1429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6" name="Google Shape;1516;p25"/>
            <p:cNvSpPr/>
            <p:nvPr/>
          </p:nvSpPr>
          <p:spPr>
            <a:xfrm>
              <a:off x="3304775" y="4092675"/>
              <a:ext cx="213400" cy="1009950"/>
            </a:xfrm>
            <a:custGeom>
              <a:rect b="b" l="l" r="r" t="t"/>
              <a:pathLst>
                <a:path extrusionOk="0" h="40398" w="8536">
                  <a:moveTo>
                    <a:pt x="6951" y="0"/>
                  </a:moveTo>
                  <a:lnTo>
                    <a:pt x="5605" y="634"/>
                  </a:lnTo>
                  <a:lnTo>
                    <a:pt x="5288" y="773"/>
                  </a:lnTo>
                  <a:lnTo>
                    <a:pt x="1" y="3208"/>
                  </a:lnTo>
                  <a:lnTo>
                    <a:pt x="40" y="3683"/>
                  </a:lnTo>
                  <a:lnTo>
                    <a:pt x="2337" y="23446"/>
                  </a:lnTo>
                  <a:cubicBezTo>
                    <a:pt x="1803" y="26773"/>
                    <a:pt x="3228" y="40397"/>
                    <a:pt x="3228" y="40397"/>
                  </a:cubicBezTo>
                  <a:lnTo>
                    <a:pt x="7347" y="40259"/>
                  </a:lnTo>
                  <a:lnTo>
                    <a:pt x="8535" y="22219"/>
                  </a:lnTo>
                  <a:cubicBezTo>
                    <a:pt x="8516" y="17011"/>
                    <a:pt x="7961" y="9783"/>
                    <a:pt x="7149" y="1901"/>
                  </a:cubicBezTo>
                  <a:lnTo>
                    <a:pt x="7110" y="1545"/>
                  </a:lnTo>
                  <a:lnTo>
                    <a:pt x="6991" y="337"/>
                  </a:lnTo>
                  <a:cubicBezTo>
                    <a:pt x="6971" y="218"/>
                    <a:pt x="6951" y="119"/>
                    <a:pt x="695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7" name="Google Shape;1517;p25"/>
            <p:cNvSpPr/>
            <p:nvPr/>
          </p:nvSpPr>
          <p:spPr>
            <a:xfrm>
              <a:off x="3322300" y="4185825"/>
              <a:ext cx="84000" cy="902450"/>
            </a:xfrm>
            <a:custGeom>
              <a:rect b="b" l="l" r="r" t="t"/>
              <a:pathLst>
                <a:path extrusionOk="0" h="36098" w="3360">
                  <a:moveTo>
                    <a:pt x="199" y="1"/>
                  </a:moveTo>
                  <a:cubicBezTo>
                    <a:pt x="100" y="1"/>
                    <a:pt x="0" y="76"/>
                    <a:pt x="32" y="215"/>
                  </a:cubicBezTo>
                  <a:lnTo>
                    <a:pt x="2508" y="19027"/>
                  </a:lnTo>
                  <a:cubicBezTo>
                    <a:pt x="2428" y="19443"/>
                    <a:pt x="1597" y="24453"/>
                    <a:pt x="3003" y="35939"/>
                  </a:cubicBezTo>
                  <a:cubicBezTo>
                    <a:pt x="3003" y="36038"/>
                    <a:pt x="3082" y="36097"/>
                    <a:pt x="3181" y="36097"/>
                  </a:cubicBezTo>
                  <a:lnTo>
                    <a:pt x="3201" y="36097"/>
                  </a:lnTo>
                  <a:cubicBezTo>
                    <a:pt x="3280" y="36077"/>
                    <a:pt x="3359" y="35998"/>
                    <a:pt x="3339" y="35919"/>
                  </a:cubicBezTo>
                  <a:cubicBezTo>
                    <a:pt x="1874" y="24018"/>
                    <a:pt x="2824" y="19126"/>
                    <a:pt x="2844" y="19087"/>
                  </a:cubicBezTo>
                  <a:cubicBezTo>
                    <a:pt x="2844" y="19067"/>
                    <a:pt x="2844" y="19047"/>
                    <a:pt x="2844" y="19027"/>
                  </a:cubicBezTo>
                  <a:lnTo>
                    <a:pt x="369" y="175"/>
                  </a:lnTo>
                  <a:cubicBezTo>
                    <a:pt x="369" y="56"/>
                    <a:pt x="284" y="1"/>
                    <a:pt x="199"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8" name="Google Shape;1518;p25"/>
            <p:cNvSpPr/>
            <p:nvPr/>
          </p:nvSpPr>
          <p:spPr>
            <a:xfrm>
              <a:off x="3399050" y="4030200"/>
              <a:ext cx="84475" cy="110025"/>
            </a:xfrm>
            <a:custGeom>
              <a:rect b="b" l="l" r="r" t="t"/>
              <a:pathLst>
                <a:path extrusionOk="0" h="4401" w="3379">
                  <a:moveTo>
                    <a:pt x="186" y="1"/>
                  </a:moveTo>
                  <a:cubicBezTo>
                    <a:pt x="93" y="1"/>
                    <a:pt x="0" y="69"/>
                    <a:pt x="12" y="182"/>
                  </a:cubicBezTo>
                  <a:lnTo>
                    <a:pt x="32" y="182"/>
                  </a:lnTo>
                  <a:cubicBezTo>
                    <a:pt x="32" y="281"/>
                    <a:pt x="388" y="2044"/>
                    <a:pt x="1517" y="3272"/>
                  </a:cubicBezTo>
                  <a:cubicBezTo>
                    <a:pt x="1735" y="3529"/>
                    <a:pt x="2012" y="3767"/>
                    <a:pt x="2289" y="3945"/>
                  </a:cubicBezTo>
                  <a:cubicBezTo>
                    <a:pt x="2527" y="4103"/>
                    <a:pt x="2764" y="4222"/>
                    <a:pt x="3022" y="4301"/>
                  </a:cubicBezTo>
                  <a:cubicBezTo>
                    <a:pt x="3141" y="4341"/>
                    <a:pt x="3259" y="4380"/>
                    <a:pt x="3378" y="4400"/>
                  </a:cubicBezTo>
                  <a:lnTo>
                    <a:pt x="3339" y="4044"/>
                  </a:lnTo>
                  <a:lnTo>
                    <a:pt x="3180" y="3984"/>
                  </a:lnTo>
                  <a:cubicBezTo>
                    <a:pt x="2923" y="3905"/>
                    <a:pt x="2685" y="3806"/>
                    <a:pt x="2487" y="3648"/>
                  </a:cubicBezTo>
                  <a:cubicBezTo>
                    <a:pt x="2250" y="3509"/>
                    <a:pt x="2032" y="3331"/>
                    <a:pt x="1834" y="3113"/>
                  </a:cubicBezTo>
                  <a:cubicBezTo>
                    <a:pt x="705" y="1945"/>
                    <a:pt x="348" y="143"/>
                    <a:pt x="348" y="123"/>
                  </a:cubicBezTo>
                  <a:cubicBezTo>
                    <a:pt x="323" y="38"/>
                    <a:pt x="255" y="1"/>
                    <a:pt x="18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9" name="Google Shape;1519;p25"/>
            <p:cNvSpPr/>
            <p:nvPr/>
          </p:nvSpPr>
          <p:spPr>
            <a:xfrm>
              <a:off x="3307750" y="3979800"/>
              <a:ext cx="20825" cy="190625"/>
            </a:xfrm>
            <a:custGeom>
              <a:rect b="b" l="l" r="r" t="t"/>
              <a:pathLst>
                <a:path extrusionOk="0" h="7625" w="833">
                  <a:moveTo>
                    <a:pt x="278" y="0"/>
                  </a:moveTo>
                  <a:lnTo>
                    <a:pt x="0" y="40"/>
                  </a:lnTo>
                  <a:cubicBezTo>
                    <a:pt x="20" y="238"/>
                    <a:pt x="40" y="476"/>
                    <a:pt x="60" y="733"/>
                  </a:cubicBezTo>
                  <a:cubicBezTo>
                    <a:pt x="60" y="832"/>
                    <a:pt x="80" y="911"/>
                    <a:pt x="80" y="1010"/>
                  </a:cubicBezTo>
                  <a:cubicBezTo>
                    <a:pt x="198" y="2218"/>
                    <a:pt x="337" y="3901"/>
                    <a:pt x="456" y="5644"/>
                  </a:cubicBezTo>
                  <a:cubicBezTo>
                    <a:pt x="456" y="5723"/>
                    <a:pt x="456" y="5822"/>
                    <a:pt x="456" y="5921"/>
                  </a:cubicBezTo>
                  <a:cubicBezTo>
                    <a:pt x="495" y="6456"/>
                    <a:pt x="535" y="6971"/>
                    <a:pt x="555" y="7486"/>
                  </a:cubicBezTo>
                  <a:cubicBezTo>
                    <a:pt x="555" y="7565"/>
                    <a:pt x="634" y="7624"/>
                    <a:pt x="713" y="7624"/>
                  </a:cubicBezTo>
                  <a:cubicBezTo>
                    <a:pt x="773" y="7624"/>
                    <a:pt x="832" y="7565"/>
                    <a:pt x="832" y="7486"/>
                  </a:cubicBezTo>
                  <a:cubicBezTo>
                    <a:pt x="812" y="6931"/>
                    <a:pt x="773" y="6396"/>
                    <a:pt x="753" y="5842"/>
                  </a:cubicBezTo>
                  <a:cubicBezTo>
                    <a:pt x="733" y="5743"/>
                    <a:pt x="733" y="5664"/>
                    <a:pt x="733" y="5565"/>
                  </a:cubicBezTo>
                  <a:cubicBezTo>
                    <a:pt x="614" y="3842"/>
                    <a:pt x="476" y="2159"/>
                    <a:pt x="377" y="971"/>
                  </a:cubicBezTo>
                  <a:cubicBezTo>
                    <a:pt x="357" y="872"/>
                    <a:pt x="337" y="792"/>
                    <a:pt x="337" y="693"/>
                  </a:cubicBezTo>
                  <a:cubicBezTo>
                    <a:pt x="317" y="436"/>
                    <a:pt x="297" y="198"/>
                    <a:pt x="278"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0" name="Google Shape;1520;p25"/>
            <p:cNvSpPr/>
            <p:nvPr/>
          </p:nvSpPr>
          <p:spPr>
            <a:xfrm>
              <a:off x="3278550" y="3983750"/>
              <a:ext cx="62875" cy="144775"/>
            </a:xfrm>
            <a:custGeom>
              <a:rect b="b" l="l" r="r" t="t"/>
              <a:pathLst>
                <a:path extrusionOk="0" h="5791" w="2515">
                  <a:moveTo>
                    <a:pt x="297" y="1"/>
                  </a:moveTo>
                  <a:lnTo>
                    <a:pt x="0" y="40"/>
                  </a:lnTo>
                  <a:cubicBezTo>
                    <a:pt x="20" y="238"/>
                    <a:pt x="40" y="456"/>
                    <a:pt x="59" y="714"/>
                  </a:cubicBezTo>
                  <a:cubicBezTo>
                    <a:pt x="79" y="813"/>
                    <a:pt x="99" y="892"/>
                    <a:pt x="99" y="991"/>
                  </a:cubicBezTo>
                  <a:cubicBezTo>
                    <a:pt x="238" y="2555"/>
                    <a:pt x="456" y="4753"/>
                    <a:pt x="555" y="5288"/>
                  </a:cubicBezTo>
                  <a:cubicBezTo>
                    <a:pt x="594" y="5466"/>
                    <a:pt x="713" y="5625"/>
                    <a:pt x="891" y="5724"/>
                  </a:cubicBezTo>
                  <a:cubicBezTo>
                    <a:pt x="995" y="5768"/>
                    <a:pt x="1121" y="5790"/>
                    <a:pt x="1245" y="5790"/>
                  </a:cubicBezTo>
                  <a:cubicBezTo>
                    <a:pt x="1286" y="5790"/>
                    <a:pt x="1327" y="5788"/>
                    <a:pt x="1366" y="5783"/>
                  </a:cubicBezTo>
                  <a:cubicBezTo>
                    <a:pt x="1446" y="5783"/>
                    <a:pt x="1545" y="5783"/>
                    <a:pt x="1644" y="5763"/>
                  </a:cubicBezTo>
                  <a:cubicBezTo>
                    <a:pt x="1743" y="5743"/>
                    <a:pt x="1822" y="5724"/>
                    <a:pt x="1921" y="5684"/>
                  </a:cubicBezTo>
                  <a:cubicBezTo>
                    <a:pt x="2079" y="5644"/>
                    <a:pt x="2258" y="5565"/>
                    <a:pt x="2416" y="5506"/>
                  </a:cubicBezTo>
                  <a:cubicBezTo>
                    <a:pt x="2495" y="5466"/>
                    <a:pt x="2515" y="5387"/>
                    <a:pt x="2475" y="5308"/>
                  </a:cubicBezTo>
                  <a:cubicBezTo>
                    <a:pt x="2447" y="5265"/>
                    <a:pt x="2398" y="5232"/>
                    <a:pt x="2350" y="5232"/>
                  </a:cubicBezTo>
                  <a:cubicBezTo>
                    <a:pt x="2332" y="5232"/>
                    <a:pt x="2314" y="5237"/>
                    <a:pt x="2297" y="5248"/>
                  </a:cubicBezTo>
                  <a:cubicBezTo>
                    <a:pt x="2159" y="5308"/>
                    <a:pt x="2040" y="5367"/>
                    <a:pt x="1901" y="5407"/>
                  </a:cubicBezTo>
                  <a:cubicBezTo>
                    <a:pt x="1802" y="5427"/>
                    <a:pt x="1703" y="5466"/>
                    <a:pt x="1624" y="5486"/>
                  </a:cubicBezTo>
                  <a:cubicBezTo>
                    <a:pt x="1525" y="5516"/>
                    <a:pt x="1421" y="5531"/>
                    <a:pt x="1317" y="5531"/>
                  </a:cubicBezTo>
                  <a:cubicBezTo>
                    <a:pt x="1213" y="5531"/>
                    <a:pt x="1109" y="5516"/>
                    <a:pt x="1010" y="5486"/>
                  </a:cubicBezTo>
                  <a:cubicBezTo>
                    <a:pt x="911" y="5427"/>
                    <a:pt x="852" y="5347"/>
                    <a:pt x="852" y="5229"/>
                  </a:cubicBezTo>
                  <a:cubicBezTo>
                    <a:pt x="733" y="4714"/>
                    <a:pt x="515" y="2516"/>
                    <a:pt x="376" y="971"/>
                  </a:cubicBezTo>
                  <a:cubicBezTo>
                    <a:pt x="376" y="872"/>
                    <a:pt x="356" y="773"/>
                    <a:pt x="356" y="694"/>
                  </a:cubicBezTo>
                  <a:cubicBezTo>
                    <a:pt x="317" y="436"/>
                    <a:pt x="297" y="199"/>
                    <a:pt x="297"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1" name="Google Shape;1521;p25"/>
            <p:cNvSpPr/>
            <p:nvPr/>
          </p:nvSpPr>
          <p:spPr>
            <a:xfrm>
              <a:off x="3090425" y="4068700"/>
              <a:ext cx="208425" cy="1036900"/>
            </a:xfrm>
            <a:custGeom>
              <a:rect b="b" l="l" r="r" t="t"/>
              <a:pathLst>
                <a:path extrusionOk="0" h="41476" w="8337">
                  <a:moveTo>
                    <a:pt x="827" y="1"/>
                  </a:moveTo>
                  <a:cubicBezTo>
                    <a:pt x="504" y="1"/>
                    <a:pt x="222" y="40"/>
                    <a:pt x="0" y="128"/>
                  </a:cubicBezTo>
                  <a:cubicBezTo>
                    <a:pt x="0" y="128"/>
                    <a:pt x="99" y="1256"/>
                    <a:pt x="238" y="2959"/>
                  </a:cubicBezTo>
                  <a:cubicBezTo>
                    <a:pt x="238" y="3058"/>
                    <a:pt x="258" y="3177"/>
                    <a:pt x="277" y="3276"/>
                  </a:cubicBezTo>
                  <a:lnTo>
                    <a:pt x="277" y="3296"/>
                  </a:lnTo>
                  <a:cubicBezTo>
                    <a:pt x="277" y="3415"/>
                    <a:pt x="297" y="3534"/>
                    <a:pt x="297" y="3633"/>
                  </a:cubicBezTo>
                  <a:cubicBezTo>
                    <a:pt x="693" y="7930"/>
                    <a:pt x="1386" y="15059"/>
                    <a:pt x="1842" y="18484"/>
                  </a:cubicBezTo>
                  <a:cubicBezTo>
                    <a:pt x="1842" y="18484"/>
                    <a:pt x="1763" y="24940"/>
                    <a:pt x="2000" y="29930"/>
                  </a:cubicBezTo>
                  <a:cubicBezTo>
                    <a:pt x="2218" y="34544"/>
                    <a:pt x="3822" y="40109"/>
                    <a:pt x="4040" y="41475"/>
                  </a:cubicBezTo>
                  <a:lnTo>
                    <a:pt x="8297" y="41475"/>
                  </a:lnTo>
                  <a:lnTo>
                    <a:pt x="8337" y="40861"/>
                  </a:lnTo>
                  <a:lnTo>
                    <a:pt x="8337" y="2385"/>
                  </a:lnTo>
                  <a:cubicBezTo>
                    <a:pt x="7050" y="1791"/>
                    <a:pt x="5723" y="1256"/>
                    <a:pt x="4376" y="781"/>
                  </a:cubicBezTo>
                  <a:cubicBezTo>
                    <a:pt x="4258" y="741"/>
                    <a:pt x="4159" y="722"/>
                    <a:pt x="4040" y="682"/>
                  </a:cubicBezTo>
                  <a:cubicBezTo>
                    <a:pt x="3822" y="603"/>
                    <a:pt x="3624" y="543"/>
                    <a:pt x="3406" y="484"/>
                  </a:cubicBezTo>
                  <a:lnTo>
                    <a:pt x="3069" y="385"/>
                  </a:lnTo>
                  <a:cubicBezTo>
                    <a:pt x="2246" y="150"/>
                    <a:pt x="1457" y="1"/>
                    <a:pt x="8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2" name="Google Shape;1522;p25"/>
            <p:cNvSpPr/>
            <p:nvPr/>
          </p:nvSpPr>
          <p:spPr>
            <a:xfrm>
              <a:off x="3122100" y="4168825"/>
              <a:ext cx="86175" cy="932300"/>
            </a:xfrm>
            <a:custGeom>
              <a:rect b="b" l="l" r="r" t="t"/>
              <a:pathLst>
                <a:path extrusionOk="0" h="37292" w="3447">
                  <a:moveTo>
                    <a:pt x="190" y="1"/>
                  </a:moveTo>
                  <a:cubicBezTo>
                    <a:pt x="180" y="1"/>
                    <a:pt x="169" y="2"/>
                    <a:pt x="159" y="4"/>
                  </a:cubicBezTo>
                  <a:cubicBezTo>
                    <a:pt x="80" y="4"/>
                    <a:pt x="0" y="83"/>
                    <a:pt x="0" y="182"/>
                  </a:cubicBezTo>
                  <a:cubicBezTo>
                    <a:pt x="0" y="281"/>
                    <a:pt x="793" y="11311"/>
                    <a:pt x="1169" y="14539"/>
                  </a:cubicBezTo>
                  <a:cubicBezTo>
                    <a:pt x="1169" y="14935"/>
                    <a:pt x="911" y="24262"/>
                    <a:pt x="1406" y="27628"/>
                  </a:cubicBezTo>
                  <a:cubicBezTo>
                    <a:pt x="1901" y="31054"/>
                    <a:pt x="3070" y="37094"/>
                    <a:pt x="3090" y="37153"/>
                  </a:cubicBezTo>
                  <a:cubicBezTo>
                    <a:pt x="3109" y="37233"/>
                    <a:pt x="3169" y="37292"/>
                    <a:pt x="3268" y="37292"/>
                  </a:cubicBezTo>
                  <a:lnTo>
                    <a:pt x="3288" y="37292"/>
                  </a:lnTo>
                  <a:cubicBezTo>
                    <a:pt x="3387" y="37272"/>
                    <a:pt x="3446" y="37173"/>
                    <a:pt x="3426" y="37094"/>
                  </a:cubicBezTo>
                  <a:cubicBezTo>
                    <a:pt x="3406" y="37015"/>
                    <a:pt x="2258" y="30995"/>
                    <a:pt x="1743" y="27589"/>
                  </a:cubicBezTo>
                  <a:cubicBezTo>
                    <a:pt x="1248" y="24183"/>
                    <a:pt x="1505" y="14638"/>
                    <a:pt x="1505" y="14539"/>
                  </a:cubicBezTo>
                  <a:cubicBezTo>
                    <a:pt x="1505" y="14519"/>
                    <a:pt x="1505" y="14519"/>
                    <a:pt x="1505" y="14519"/>
                  </a:cubicBezTo>
                  <a:cubicBezTo>
                    <a:pt x="1129" y="11311"/>
                    <a:pt x="357" y="261"/>
                    <a:pt x="357" y="142"/>
                  </a:cubicBezTo>
                  <a:cubicBezTo>
                    <a:pt x="339" y="72"/>
                    <a:pt x="274" y="1"/>
                    <a:pt x="190"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3" name="Google Shape;1523;p25"/>
            <p:cNvSpPr/>
            <p:nvPr/>
          </p:nvSpPr>
          <p:spPr>
            <a:xfrm>
              <a:off x="3152300" y="5133300"/>
              <a:ext cx="162400" cy="141600"/>
            </a:xfrm>
            <a:custGeom>
              <a:rect b="b" l="l" r="r" t="t"/>
              <a:pathLst>
                <a:path extrusionOk="0" h="5664" w="6496">
                  <a:moveTo>
                    <a:pt x="3981" y="0"/>
                  </a:moveTo>
                  <a:cubicBezTo>
                    <a:pt x="2832" y="0"/>
                    <a:pt x="2634" y="198"/>
                    <a:pt x="2436" y="654"/>
                  </a:cubicBezTo>
                  <a:cubicBezTo>
                    <a:pt x="2397" y="693"/>
                    <a:pt x="2179" y="1426"/>
                    <a:pt x="2159" y="1485"/>
                  </a:cubicBezTo>
                  <a:cubicBezTo>
                    <a:pt x="1901" y="1901"/>
                    <a:pt x="2377" y="1703"/>
                    <a:pt x="1169" y="2654"/>
                  </a:cubicBezTo>
                  <a:cubicBezTo>
                    <a:pt x="278" y="3347"/>
                    <a:pt x="60" y="4376"/>
                    <a:pt x="20" y="5030"/>
                  </a:cubicBezTo>
                  <a:cubicBezTo>
                    <a:pt x="0" y="5248"/>
                    <a:pt x="0" y="5446"/>
                    <a:pt x="20" y="5664"/>
                  </a:cubicBezTo>
                  <a:lnTo>
                    <a:pt x="6456" y="5664"/>
                  </a:lnTo>
                  <a:cubicBezTo>
                    <a:pt x="6456" y="5664"/>
                    <a:pt x="6476" y="5545"/>
                    <a:pt x="6476" y="5347"/>
                  </a:cubicBezTo>
                  <a:cubicBezTo>
                    <a:pt x="6496" y="5248"/>
                    <a:pt x="6496" y="5149"/>
                    <a:pt x="6496" y="5030"/>
                  </a:cubicBezTo>
                  <a:lnTo>
                    <a:pt x="6496" y="4971"/>
                  </a:lnTo>
                  <a:cubicBezTo>
                    <a:pt x="6496" y="4574"/>
                    <a:pt x="6476" y="4198"/>
                    <a:pt x="6416" y="3822"/>
                  </a:cubicBezTo>
                  <a:cubicBezTo>
                    <a:pt x="6357" y="3466"/>
                    <a:pt x="6258" y="2990"/>
                    <a:pt x="6179" y="2555"/>
                  </a:cubicBezTo>
                  <a:cubicBezTo>
                    <a:pt x="6139" y="2376"/>
                    <a:pt x="6100" y="2198"/>
                    <a:pt x="6060" y="2040"/>
                  </a:cubicBezTo>
                  <a:cubicBezTo>
                    <a:pt x="6001" y="1723"/>
                    <a:pt x="5921" y="1426"/>
                    <a:pt x="5803" y="1129"/>
                  </a:cubicBezTo>
                  <a:cubicBezTo>
                    <a:pt x="5644" y="733"/>
                    <a:pt x="5506" y="0"/>
                    <a:pt x="398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4" name="Google Shape;1524;p25"/>
            <p:cNvSpPr/>
            <p:nvPr/>
          </p:nvSpPr>
          <p:spPr>
            <a:xfrm>
              <a:off x="3287450" y="5184275"/>
              <a:ext cx="27250" cy="82700"/>
            </a:xfrm>
            <a:custGeom>
              <a:rect b="b" l="l" r="r" t="t"/>
              <a:pathLst>
                <a:path extrusionOk="0" h="3308" w="1090">
                  <a:moveTo>
                    <a:pt x="654" y="1"/>
                  </a:moveTo>
                  <a:cubicBezTo>
                    <a:pt x="614" y="40"/>
                    <a:pt x="0" y="1347"/>
                    <a:pt x="397" y="2436"/>
                  </a:cubicBezTo>
                  <a:cubicBezTo>
                    <a:pt x="535" y="2793"/>
                    <a:pt x="773" y="3090"/>
                    <a:pt x="1070" y="3308"/>
                  </a:cubicBezTo>
                  <a:cubicBezTo>
                    <a:pt x="1090" y="3209"/>
                    <a:pt x="1090" y="3110"/>
                    <a:pt x="1090" y="2991"/>
                  </a:cubicBezTo>
                  <a:lnTo>
                    <a:pt x="1090" y="2932"/>
                  </a:lnTo>
                  <a:cubicBezTo>
                    <a:pt x="911" y="2753"/>
                    <a:pt x="773" y="2555"/>
                    <a:pt x="694" y="2318"/>
                  </a:cubicBezTo>
                  <a:cubicBezTo>
                    <a:pt x="456" y="1704"/>
                    <a:pt x="614" y="951"/>
                    <a:pt x="773" y="516"/>
                  </a:cubicBezTo>
                  <a:cubicBezTo>
                    <a:pt x="733" y="337"/>
                    <a:pt x="694" y="159"/>
                    <a:pt x="654"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5" name="Google Shape;1525;p25"/>
            <p:cNvSpPr/>
            <p:nvPr/>
          </p:nvSpPr>
          <p:spPr>
            <a:xfrm>
              <a:off x="3152300" y="5259025"/>
              <a:ext cx="162400" cy="15875"/>
            </a:xfrm>
            <a:custGeom>
              <a:rect b="b" l="l" r="r" t="t"/>
              <a:pathLst>
                <a:path extrusionOk="0" h="635" w="6496">
                  <a:moveTo>
                    <a:pt x="20" y="1"/>
                  </a:moveTo>
                  <a:cubicBezTo>
                    <a:pt x="0" y="219"/>
                    <a:pt x="0" y="417"/>
                    <a:pt x="20" y="635"/>
                  </a:cubicBezTo>
                  <a:lnTo>
                    <a:pt x="6456" y="635"/>
                  </a:lnTo>
                  <a:cubicBezTo>
                    <a:pt x="6456" y="635"/>
                    <a:pt x="6496" y="377"/>
                    <a:pt x="6496"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6" name="Google Shape;1526;p25"/>
            <p:cNvSpPr/>
            <p:nvPr/>
          </p:nvSpPr>
          <p:spPr>
            <a:xfrm>
              <a:off x="3211175" y="5171525"/>
              <a:ext cx="53025" cy="12275"/>
            </a:xfrm>
            <a:custGeom>
              <a:rect b="b" l="l" r="r" t="t"/>
              <a:pathLst>
                <a:path extrusionOk="0" h="491" w="2121">
                  <a:moveTo>
                    <a:pt x="1001" y="0"/>
                  </a:moveTo>
                  <a:cubicBezTo>
                    <a:pt x="739" y="0"/>
                    <a:pt x="477" y="30"/>
                    <a:pt x="220" y="95"/>
                  </a:cubicBezTo>
                  <a:cubicBezTo>
                    <a:pt x="0" y="150"/>
                    <a:pt x="68" y="458"/>
                    <a:pt x="267" y="458"/>
                  </a:cubicBezTo>
                  <a:cubicBezTo>
                    <a:pt x="283" y="458"/>
                    <a:pt x="301" y="456"/>
                    <a:pt x="319" y="451"/>
                  </a:cubicBezTo>
                  <a:cubicBezTo>
                    <a:pt x="537" y="397"/>
                    <a:pt x="763" y="371"/>
                    <a:pt x="992" y="371"/>
                  </a:cubicBezTo>
                  <a:cubicBezTo>
                    <a:pt x="1262" y="371"/>
                    <a:pt x="1536" y="407"/>
                    <a:pt x="1804" y="471"/>
                  </a:cubicBezTo>
                  <a:lnTo>
                    <a:pt x="1844" y="471"/>
                  </a:lnTo>
                  <a:lnTo>
                    <a:pt x="1844" y="491"/>
                  </a:lnTo>
                  <a:cubicBezTo>
                    <a:pt x="2081" y="491"/>
                    <a:pt x="2121" y="174"/>
                    <a:pt x="1903" y="115"/>
                  </a:cubicBezTo>
                  <a:cubicBezTo>
                    <a:pt x="1606" y="40"/>
                    <a:pt x="1303" y="0"/>
                    <a:pt x="1001"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7" name="Google Shape;1527;p25"/>
            <p:cNvSpPr/>
            <p:nvPr/>
          </p:nvSpPr>
          <p:spPr>
            <a:xfrm>
              <a:off x="3213150" y="5154200"/>
              <a:ext cx="51550" cy="11800"/>
            </a:xfrm>
            <a:custGeom>
              <a:rect b="b" l="l" r="r" t="t"/>
              <a:pathLst>
                <a:path extrusionOk="0" h="472" w="2062">
                  <a:moveTo>
                    <a:pt x="1008" y="0"/>
                  </a:moveTo>
                  <a:cubicBezTo>
                    <a:pt x="744" y="0"/>
                    <a:pt x="477" y="30"/>
                    <a:pt x="220" y="95"/>
                  </a:cubicBezTo>
                  <a:cubicBezTo>
                    <a:pt x="0" y="150"/>
                    <a:pt x="68" y="458"/>
                    <a:pt x="267" y="458"/>
                  </a:cubicBezTo>
                  <a:cubicBezTo>
                    <a:pt x="283" y="458"/>
                    <a:pt x="301" y="456"/>
                    <a:pt x="319" y="451"/>
                  </a:cubicBezTo>
                  <a:cubicBezTo>
                    <a:pt x="546" y="397"/>
                    <a:pt x="777" y="371"/>
                    <a:pt x="1007" y="371"/>
                  </a:cubicBezTo>
                  <a:cubicBezTo>
                    <a:pt x="1278" y="371"/>
                    <a:pt x="1547" y="407"/>
                    <a:pt x="1804" y="471"/>
                  </a:cubicBezTo>
                  <a:lnTo>
                    <a:pt x="1864" y="471"/>
                  </a:lnTo>
                  <a:cubicBezTo>
                    <a:pt x="1943" y="471"/>
                    <a:pt x="2022" y="412"/>
                    <a:pt x="2042" y="332"/>
                  </a:cubicBezTo>
                  <a:cubicBezTo>
                    <a:pt x="2062" y="233"/>
                    <a:pt x="2002" y="134"/>
                    <a:pt x="1903" y="115"/>
                  </a:cubicBezTo>
                  <a:cubicBezTo>
                    <a:pt x="1617" y="40"/>
                    <a:pt x="1313" y="0"/>
                    <a:pt x="1008"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8" name="Google Shape;1528;p25"/>
            <p:cNvSpPr/>
            <p:nvPr/>
          </p:nvSpPr>
          <p:spPr>
            <a:xfrm>
              <a:off x="3203750" y="5186125"/>
              <a:ext cx="53025" cy="12050"/>
            </a:xfrm>
            <a:custGeom>
              <a:rect b="b" l="l" r="r" t="t"/>
              <a:pathLst>
                <a:path extrusionOk="0" h="482" w="2121">
                  <a:moveTo>
                    <a:pt x="1007" y="0"/>
                  </a:moveTo>
                  <a:cubicBezTo>
                    <a:pt x="743" y="0"/>
                    <a:pt x="477" y="30"/>
                    <a:pt x="220" y="85"/>
                  </a:cubicBezTo>
                  <a:cubicBezTo>
                    <a:pt x="0" y="140"/>
                    <a:pt x="68" y="448"/>
                    <a:pt x="267" y="448"/>
                  </a:cubicBezTo>
                  <a:cubicBezTo>
                    <a:pt x="283" y="448"/>
                    <a:pt x="301" y="446"/>
                    <a:pt x="319" y="442"/>
                  </a:cubicBezTo>
                  <a:cubicBezTo>
                    <a:pt x="538" y="389"/>
                    <a:pt x="761" y="364"/>
                    <a:pt x="982" y="364"/>
                  </a:cubicBezTo>
                  <a:cubicBezTo>
                    <a:pt x="1262" y="364"/>
                    <a:pt x="1539" y="404"/>
                    <a:pt x="1804" y="481"/>
                  </a:cubicBezTo>
                  <a:lnTo>
                    <a:pt x="1863" y="481"/>
                  </a:lnTo>
                  <a:cubicBezTo>
                    <a:pt x="2081" y="481"/>
                    <a:pt x="2121" y="164"/>
                    <a:pt x="1903" y="125"/>
                  </a:cubicBezTo>
                  <a:cubicBezTo>
                    <a:pt x="1616" y="40"/>
                    <a:pt x="1313" y="0"/>
                    <a:pt x="100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9" name="Google Shape;1529;p25"/>
            <p:cNvSpPr/>
            <p:nvPr/>
          </p:nvSpPr>
          <p:spPr>
            <a:xfrm>
              <a:off x="3195850" y="5202625"/>
              <a:ext cx="53000" cy="11875"/>
            </a:xfrm>
            <a:custGeom>
              <a:rect b="b" l="l" r="r" t="t"/>
              <a:pathLst>
                <a:path extrusionOk="0" h="475" w="2120">
                  <a:moveTo>
                    <a:pt x="963" y="1"/>
                  </a:moveTo>
                  <a:cubicBezTo>
                    <a:pt x="714" y="1"/>
                    <a:pt x="464" y="26"/>
                    <a:pt x="219" y="79"/>
                  </a:cubicBezTo>
                  <a:cubicBezTo>
                    <a:pt x="0" y="151"/>
                    <a:pt x="67" y="442"/>
                    <a:pt x="263" y="442"/>
                  </a:cubicBezTo>
                  <a:cubicBezTo>
                    <a:pt x="281" y="442"/>
                    <a:pt x="299" y="440"/>
                    <a:pt x="318" y="435"/>
                  </a:cubicBezTo>
                  <a:cubicBezTo>
                    <a:pt x="532" y="392"/>
                    <a:pt x="746" y="372"/>
                    <a:pt x="960" y="372"/>
                  </a:cubicBezTo>
                  <a:cubicBezTo>
                    <a:pt x="1241" y="372"/>
                    <a:pt x="1522" y="407"/>
                    <a:pt x="1803" y="475"/>
                  </a:cubicBezTo>
                  <a:lnTo>
                    <a:pt x="1862" y="475"/>
                  </a:lnTo>
                  <a:cubicBezTo>
                    <a:pt x="2080" y="475"/>
                    <a:pt x="2120" y="158"/>
                    <a:pt x="1902" y="118"/>
                  </a:cubicBezTo>
                  <a:cubicBezTo>
                    <a:pt x="1593" y="41"/>
                    <a:pt x="1278" y="1"/>
                    <a:pt x="96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0" name="Google Shape;1530;p25"/>
            <p:cNvSpPr/>
            <p:nvPr/>
          </p:nvSpPr>
          <p:spPr>
            <a:xfrm>
              <a:off x="3097350" y="4059675"/>
              <a:ext cx="113875" cy="100850"/>
            </a:xfrm>
            <a:custGeom>
              <a:rect b="b" l="l" r="r" t="t"/>
              <a:pathLst>
                <a:path extrusionOk="0" h="4034" w="4555">
                  <a:moveTo>
                    <a:pt x="4352" y="1"/>
                  </a:moveTo>
                  <a:cubicBezTo>
                    <a:pt x="4278" y="1"/>
                    <a:pt x="4214" y="50"/>
                    <a:pt x="4198" y="112"/>
                  </a:cubicBezTo>
                  <a:cubicBezTo>
                    <a:pt x="4080" y="429"/>
                    <a:pt x="3941" y="746"/>
                    <a:pt x="3783" y="1043"/>
                  </a:cubicBezTo>
                  <a:cubicBezTo>
                    <a:pt x="3624" y="1340"/>
                    <a:pt x="3426" y="1637"/>
                    <a:pt x="3228" y="1934"/>
                  </a:cubicBezTo>
                  <a:cubicBezTo>
                    <a:pt x="2773" y="2607"/>
                    <a:pt x="2139" y="3261"/>
                    <a:pt x="1347" y="3558"/>
                  </a:cubicBezTo>
                  <a:cubicBezTo>
                    <a:pt x="1076" y="3644"/>
                    <a:pt x="797" y="3692"/>
                    <a:pt x="515" y="3692"/>
                  </a:cubicBezTo>
                  <a:cubicBezTo>
                    <a:pt x="344" y="3692"/>
                    <a:pt x="172" y="3675"/>
                    <a:pt x="0" y="3637"/>
                  </a:cubicBezTo>
                  <a:lnTo>
                    <a:pt x="0" y="3657"/>
                  </a:lnTo>
                  <a:cubicBezTo>
                    <a:pt x="20" y="3776"/>
                    <a:pt x="20" y="3895"/>
                    <a:pt x="40" y="3994"/>
                  </a:cubicBezTo>
                  <a:cubicBezTo>
                    <a:pt x="198" y="4020"/>
                    <a:pt x="359" y="4033"/>
                    <a:pt x="520" y="4033"/>
                  </a:cubicBezTo>
                  <a:cubicBezTo>
                    <a:pt x="841" y="4033"/>
                    <a:pt x="1162" y="3980"/>
                    <a:pt x="1466" y="3875"/>
                  </a:cubicBezTo>
                  <a:cubicBezTo>
                    <a:pt x="2337" y="3558"/>
                    <a:pt x="3030" y="2845"/>
                    <a:pt x="3525" y="2112"/>
                  </a:cubicBezTo>
                  <a:cubicBezTo>
                    <a:pt x="3743" y="1815"/>
                    <a:pt x="3941" y="1479"/>
                    <a:pt x="4119" y="1142"/>
                  </a:cubicBezTo>
                  <a:cubicBezTo>
                    <a:pt x="4258" y="845"/>
                    <a:pt x="4396" y="548"/>
                    <a:pt x="4515" y="231"/>
                  </a:cubicBezTo>
                  <a:cubicBezTo>
                    <a:pt x="4555" y="132"/>
                    <a:pt x="4495" y="53"/>
                    <a:pt x="4416" y="13"/>
                  </a:cubicBezTo>
                  <a:cubicBezTo>
                    <a:pt x="4395" y="5"/>
                    <a:pt x="4373" y="1"/>
                    <a:pt x="4352"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1" name="Google Shape;1531;p25"/>
            <p:cNvSpPr/>
            <p:nvPr/>
          </p:nvSpPr>
          <p:spPr>
            <a:xfrm>
              <a:off x="3094375" y="4029800"/>
              <a:ext cx="133700" cy="160925"/>
            </a:xfrm>
            <a:custGeom>
              <a:rect b="b" l="l" r="r" t="t"/>
              <a:pathLst>
                <a:path extrusionOk="0" h="6437" w="5348">
                  <a:moveTo>
                    <a:pt x="1" y="0"/>
                  </a:moveTo>
                  <a:cubicBezTo>
                    <a:pt x="1" y="198"/>
                    <a:pt x="159" y="4812"/>
                    <a:pt x="1862" y="6099"/>
                  </a:cubicBezTo>
                  <a:cubicBezTo>
                    <a:pt x="2139" y="6317"/>
                    <a:pt x="2476" y="6436"/>
                    <a:pt x="2832" y="6436"/>
                  </a:cubicBezTo>
                  <a:cubicBezTo>
                    <a:pt x="2991" y="6436"/>
                    <a:pt x="3129" y="6416"/>
                    <a:pt x="3288" y="6377"/>
                  </a:cubicBezTo>
                  <a:cubicBezTo>
                    <a:pt x="5347" y="5842"/>
                    <a:pt x="5228" y="872"/>
                    <a:pt x="5228" y="654"/>
                  </a:cubicBezTo>
                  <a:lnTo>
                    <a:pt x="4971" y="654"/>
                  </a:lnTo>
                  <a:cubicBezTo>
                    <a:pt x="4971" y="713"/>
                    <a:pt x="5070" y="5644"/>
                    <a:pt x="3228" y="6119"/>
                  </a:cubicBezTo>
                  <a:cubicBezTo>
                    <a:pt x="3102" y="6155"/>
                    <a:pt x="2973" y="6173"/>
                    <a:pt x="2846" y="6173"/>
                  </a:cubicBezTo>
                  <a:cubicBezTo>
                    <a:pt x="2554" y="6173"/>
                    <a:pt x="2268" y="6080"/>
                    <a:pt x="2020" y="5901"/>
                  </a:cubicBezTo>
                  <a:cubicBezTo>
                    <a:pt x="416" y="4694"/>
                    <a:pt x="258" y="40"/>
                    <a:pt x="258"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2" name="Google Shape;1532;p25"/>
            <p:cNvSpPr/>
            <p:nvPr/>
          </p:nvSpPr>
          <p:spPr>
            <a:xfrm>
              <a:off x="3035475" y="3322350"/>
              <a:ext cx="449525" cy="741850"/>
            </a:xfrm>
            <a:custGeom>
              <a:rect b="b" l="l" r="r" t="t"/>
              <a:pathLst>
                <a:path extrusionOk="0" h="29674" w="17981">
                  <a:moveTo>
                    <a:pt x="6891" y="1"/>
                  </a:moveTo>
                  <a:cubicBezTo>
                    <a:pt x="6594" y="218"/>
                    <a:pt x="6258" y="436"/>
                    <a:pt x="5921" y="595"/>
                  </a:cubicBezTo>
                  <a:lnTo>
                    <a:pt x="5743" y="694"/>
                  </a:lnTo>
                  <a:cubicBezTo>
                    <a:pt x="5584" y="753"/>
                    <a:pt x="5406" y="832"/>
                    <a:pt x="5228" y="911"/>
                  </a:cubicBezTo>
                  <a:cubicBezTo>
                    <a:pt x="4713" y="1109"/>
                    <a:pt x="4159" y="1248"/>
                    <a:pt x="3624" y="1327"/>
                  </a:cubicBezTo>
                  <a:cubicBezTo>
                    <a:pt x="3267" y="1387"/>
                    <a:pt x="2951" y="1506"/>
                    <a:pt x="2654" y="1664"/>
                  </a:cubicBezTo>
                  <a:cubicBezTo>
                    <a:pt x="2594" y="1704"/>
                    <a:pt x="2535" y="1743"/>
                    <a:pt x="2475" y="1763"/>
                  </a:cubicBezTo>
                  <a:cubicBezTo>
                    <a:pt x="1248" y="2595"/>
                    <a:pt x="535" y="4397"/>
                    <a:pt x="376" y="6991"/>
                  </a:cubicBezTo>
                  <a:cubicBezTo>
                    <a:pt x="317" y="7961"/>
                    <a:pt x="257" y="8872"/>
                    <a:pt x="198" y="9783"/>
                  </a:cubicBezTo>
                  <a:lnTo>
                    <a:pt x="198" y="9941"/>
                  </a:lnTo>
                  <a:cubicBezTo>
                    <a:pt x="158" y="10476"/>
                    <a:pt x="139" y="10991"/>
                    <a:pt x="119" y="11506"/>
                  </a:cubicBezTo>
                  <a:lnTo>
                    <a:pt x="119" y="11684"/>
                  </a:lnTo>
                  <a:lnTo>
                    <a:pt x="119" y="11763"/>
                  </a:lnTo>
                  <a:lnTo>
                    <a:pt x="119" y="12080"/>
                  </a:lnTo>
                  <a:cubicBezTo>
                    <a:pt x="0" y="13862"/>
                    <a:pt x="0" y="15664"/>
                    <a:pt x="119" y="17447"/>
                  </a:cubicBezTo>
                  <a:cubicBezTo>
                    <a:pt x="139" y="17803"/>
                    <a:pt x="158" y="18179"/>
                    <a:pt x="198" y="18536"/>
                  </a:cubicBezTo>
                  <a:cubicBezTo>
                    <a:pt x="198" y="18635"/>
                    <a:pt x="218" y="18734"/>
                    <a:pt x="238" y="18833"/>
                  </a:cubicBezTo>
                  <a:cubicBezTo>
                    <a:pt x="238" y="18892"/>
                    <a:pt x="257" y="18952"/>
                    <a:pt x="257" y="19011"/>
                  </a:cubicBezTo>
                  <a:cubicBezTo>
                    <a:pt x="317" y="19664"/>
                    <a:pt x="416" y="20615"/>
                    <a:pt x="554" y="21645"/>
                  </a:cubicBezTo>
                  <a:cubicBezTo>
                    <a:pt x="554" y="21704"/>
                    <a:pt x="574" y="21763"/>
                    <a:pt x="574" y="21803"/>
                  </a:cubicBezTo>
                  <a:cubicBezTo>
                    <a:pt x="871" y="24140"/>
                    <a:pt x="1267" y="26912"/>
                    <a:pt x="1663" y="28080"/>
                  </a:cubicBezTo>
                  <a:cubicBezTo>
                    <a:pt x="1683" y="28140"/>
                    <a:pt x="1683" y="28180"/>
                    <a:pt x="1703" y="28199"/>
                  </a:cubicBezTo>
                  <a:lnTo>
                    <a:pt x="1782" y="28239"/>
                  </a:lnTo>
                  <a:cubicBezTo>
                    <a:pt x="3683" y="29130"/>
                    <a:pt x="5743" y="29605"/>
                    <a:pt x="7842" y="29665"/>
                  </a:cubicBezTo>
                  <a:lnTo>
                    <a:pt x="8060" y="29665"/>
                  </a:lnTo>
                  <a:cubicBezTo>
                    <a:pt x="8178" y="29671"/>
                    <a:pt x="8297" y="29673"/>
                    <a:pt x="8416" y="29673"/>
                  </a:cubicBezTo>
                  <a:cubicBezTo>
                    <a:pt x="8654" y="29673"/>
                    <a:pt x="8891" y="29665"/>
                    <a:pt x="9129" y="29665"/>
                  </a:cubicBezTo>
                  <a:cubicBezTo>
                    <a:pt x="9584" y="29645"/>
                    <a:pt x="10060" y="29605"/>
                    <a:pt x="10515" y="29546"/>
                  </a:cubicBezTo>
                  <a:cubicBezTo>
                    <a:pt x="10931" y="29486"/>
                    <a:pt x="11347" y="29427"/>
                    <a:pt x="11743" y="29348"/>
                  </a:cubicBezTo>
                  <a:cubicBezTo>
                    <a:pt x="13327" y="29071"/>
                    <a:pt x="14852" y="28516"/>
                    <a:pt x="16278" y="27744"/>
                  </a:cubicBezTo>
                  <a:lnTo>
                    <a:pt x="16416" y="27665"/>
                  </a:lnTo>
                  <a:cubicBezTo>
                    <a:pt x="16733" y="27467"/>
                    <a:pt x="17050" y="27269"/>
                    <a:pt x="17347" y="27051"/>
                  </a:cubicBezTo>
                  <a:lnTo>
                    <a:pt x="17486" y="26932"/>
                  </a:lnTo>
                  <a:cubicBezTo>
                    <a:pt x="17664" y="26793"/>
                    <a:pt x="17822" y="26655"/>
                    <a:pt x="17981" y="26516"/>
                  </a:cubicBezTo>
                  <a:cubicBezTo>
                    <a:pt x="17822" y="25863"/>
                    <a:pt x="17644" y="25090"/>
                    <a:pt x="17426" y="24239"/>
                  </a:cubicBezTo>
                  <a:cubicBezTo>
                    <a:pt x="17426" y="24179"/>
                    <a:pt x="17406" y="24100"/>
                    <a:pt x="17387" y="24041"/>
                  </a:cubicBezTo>
                  <a:cubicBezTo>
                    <a:pt x="17149" y="22872"/>
                    <a:pt x="16931" y="21605"/>
                    <a:pt x="16733" y="20437"/>
                  </a:cubicBezTo>
                  <a:lnTo>
                    <a:pt x="16713" y="20278"/>
                  </a:lnTo>
                  <a:cubicBezTo>
                    <a:pt x="16595" y="19664"/>
                    <a:pt x="16515" y="19090"/>
                    <a:pt x="16436" y="18575"/>
                  </a:cubicBezTo>
                  <a:cubicBezTo>
                    <a:pt x="16416" y="18536"/>
                    <a:pt x="16396" y="18476"/>
                    <a:pt x="16396" y="18417"/>
                  </a:cubicBezTo>
                  <a:cubicBezTo>
                    <a:pt x="16337" y="17981"/>
                    <a:pt x="16278" y="17605"/>
                    <a:pt x="16238" y="17288"/>
                  </a:cubicBezTo>
                  <a:cubicBezTo>
                    <a:pt x="16218" y="17189"/>
                    <a:pt x="16198" y="17110"/>
                    <a:pt x="16198" y="17031"/>
                  </a:cubicBezTo>
                  <a:cubicBezTo>
                    <a:pt x="16198" y="16971"/>
                    <a:pt x="16179" y="16912"/>
                    <a:pt x="16179" y="16852"/>
                  </a:cubicBezTo>
                  <a:cubicBezTo>
                    <a:pt x="16139" y="16635"/>
                    <a:pt x="16119" y="16397"/>
                    <a:pt x="16099" y="16179"/>
                  </a:cubicBezTo>
                  <a:cubicBezTo>
                    <a:pt x="16040" y="15843"/>
                    <a:pt x="16000" y="15506"/>
                    <a:pt x="15981" y="15169"/>
                  </a:cubicBezTo>
                  <a:cubicBezTo>
                    <a:pt x="15941" y="14793"/>
                    <a:pt x="15901" y="14437"/>
                    <a:pt x="15882" y="14080"/>
                  </a:cubicBezTo>
                  <a:cubicBezTo>
                    <a:pt x="15882" y="13981"/>
                    <a:pt x="15882" y="13842"/>
                    <a:pt x="15862" y="13783"/>
                  </a:cubicBezTo>
                  <a:cubicBezTo>
                    <a:pt x="15842" y="13724"/>
                    <a:pt x="15842" y="13664"/>
                    <a:pt x="15842" y="13605"/>
                  </a:cubicBezTo>
                  <a:cubicBezTo>
                    <a:pt x="15842" y="13407"/>
                    <a:pt x="15822" y="13189"/>
                    <a:pt x="15822" y="12991"/>
                  </a:cubicBezTo>
                  <a:cubicBezTo>
                    <a:pt x="15802" y="12595"/>
                    <a:pt x="15783" y="12238"/>
                    <a:pt x="15783" y="11882"/>
                  </a:cubicBezTo>
                  <a:lnTo>
                    <a:pt x="15783" y="11189"/>
                  </a:lnTo>
                  <a:lnTo>
                    <a:pt x="15783" y="11011"/>
                  </a:lnTo>
                  <a:cubicBezTo>
                    <a:pt x="15783" y="10139"/>
                    <a:pt x="15822" y="9347"/>
                    <a:pt x="15862" y="8634"/>
                  </a:cubicBezTo>
                  <a:cubicBezTo>
                    <a:pt x="15882" y="8555"/>
                    <a:pt x="15882" y="8496"/>
                    <a:pt x="15882" y="8436"/>
                  </a:cubicBezTo>
                  <a:cubicBezTo>
                    <a:pt x="15921" y="8060"/>
                    <a:pt x="15941" y="7704"/>
                    <a:pt x="15981" y="7387"/>
                  </a:cubicBezTo>
                  <a:cubicBezTo>
                    <a:pt x="16000" y="7308"/>
                    <a:pt x="16020" y="7248"/>
                    <a:pt x="16020" y="7169"/>
                  </a:cubicBezTo>
                  <a:cubicBezTo>
                    <a:pt x="16218" y="5367"/>
                    <a:pt x="16476" y="4238"/>
                    <a:pt x="16337" y="3545"/>
                  </a:cubicBezTo>
                  <a:cubicBezTo>
                    <a:pt x="16060" y="2119"/>
                    <a:pt x="14931" y="1882"/>
                    <a:pt x="13723" y="1545"/>
                  </a:cubicBezTo>
                  <a:lnTo>
                    <a:pt x="13545" y="1486"/>
                  </a:lnTo>
                  <a:cubicBezTo>
                    <a:pt x="13347" y="1426"/>
                    <a:pt x="13129" y="1367"/>
                    <a:pt x="12931" y="1288"/>
                  </a:cubicBezTo>
                  <a:cubicBezTo>
                    <a:pt x="12852" y="1268"/>
                    <a:pt x="12773" y="1228"/>
                    <a:pt x="12693" y="1189"/>
                  </a:cubicBezTo>
                  <a:lnTo>
                    <a:pt x="12515" y="1109"/>
                  </a:lnTo>
                  <a:cubicBezTo>
                    <a:pt x="11981" y="872"/>
                    <a:pt x="11525" y="476"/>
                    <a:pt x="11188"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3" name="Google Shape;1533;p25"/>
            <p:cNvSpPr/>
            <p:nvPr/>
          </p:nvSpPr>
          <p:spPr>
            <a:xfrm>
              <a:off x="3395375" y="3598050"/>
              <a:ext cx="37650" cy="69875"/>
            </a:xfrm>
            <a:custGeom>
              <a:rect b="b" l="l" r="r" t="t"/>
              <a:pathLst>
                <a:path extrusionOk="0" h="2795" w="1506">
                  <a:moveTo>
                    <a:pt x="1328" y="0"/>
                  </a:moveTo>
                  <a:cubicBezTo>
                    <a:pt x="1038" y="0"/>
                    <a:pt x="753" y="101"/>
                    <a:pt x="535" y="319"/>
                  </a:cubicBezTo>
                  <a:cubicBezTo>
                    <a:pt x="40" y="755"/>
                    <a:pt x="0" y="1527"/>
                    <a:pt x="436" y="2022"/>
                  </a:cubicBezTo>
                  <a:cubicBezTo>
                    <a:pt x="733" y="2359"/>
                    <a:pt x="1090" y="2636"/>
                    <a:pt x="1505" y="2795"/>
                  </a:cubicBezTo>
                  <a:cubicBezTo>
                    <a:pt x="1505" y="2715"/>
                    <a:pt x="1505" y="2656"/>
                    <a:pt x="1486" y="2597"/>
                  </a:cubicBezTo>
                  <a:cubicBezTo>
                    <a:pt x="1129" y="2438"/>
                    <a:pt x="812" y="2220"/>
                    <a:pt x="575" y="1904"/>
                  </a:cubicBezTo>
                  <a:cubicBezTo>
                    <a:pt x="179" y="1468"/>
                    <a:pt x="218" y="814"/>
                    <a:pt x="634" y="418"/>
                  </a:cubicBezTo>
                  <a:cubicBezTo>
                    <a:pt x="816" y="253"/>
                    <a:pt x="1038" y="171"/>
                    <a:pt x="1268" y="171"/>
                  </a:cubicBezTo>
                  <a:cubicBezTo>
                    <a:pt x="1314" y="171"/>
                    <a:pt x="1360" y="174"/>
                    <a:pt x="1406" y="181"/>
                  </a:cubicBezTo>
                  <a:lnTo>
                    <a:pt x="1406" y="3"/>
                  </a:lnTo>
                  <a:cubicBezTo>
                    <a:pt x="1380" y="1"/>
                    <a:pt x="1354" y="0"/>
                    <a:pt x="132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4" name="Google Shape;1534;p25"/>
            <p:cNvSpPr/>
            <p:nvPr/>
          </p:nvSpPr>
          <p:spPr>
            <a:xfrm>
              <a:off x="3205775" y="3346325"/>
              <a:ext cx="137250" cy="53275"/>
            </a:xfrm>
            <a:custGeom>
              <a:rect b="b" l="l" r="r" t="t"/>
              <a:pathLst>
                <a:path extrusionOk="0" h="2131" w="5490">
                  <a:moveTo>
                    <a:pt x="135" y="0"/>
                  </a:moveTo>
                  <a:cubicBezTo>
                    <a:pt x="114" y="0"/>
                    <a:pt x="94" y="5"/>
                    <a:pt x="79" y="12"/>
                  </a:cubicBezTo>
                  <a:cubicBezTo>
                    <a:pt x="20" y="51"/>
                    <a:pt x="0" y="131"/>
                    <a:pt x="40" y="190"/>
                  </a:cubicBezTo>
                  <a:cubicBezTo>
                    <a:pt x="99" y="269"/>
                    <a:pt x="1426" y="2131"/>
                    <a:pt x="3129" y="2131"/>
                  </a:cubicBezTo>
                  <a:lnTo>
                    <a:pt x="3228" y="2131"/>
                  </a:lnTo>
                  <a:cubicBezTo>
                    <a:pt x="4238" y="2131"/>
                    <a:pt x="5129" y="1497"/>
                    <a:pt x="5466" y="547"/>
                  </a:cubicBezTo>
                  <a:cubicBezTo>
                    <a:pt x="5490" y="462"/>
                    <a:pt x="5411" y="400"/>
                    <a:pt x="5337" y="400"/>
                  </a:cubicBezTo>
                  <a:cubicBezTo>
                    <a:pt x="5289" y="400"/>
                    <a:pt x="5243" y="425"/>
                    <a:pt x="5228" y="487"/>
                  </a:cubicBezTo>
                  <a:cubicBezTo>
                    <a:pt x="5208" y="547"/>
                    <a:pt x="4871" y="1814"/>
                    <a:pt x="3228" y="1893"/>
                  </a:cubicBezTo>
                  <a:cubicBezTo>
                    <a:pt x="3195" y="1895"/>
                    <a:pt x="3162" y="1896"/>
                    <a:pt x="3129" y="1896"/>
                  </a:cubicBezTo>
                  <a:cubicBezTo>
                    <a:pt x="1550" y="1896"/>
                    <a:pt x="257" y="71"/>
                    <a:pt x="238" y="51"/>
                  </a:cubicBezTo>
                  <a:cubicBezTo>
                    <a:pt x="213" y="14"/>
                    <a:pt x="172" y="0"/>
                    <a:pt x="135" y="0"/>
                  </a:cubicBezTo>
                  <a:close/>
                </a:path>
              </a:pathLst>
            </a:custGeom>
            <a:solidFill>
              <a:srgbClr val="1E343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5" name="Google Shape;1535;p25"/>
            <p:cNvSpPr/>
            <p:nvPr/>
          </p:nvSpPr>
          <p:spPr>
            <a:xfrm>
              <a:off x="3100475" y="3836450"/>
              <a:ext cx="337425" cy="113175"/>
            </a:xfrm>
            <a:custGeom>
              <a:rect b="b" l="l" r="r" t="t"/>
              <a:pathLst>
                <a:path extrusionOk="0" h="4527" w="13497">
                  <a:moveTo>
                    <a:pt x="171" y="0"/>
                  </a:moveTo>
                  <a:cubicBezTo>
                    <a:pt x="76" y="0"/>
                    <a:pt x="1" y="117"/>
                    <a:pt x="93" y="209"/>
                  </a:cubicBezTo>
                  <a:cubicBezTo>
                    <a:pt x="1420" y="1378"/>
                    <a:pt x="2925" y="2368"/>
                    <a:pt x="4509" y="3160"/>
                  </a:cubicBezTo>
                  <a:cubicBezTo>
                    <a:pt x="6371" y="4071"/>
                    <a:pt x="8133" y="4526"/>
                    <a:pt x="9737" y="4526"/>
                  </a:cubicBezTo>
                  <a:cubicBezTo>
                    <a:pt x="11004" y="4526"/>
                    <a:pt x="12272" y="4209"/>
                    <a:pt x="13381" y="3576"/>
                  </a:cubicBezTo>
                  <a:cubicBezTo>
                    <a:pt x="13497" y="3509"/>
                    <a:pt x="13432" y="3359"/>
                    <a:pt x="13326" y="3359"/>
                  </a:cubicBezTo>
                  <a:cubicBezTo>
                    <a:pt x="13306" y="3359"/>
                    <a:pt x="13284" y="3365"/>
                    <a:pt x="13262" y="3378"/>
                  </a:cubicBezTo>
                  <a:cubicBezTo>
                    <a:pt x="12125" y="4026"/>
                    <a:pt x="10924" y="4278"/>
                    <a:pt x="9745" y="4278"/>
                  </a:cubicBezTo>
                  <a:cubicBezTo>
                    <a:pt x="7862" y="4278"/>
                    <a:pt x="6033" y="3636"/>
                    <a:pt x="4608" y="2942"/>
                  </a:cubicBezTo>
                  <a:cubicBezTo>
                    <a:pt x="3044" y="2150"/>
                    <a:pt x="1578" y="1180"/>
                    <a:pt x="252" y="31"/>
                  </a:cubicBezTo>
                  <a:cubicBezTo>
                    <a:pt x="225" y="9"/>
                    <a:pt x="197" y="0"/>
                    <a:pt x="17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6" name="Google Shape;1536;p25"/>
            <p:cNvSpPr/>
            <p:nvPr/>
          </p:nvSpPr>
          <p:spPr>
            <a:xfrm>
              <a:off x="3234775" y="3822800"/>
              <a:ext cx="121025" cy="92650"/>
            </a:xfrm>
            <a:custGeom>
              <a:rect b="b" l="l" r="r" t="t"/>
              <a:pathLst>
                <a:path extrusionOk="0" h="3706" w="4841">
                  <a:moveTo>
                    <a:pt x="164" y="0"/>
                  </a:moveTo>
                  <a:cubicBezTo>
                    <a:pt x="81" y="0"/>
                    <a:pt x="0" y="86"/>
                    <a:pt x="68" y="181"/>
                  </a:cubicBezTo>
                  <a:cubicBezTo>
                    <a:pt x="167" y="320"/>
                    <a:pt x="2207" y="3666"/>
                    <a:pt x="4721" y="3706"/>
                  </a:cubicBezTo>
                  <a:cubicBezTo>
                    <a:pt x="4781" y="3706"/>
                    <a:pt x="4820" y="3666"/>
                    <a:pt x="4840" y="3607"/>
                  </a:cubicBezTo>
                  <a:cubicBezTo>
                    <a:pt x="4840" y="3528"/>
                    <a:pt x="4781" y="3488"/>
                    <a:pt x="4721" y="3488"/>
                  </a:cubicBezTo>
                  <a:cubicBezTo>
                    <a:pt x="2345" y="3449"/>
                    <a:pt x="286" y="102"/>
                    <a:pt x="266" y="62"/>
                  </a:cubicBezTo>
                  <a:cubicBezTo>
                    <a:pt x="241" y="19"/>
                    <a:pt x="202" y="0"/>
                    <a:pt x="16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7" name="Google Shape;1537;p25"/>
            <p:cNvSpPr/>
            <p:nvPr/>
          </p:nvSpPr>
          <p:spPr>
            <a:xfrm>
              <a:off x="3038425" y="3608600"/>
              <a:ext cx="89150" cy="194500"/>
            </a:xfrm>
            <a:custGeom>
              <a:rect b="b" l="l" r="r" t="t"/>
              <a:pathLst>
                <a:path extrusionOk="0" h="7780" w="3566">
                  <a:moveTo>
                    <a:pt x="500" y="0"/>
                  </a:moveTo>
                  <a:cubicBezTo>
                    <a:pt x="330" y="0"/>
                    <a:pt x="162" y="21"/>
                    <a:pt x="1" y="56"/>
                  </a:cubicBezTo>
                  <a:lnTo>
                    <a:pt x="1" y="214"/>
                  </a:lnTo>
                  <a:cubicBezTo>
                    <a:pt x="162" y="180"/>
                    <a:pt x="330" y="159"/>
                    <a:pt x="496" y="159"/>
                  </a:cubicBezTo>
                  <a:cubicBezTo>
                    <a:pt x="617" y="159"/>
                    <a:pt x="736" y="170"/>
                    <a:pt x="852" y="194"/>
                  </a:cubicBezTo>
                  <a:cubicBezTo>
                    <a:pt x="1367" y="293"/>
                    <a:pt x="1842" y="610"/>
                    <a:pt x="2120" y="1066"/>
                  </a:cubicBezTo>
                  <a:cubicBezTo>
                    <a:pt x="2694" y="1937"/>
                    <a:pt x="2456" y="2492"/>
                    <a:pt x="2219" y="3046"/>
                  </a:cubicBezTo>
                  <a:cubicBezTo>
                    <a:pt x="1981" y="3620"/>
                    <a:pt x="1743" y="4135"/>
                    <a:pt x="2615" y="4789"/>
                  </a:cubicBezTo>
                  <a:cubicBezTo>
                    <a:pt x="3248" y="5244"/>
                    <a:pt x="3387" y="6135"/>
                    <a:pt x="2932" y="6769"/>
                  </a:cubicBezTo>
                  <a:cubicBezTo>
                    <a:pt x="2600" y="7266"/>
                    <a:pt x="2009" y="7619"/>
                    <a:pt x="1224" y="7619"/>
                  </a:cubicBezTo>
                  <a:cubicBezTo>
                    <a:pt x="884" y="7619"/>
                    <a:pt x="507" y="7552"/>
                    <a:pt x="100" y="7403"/>
                  </a:cubicBezTo>
                  <a:lnTo>
                    <a:pt x="100" y="7403"/>
                  </a:lnTo>
                  <a:cubicBezTo>
                    <a:pt x="120" y="7442"/>
                    <a:pt x="120" y="7502"/>
                    <a:pt x="120" y="7581"/>
                  </a:cubicBezTo>
                  <a:cubicBezTo>
                    <a:pt x="476" y="7700"/>
                    <a:pt x="852" y="7779"/>
                    <a:pt x="1248" y="7779"/>
                  </a:cubicBezTo>
                  <a:cubicBezTo>
                    <a:pt x="1268" y="7779"/>
                    <a:pt x="1288" y="7780"/>
                    <a:pt x="1308" y="7780"/>
                  </a:cubicBezTo>
                  <a:cubicBezTo>
                    <a:pt x="2000" y="7780"/>
                    <a:pt x="2666" y="7445"/>
                    <a:pt x="3070" y="6848"/>
                  </a:cubicBezTo>
                  <a:cubicBezTo>
                    <a:pt x="3565" y="6135"/>
                    <a:pt x="3407" y="5165"/>
                    <a:pt x="2694" y="4650"/>
                  </a:cubicBezTo>
                  <a:cubicBezTo>
                    <a:pt x="1941" y="4076"/>
                    <a:pt x="2120" y="3640"/>
                    <a:pt x="2357" y="3105"/>
                  </a:cubicBezTo>
                  <a:cubicBezTo>
                    <a:pt x="2595" y="2571"/>
                    <a:pt x="2872" y="1897"/>
                    <a:pt x="2239" y="987"/>
                  </a:cubicBezTo>
                  <a:cubicBezTo>
                    <a:pt x="1922" y="491"/>
                    <a:pt x="1427" y="155"/>
                    <a:pt x="872" y="36"/>
                  </a:cubicBezTo>
                  <a:cubicBezTo>
                    <a:pt x="748" y="11"/>
                    <a:pt x="623" y="0"/>
                    <a:pt x="50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8" name="Google Shape;1538;p25"/>
            <p:cNvSpPr/>
            <p:nvPr/>
          </p:nvSpPr>
          <p:spPr>
            <a:xfrm>
              <a:off x="3131175" y="3495650"/>
              <a:ext cx="170650" cy="237125"/>
            </a:xfrm>
            <a:custGeom>
              <a:rect b="b" l="l" r="r" t="t"/>
              <a:pathLst>
                <a:path extrusionOk="0" h="9485" w="6826">
                  <a:moveTo>
                    <a:pt x="1499" y="182"/>
                  </a:moveTo>
                  <a:cubicBezTo>
                    <a:pt x="1750" y="182"/>
                    <a:pt x="2001" y="266"/>
                    <a:pt x="2212" y="435"/>
                  </a:cubicBezTo>
                  <a:lnTo>
                    <a:pt x="2271" y="494"/>
                  </a:lnTo>
                  <a:cubicBezTo>
                    <a:pt x="3380" y="1405"/>
                    <a:pt x="3400" y="2396"/>
                    <a:pt x="3400" y="3326"/>
                  </a:cubicBezTo>
                  <a:cubicBezTo>
                    <a:pt x="3400" y="4316"/>
                    <a:pt x="3400" y="5267"/>
                    <a:pt x="4865" y="5821"/>
                  </a:cubicBezTo>
                  <a:cubicBezTo>
                    <a:pt x="6034" y="6257"/>
                    <a:pt x="6648" y="7029"/>
                    <a:pt x="6549" y="7881"/>
                  </a:cubicBezTo>
                  <a:lnTo>
                    <a:pt x="6549" y="7901"/>
                  </a:lnTo>
                  <a:cubicBezTo>
                    <a:pt x="6430" y="8633"/>
                    <a:pt x="5836" y="9227"/>
                    <a:pt x="5083" y="9307"/>
                  </a:cubicBezTo>
                  <a:cubicBezTo>
                    <a:pt x="4959" y="9322"/>
                    <a:pt x="4827" y="9330"/>
                    <a:pt x="4689" y="9330"/>
                  </a:cubicBezTo>
                  <a:cubicBezTo>
                    <a:pt x="3612" y="9330"/>
                    <a:pt x="2163" y="8855"/>
                    <a:pt x="1321" y="7960"/>
                  </a:cubicBezTo>
                  <a:cubicBezTo>
                    <a:pt x="667" y="7287"/>
                    <a:pt x="370" y="6356"/>
                    <a:pt x="548" y="5445"/>
                  </a:cubicBezTo>
                  <a:cubicBezTo>
                    <a:pt x="667" y="4811"/>
                    <a:pt x="727" y="4178"/>
                    <a:pt x="727" y="3544"/>
                  </a:cubicBezTo>
                  <a:cubicBezTo>
                    <a:pt x="727" y="2891"/>
                    <a:pt x="647" y="2257"/>
                    <a:pt x="449" y="1643"/>
                  </a:cubicBezTo>
                  <a:cubicBezTo>
                    <a:pt x="291" y="1168"/>
                    <a:pt x="469" y="653"/>
                    <a:pt x="865" y="376"/>
                  </a:cubicBezTo>
                  <a:cubicBezTo>
                    <a:pt x="1059" y="246"/>
                    <a:pt x="1279" y="182"/>
                    <a:pt x="1499" y="182"/>
                  </a:cubicBezTo>
                  <a:close/>
                  <a:moveTo>
                    <a:pt x="1511" y="1"/>
                  </a:moveTo>
                  <a:cubicBezTo>
                    <a:pt x="716" y="1"/>
                    <a:pt x="0" y="781"/>
                    <a:pt x="311" y="1683"/>
                  </a:cubicBezTo>
                  <a:cubicBezTo>
                    <a:pt x="608" y="2613"/>
                    <a:pt x="647" y="3901"/>
                    <a:pt x="390" y="5386"/>
                  </a:cubicBezTo>
                  <a:cubicBezTo>
                    <a:pt x="212" y="6356"/>
                    <a:pt x="509" y="7366"/>
                    <a:pt x="1202" y="8079"/>
                  </a:cubicBezTo>
                  <a:cubicBezTo>
                    <a:pt x="2093" y="9010"/>
                    <a:pt x="3578" y="9485"/>
                    <a:pt x="4707" y="9485"/>
                  </a:cubicBezTo>
                  <a:cubicBezTo>
                    <a:pt x="4846" y="9485"/>
                    <a:pt x="4964" y="9485"/>
                    <a:pt x="5103" y="9465"/>
                  </a:cubicBezTo>
                  <a:cubicBezTo>
                    <a:pt x="5935" y="9366"/>
                    <a:pt x="6588" y="8732"/>
                    <a:pt x="6707" y="7920"/>
                  </a:cubicBezTo>
                  <a:cubicBezTo>
                    <a:pt x="6826" y="6970"/>
                    <a:pt x="6152" y="6138"/>
                    <a:pt x="4925" y="5663"/>
                  </a:cubicBezTo>
                  <a:cubicBezTo>
                    <a:pt x="3558" y="5148"/>
                    <a:pt x="3558" y="4297"/>
                    <a:pt x="3558" y="3326"/>
                  </a:cubicBezTo>
                  <a:cubicBezTo>
                    <a:pt x="3558" y="2396"/>
                    <a:pt x="3558" y="1326"/>
                    <a:pt x="2370" y="356"/>
                  </a:cubicBezTo>
                  <a:lnTo>
                    <a:pt x="2311" y="296"/>
                  </a:lnTo>
                  <a:cubicBezTo>
                    <a:pt x="2060" y="91"/>
                    <a:pt x="1781" y="1"/>
                    <a:pt x="151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9" name="Google Shape;1539;p25"/>
            <p:cNvSpPr/>
            <p:nvPr/>
          </p:nvSpPr>
          <p:spPr>
            <a:xfrm>
              <a:off x="3333500" y="3359475"/>
              <a:ext cx="103475" cy="158450"/>
            </a:xfrm>
            <a:custGeom>
              <a:rect b="b" l="l" r="r" t="t"/>
              <a:pathLst>
                <a:path extrusionOk="0" h="6338" w="4139">
                  <a:moveTo>
                    <a:pt x="1664" y="1"/>
                  </a:moveTo>
                  <a:cubicBezTo>
                    <a:pt x="1406" y="318"/>
                    <a:pt x="1307" y="733"/>
                    <a:pt x="1366" y="1129"/>
                  </a:cubicBezTo>
                  <a:cubicBezTo>
                    <a:pt x="1545" y="2793"/>
                    <a:pt x="1248" y="3585"/>
                    <a:pt x="258" y="4219"/>
                  </a:cubicBezTo>
                  <a:cubicBezTo>
                    <a:pt x="79" y="4318"/>
                    <a:pt x="0" y="4516"/>
                    <a:pt x="40" y="4714"/>
                  </a:cubicBezTo>
                  <a:cubicBezTo>
                    <a:pt x="139" y="5268"/>
                    <a:pt x="1030" y="6060"/>
                    <a:pt x="2119" y="6278"/>
                  </a:cubicBezTo>
                  <a:cubicBezTo>
                    <a:pt x="2297" y="6318"/>
                    <a:pt x="2495" y="6338"/>
                    <a:pt x="2673" y="6338"/>
                  </a:cubicBezTo>
                  <a:cubicBezTo>
                    <a:pt x="3188" y="6338"/>
                    <a:pt x="3683" y="6179"/>
                    <a:pt x="4099" y="5902"/>
                  </a:cubicBezTo>
                  <a:cubicBezTo>
                    <a:pt x="4099" y="5842"/>
                    <a:pt x="4119" y="5763"/>
                    <a:pt x="4139" y="5684"/>
                  </a:cubicBezTo>
                  <a:lnTo>
                    <a:pt x="4139" y="5684"/>
                  </a:lnTo>
                  <a:cubicBezTo>
                    <a:pt x="3710" y="6009"/>
                    <a:pt x="3194" y="6180"/>
                    <a:pt x="2680" y="6180"/>
                  </a:cubicBezTo>
                  <a:cubicBezTo>
                    <a:pt x="2504" y="6180"/>
                    <a:pt x="2330" y="6160"/>
                    <a:pt x="2159" y="6120"/>
                  </a:cubicBezTo>
                  <a:cubicBezTo>
                    <a:pt x="1168" y="5922"/>
                    <a:pt x="297" y="5189"/>
                    <a:pt x="198" y="4674"/>
                  </a:cubicBezTo>
                  <a:cubicBezTo>
                    <a:pt x="159" y="4555"/>
                    <a:pt x="218" y="4417"/>
                    <a:pt x="337" y="4337"/>
                  </a:cubicBezTo>
                  <a:cubicBezTo>
                    <a:pt x="1406" y="3684"/>
                    <a:pt x="1703" y="2832"/>
                    <a:pt x="1525" y="1110"/>
                  </a:cubicBezTo>
                  <a:cubicBezTo>
                    <a:pt x="1466" y="753"/>
                    <a:pt x="1565" y="377"/>
                    <a:pt x="1802" y="100"/>
                  </a:cubicBezTo>
                  <a:lnTo>
                    <a:pt x="1842" y="60"/>
                  </a:lnTo>
                  <a:lnTo>
                    <a:pt x="1664"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0" name="Google Shape;1540;p25"/>
            <p:cNvSpPr/>
            <p:nvPr/>
          </p:nvSpPr>
          <p:spPr>
            <a:xfrm>
              <a:off x="3211200" y="3434000"/>
              <a:ext cx="102525" cy="113175"/>
            </a:xfrm>
            <a:custGeom>
              <a:rect b="b" l="l" r="r" t="t"/>
              <a:pathLst>
                <a:path extrusionOk="0" h="4527" w="4101">
                  <a:moveTo>
                    <a:pt x="1268" y="168"/>
                  </a:moveTo>
                  <a:cubicBezTo>
                    <a:pt x="1763" y="168"/>
                    <a:pt x="2199" y="406"/>
                    <a:pt x="2516" y="782"/>
                  </a:cubicBezTo>
                  <a:cubicBezTo>
                    <a:pt x="3130" y="1555"/>
                    <a:pt x="3922" y="3139"/>
                    <a:pt x="3367" y="4069"/>
                  </a:cubicBezTo>
                  <a:cubicBezTo>
                    <a:pt x="3210" y="4269"/>
                    <a:pt x="2982" y="4376"/>
                    <a:pt x="2740" y="4376"/>
                  </a:cubicBezTo>
                  <a:cubicBezTo>
                    <a:pt x="2646" y="4376"/>
                    <a:pt x="2551" y="4360"/>
                    <a:pt x="2456" y="4327"/>
                  </a:cubicBezTo>
                  <a:cubicBezTo>
                    <a:pt x="1981" y="4188"/>
                    <a:pt x="1704" y="3713"/>
                    <a:pt x="1744" y="3059"/>
                  </a:cubicBezTo>
                  <a:cubicBezTo>
                    <a:pt x="1803" y="2208"/>
                    <a:pt x="1268" y="1911"/>
                    <a:pt x="852" y="1654"/>
                  </a:cubicBezTo>
                  <a:cubicBezTo>
                    <a:pt x="456" y="1416"/>
                    <a:pt x="179" y="1257"/>
                    <a:pt x="298" y="802"/>
                  </a:cubicBezTo>
                  <a:cubicBezTo>
                    <a:pt x="397" y="426"/>
                    <a:pt x="734" y="168"/>
                    <a:pt x="1110" y="168"/>
                  </a:cubicBezTo>
                  <a:close/>
                  <a:moveTo>
                    <a:pt x="1270" y="1"/>
                  </a:moveTo>
                  <a:cubicBezTo>
                    <a:pt x="1210" y="1"/>
                    <a:pt x="1150" y="4"/>
                    <a:pt x="1090" y="10"/>
                  </a:cubicBezTo>
                  <a:cubicBezTo>
                    <a:pt x="635" y="10"/>
                    <a:pt x="258" y="327"/>
                    <a:pt x="159" y="762"/>
                  </a:cubicBezTo>
                  <a:cubicBezTo>
                    <a:pt x="1" y="1317"/>
                    <a:pt x="397" y="1555"/>
                    <a:pt x="773" y="1772"/>
                  </a:cubicBezTo>
                  <a:cubicBezTo>
                    <a:pt x="1189" y="2030"/>
                    <a:pt x="1645" y="2287"/>
                    <a:pt x="1585" y="3040"/>
                  </a:cubicBezTo>
                  <a:cubicBezTo>
                    <a:pt x="1545" y="3792"/>
                    <a:pt x="1862" y="4307"/>
                    <a:pt x="2417" y="4485"/>
                  </a:cubicBezTo>
                  <a:cubicBezTo>
                    <a:pt x="2516" y="4505"/>
                    <a:pt x="2615" y="4525"/>
                    <a:pt x="2734" y="4525"/>
                  </a:cubicBezTo>
                  <a:cubicBezTo>
                    <a:pt x="2751" y="4526"/>
                    <a:pt x="2769" y="4527"/>
                    <a:pt x="2787" y="4527"/>
                  </a:cubicBezTo>
                  <a:cubicBezTo>
                    <a:pt x="3081" y="4527"/>
                    <a:pt x="3338" y="4372"/>
                    <a:pt x="3506" y="4129"/>
                  </a:cubicBezTo>
                  <a:cubicBezTo>
                    <a:pt x="4100" y="3139"/>
                    <a:pt x="3288" y="1475"/>
                    <a:pt x="2635" y="663"/>
                  </a:cubicBezTo>
                  <a:cubicBezTo>
                    <a:pt x="2314" y="236"/>
                    <a:pt x="1802" y="1"/>
                    <a:pt x="127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1" name="Google Shape;1541;p25"/>
            <p:cNvSpPr/>
            <p:nvPr/>
          </p:nvSpPr>
          <p:spPr>
            <a:xfrm>
              <a:off x="3298350" y="3579500"/>
              <a:ext cx="88125" cy="124075"/>
            </a:xfrm>
            <a:custGeom>
              <a:rect b="b" l="l" r="r" t="t"/>
              <a:pathLst>
                <a:path extrusionOk="0" h="4963" w="3525">
                  <a:moveTo>
                    <a:pt x="1228" y="150"/>
                  </a:moveTo>
                  <a:cubicBezTo>
                    <a:pt x="1604" y="150"/>
                    <a:pt x="1961" y="269"/>
                    <a:pt x="2258" y="487"/>
                  </a:cubicBezTo>
                  <a:cubicBezTo>
                    <a:pt x="2555" y="705"/>
                    <a:pt x="2772" y="1002"/>
                    <a:pt x="2911" y="1358"/>
                  </a:cubicBezTo>
                  <a:cubicBezTo>
                    <a:pt x="3426" y="2863"/>
                    <a:pt x="3466" y="3893"/>
                    <a:pt x="3030" y="4309"/>
                  </a:cubicBezTo>
                  <a:lnTo>
                    <a:pt x="3050" y="4309"/>
                  </a:lnTo>
                  <a:cubicBezTo>
                    <a:pt x="2711" y="4620"/>
                    <a:pt x="2352" y="4789"/>
                    <a:pt x="2066" y="4789"/>
                  </a:cubicBezTo>
                  <a:cubicBezTo>
                    <a:pt x="1951" y="4789"/>
                    <a:pt x="1848" y="4762"/>
                    <a:pt x="1763" y="4705"/>
                  </a:cubicBezTo>
                  <a:cubicBezTo>
                    <a:pt x="1485" y="4527"/>
                    <a:pt x="1525" y="4111"/>
                    <a:pt x="1763" y="3517"/>
                  </a:cubicBezTo>
                  <a:cubicBezTo>
                    <a:pt x="2139" y="2626"/>
                    <a:pt x="1545" y="2210"/>
                    <a:pt x="1010" y="1834"/>
                  </a:cubicBezTo>
                  <a:cubicBezTo>
                    <a:pt x="574" y="1556"/>
                    <a:pt x="178" y="1259"/>
                    <a:pt x="277" y="784"/>
                  </a:cubicBezTo>
                  <a:cubicBezTo>
                    <a:pt x="317" y="428"/>
                    <a:pt x="574" y="210"/>
                    <a:pt x="1030" y="170"/>
                  </a:cubicBezTo>
                  <a:cubicBezTo>
                    <a:pt x="1109" y="150"/>
                    <a:pt x="1168" y="150"/>
                    <a:pt x="1228" y="150"/>
                  </a:cubicBezTo>
                  <a:close/>
                  <a:moveTo>
                    <a:pt x="1222" y="0"/>
                  </a:moveTo>
                  <a:cubicBezTo>
                    <a:pt x="1152" y="0"/>
                    <a:pt x="1081" y="4"/>
                    <a:pt x="1010" y="12"/>
                  </a:cubicBezTo>
                  <a:cubicBezTo>
                    <a:pt x="475" y="71"/>
                    <a:pt x="159" y="329"/>
                    <a:pt x="99" y="764"/>
                  </a:cubicBezTo>
                  <a:cubicBezTo>
                    <a:pt x="0" y="1339"/>
                    <a:pt x="456" y="1655"/>
                    <a:pt x="911" y="1972"/>
                  </a:cubicBezTo>
                  <a:cubicBezTo>
                    <a:pt x="1446" y="2349"/>
                    <a:pt x="1941" y="2685"/>
                    <a:pt x="1624" y="3457"/>
                  </a:cubicBezTo>
                  <a:cubicBezTo>
                    <a:pt x="1347" y="4131"/>
                    <a:pt x="1367" y="4626"/>
                    <a:pt x="1664" y="4844"/>
                  </a:cubicBezTo>
                  <a:cubicBezTo>
                    <a:pt x="1782" y="4923"/>
                    <a:pt x="1901" y="4962"/>
                    <a:pt x="2040" y="4962"/>
                  </a:cubicBezTo>
                  <a:cubicBezTo>
                    <a:pt x="2456" y="4923"/>
                    <a:pt x="2852" y="4725"/>
                    <a:pt x="3149" y="4428"/>
                  </a:cubicBezTo>
                  <a:cubicBezTo>
                    <a:pt x="3406" y="4151"/>
                    <a:pt x="3525" y="3774"/>
                    <a:pt x="3485" y="3398"/>
                  </a:cubicBezTo>
                  <a:cubicBezTo>
                    <a:pt x="3446" y="2685"/>
                    <a:pt x="3307" y="1972"/>
                    <a:pt x="3050" y="1299"/>
                  </a:cubicBezTo>
                  <a:cubicBezTo>
                    <a:pt x="2776" y="515"/>
                    <a:pt x="2033" y="0"/>
                    <a:pt x="122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2" name="Google Shape;1542;p25"/>
            <p:cNvSpPr/>
            <p:nvPr/>
          </p:nvSpPr>
          <p:spPr>
            <a:xfrm>
              <a:off x="3318150" y="3739050"/>
              <a:ext cx="136650" cy="152650"/>
            </a:xfrm>
            <a:custGeom>
              <a:rect b="b" l="l" r="r" t="t"/>
              <a:pathLst>
                <a:path extrusionOk="0" h="6106" w="5466">
                  <a:moveTo>
                    <a:pt x="1438" y="0"/>
                  </a:moveTo>
                  <a:cubicBezTo>
                    <a:pt x="1276" y="0"/>
                    <a:pt x="1119" y="22"/>
                    <a:pt x="971" y="66"/>
                  </a:cubicBezTo>
                  <a:cubicBezTo>
                    <a:pt x="535" y="184"/>
                    <a:pt x="218" y="521"/>
                    <a:pt x="119" y="937"/>
                  </a:cubicBezTo>
                  <a:cubicBezTo>
                    <a:pt x="0" y="1511"/>
                    <a:pt x="396" y="1828"/>
                    <a:pt x="733" y="2125"/>
                  </a:cubicBezTo>
                  <a:cubicBezTo>
                    <a:pt x="990" y="2343"/>
                    <a:pt x="1208" y="2541"/>
                    <a:pt x="1228" y="2798"/>
                  </a:cubicBezTo>
                  <a:cubicBezTo>
                    <a:pt x="1228" y="3016"/>
                    <a:pt x="1109" y="3254"/>
                    <a:pt x="951" y="3412"/>
                  </a:cubicBezTo>
                  <a:cubicBezTo>
                    <a:pt x="476" y="3947"/>
                    <a:pt x="476" y="4660"/>
                    <a:pt x="951" y="5294"/>
                  </a:cubicBezTo>
                  <a:cubicBezTo>
                    <a:pt x="1327" y="5808"/>
                    <a:pt x="1921" y="6105"/>
                    <a:pt x="2535" y="6105"/>
                  </a:cubicBezTo>
                  <a:cubicBezTo>
                    <a:pt x="2792" y="6105"/>
                    <a:pt x="3050" y="6066"/>
                    <a:pt x="3287" y="5947"/>
                  </a:cubicBezTo>
                  <a:cubicBezTo>
                    <a:pt x="4020" y="5610"/>
                    <a:pt x="4238" y="5016"/>
                    <a:pt x="4436" y="4561"/>
                  </a:cubicBezTo>
                  <a:cubicBezTo>
                    <a:pt x="4630" y="4102"/>
                    <a:pt x="4761" y="3753"/>
                    <a:pt x="5265" y="3753"/>
                  </a:cubicBezTo>
                  <a:cubicBezTo>
                    <a:pt x="5326" y="3753"/>
                    <a:pt x="5393" y="3758"/>
                    <a:pt x="5466" y="3769"/>
                  </a:cubicBezTo>
                  <a:cubicBezTo>
                    <a:pt x="5446" y="3729"/>
                    <a:pt x="5446" y="3670"/>
                    <a:pt x="5426" y="3610"/>
                  </a:cubicBezTo>
                  <a:cubicBezTo>
                    <a:pt x="5368" y="3604"/>
                    <a:pt x="5314" y="3601"/>
                    <a:pt x="5263" y="3601"/>
                  </a:cubicBezTo>
                  <a:cubicBezTo>
                    <a:pt x="4646" y="3601"/>
                    <a:pt x="4479" y="4026"/>
                    <a:pt x="4278" y="4501"/>
                  </a:cubicBezTo>
                  <a:cubicBezTo>
                    <a:pt x="4099" y="4957"/>
                    <a:pt x="3882" y="5492"/>
                    <a:pt x="3208" y="5808"/>
                  </a:cubicBezTo>
                  <a:cubicBezTo>
                    <a:pt x="2986" y="5899"/>
                    <a:pt x="2755" y="5943"/>
                    <a:pt x="2526" y="5943"/>
                  </a:cubicBezTo>
                  <a:cubicBezTo>
                    <a:pt x="1958" y="5943"/>
                    <a:pt x="1408" y="5674"/>
                    <a:pt x="1070" y="5195"/>
                  </a:cubicBezTo>
                  <a:cubicBezTo>
                    <a:pt x="733" y="4759"/>
                    <a:pt x="555" y="4086"/>
                    <a:pt x="1070" y="3511"/>
                  </a:cubicBezTo>
                  <a:cubicBezTo>
                    <a:pt x="1268" y="3313"/>
                    <a:pt x="1386" y="3056"/>
                    <a:pt x="1386" y="2779"/>
                  </a:cubicBezTo>
                  <a:cubicBezTo>
                    <a:pt x="1367" y="2462"/>
                    <a:pt x="1089" y="2224"/>
                    <a:pt x="832" y="2006"/>
                  </a:cubicBezTo>
                  <a:cubicBezTo>
                    <a:pt x="495" y="1709"/>
                    <a:pt x="159" y="1452"/>
                    <a:pt x="277" y="977"/>
                  </a:cubicBezTo>
                  <a:cubicBezTo>
                    <a:pt x="357" y="600"/>
                    <a:pt x="634" y="303"/>
                    <a:pt x="1010" y="224"/>
                  </a:cubicBezTo>
                  <a:cubicBezTo>
                    <a:pt x="1149" y="184"/>
                    <a:pt x="1287" y="165"/>
                    <a:pt x="1446" y="165"/>
                  </a:cubicBezTo>
                  <a:cubicBezTo>
                    <a:pt x="2139" y="204"/>
                    <a:pt x="2792" y="501"/>
                    <a:pt x="3268" y="1016"/>
                  </a:cubicBezTo>
                  <a:cubicBezTo>
                    <a:pt x="3783" y="1551"/>
                    <a:pt x="4456" y="1868"/>
                    <a:pt x="5169" y="1907"/>
                  </a:cubicBezTo>
                  <a:cubicBezTo>
                    <a:pt x="5169" y="1868"/>
                    <a:pt x="5169" y="1808"/>
                    <a:pt x="5149" y="1749"/>
                  </a:cubicBezTo>
                  <a:cubicBezTo>
                    <a:pt x="4476" y="1689"/>
                    <a:pt x="3862" y="1392"/>
                    <a:pt x="3386" y="917"/>
                  </a:cubicBezTo>
                  <a:cubicBezTo>
                    <a:pt x="2802" y="333"/>
                    <a:pt x="2079" y="0"/>
                    <a:pt x="143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3" name="Google Shape;1543;p25"/>
            <p:cNvSpPr/>
            <p:nvPr/>
          </p:nvSpPr>
          <p:spPr>
            <a:xfrm>
              <a:off x="3146350" y="3746375"/>
              <a:ext cx="145075" cy="65125"/>
            </a:xfrm>
            <a:custGeom>
              <a:rect b="b" l="l" r="r" t="t"/>
              <a:pathLst>
                <a:path extrusionOk="0" h="2605" w="5803">
                  <a:moveTo>
                    <a:pt x="1160" y="162"/>
                  </a:moveTo>
                  <a:cubicBezTo>
                    <a:pt x="1196" y="162"/>
                    <a:pt x="1232" y="164"/>
                    <a:pt x="1268" y="169"/>
                  </a:cubicBezTo>
                  <a:cubicBezTo>
                    <a:pt x="1644" y="228"/>
                    <a:pt x="2021" y="347"/>
                    <a:pt x="2357" y="525"/>
                  </a:cubicBezTo>
                  <a:cubicBezTo>
                    <a:pt x="2707" y="745"/>
                    <a:pt x="3107" y="855"/>
                    <a:pt x="3509" y="855"/>
                  </a:cubicBezTo>
                  <a:cubicBezTo>
                    <a:pt x="3721" y="855"/>
                    <a:pt x="3934" y="824"/>
                    <a:pt x="4139" y="763"/>
                  </a:cubicBezTo>
                  <a:cubicBezTo>
                    <a:pt x="4259" y="723"/>
                    <a:pt x="4385" y="702"/>
                    <a:pt x="4510" y="702"/>
                  </a:cubicBezTo>
                  <a:cubicBezTo>
                    <a:pt x="4695" y="702"/>
                    <a:pt x="4877" y="747"/>
                    <a:pt x="5031" y="842"/>
                  </a:cubicBezTo>
                  <a:cubicBezTo>
                    <a:pt x="5486" y="1159"/>
                    <a:pt x="5585" y="1832"/>
                    <a:pt x="5605" y="1911"/>
                  </a:cubicBezTo>
                  <a:cubicBezTo>
                    <a:pt x="5625" y="2109"/>
                    <a:pt x="5526" y="2288"/>
                    <a:pt x="5347" y="2367"/>
                  </a:cubicBezTo>
                  <a:lnTo>
                    <a:pt x="5347" y="2387"/>
                  </a:lnTo>
                  <a:cubicBezTo>
                    <a:pt x="5250" y="2432"/>
                    <a:pt x="5133" y="2455"/>
                    <a:pt x="5004" y="2455"/>
                  </a:cubicBezTo>
                  <a:cubicBezTo>
                    <a:pt x="4686" y="2455"/>
                    <a:pt x="4294" y="2318"/>
                    <a:pt x="3941" y="2050"/>
                  </a:cubicBezTo>
                  <a:cubicBezTo>
                    <a:pt x="3783" y="1931"/>
                    <a:pt x="3565" y="1852"/>
                    <a:pt x="3367" y="1852"/>
                  </a:cubicBezTo>
                  <a:cubicBezTo>
                    <a:pt x="3130" y="1852"/>
                    <a:pt x="2912" y="1911"/>
                    <a:pt x="2694" y="2010"/>
                  </a:cubicBezTo>
                  <a:cubicBezTo>
                    <a:pt x="2367" y="2154"/>
                    <a:pt x="2023" y="2229"/>
                    <a:pt x="1673" y="2229"/>
                  </a:cubicBezTo>
                  <a:cubicBezTo>
                    <a:pt x="1493" y="2229"/>
                    <a:pt x="1311" y="2209"/>
                    <a:pt x="1130" y="2169"/>
                  </a:cubicBezTo>
                  <a:cubicBezTo>
                    <a:pt x="555" y="2090"/>
                    <a:pt x="179" y="1535"/>
                    <a:pt x="278" y="961"/>
                  </a:cubicBezTo>
                  <a:cubicBezTo>
                    <a:pt x="333" y="502"/>
                    <a:pt x="711" y="162"/>
                    <a:pt x="1160" y="162"/>
                  </a:cubicBezTo>
                  <a:close/>
                  <a:moveTo>
                    <a:pt x="1147" y="1"/>
                  </a:moveTo>
                  <a:cubicBezTo>
                    <a:pt x="629" y="1"/>
                    <a:pt x="174" y="394"/>
                    <a:pt x="120" y="921"/>
                  </a:cubicBezTo>
                  <a:cubicBezTo>
                    <a:pt x="1" y="1594"/>
                    <a:pt x="436" y="2208"/>
                    <a:pt x="1110" y="2327"/>
                  </a:cubicBezTo>
                  <a:cubicBezTo>
                    <a:pt x="1295" y="2367"/>
                    <a:pt x="1482" y="2387"/>
                    <a:pt x="1668" y="2387"/>
                  </a:cubicBezTo>
                  <a:cubicBezTo>
                    <a:pt x="2040" y="2387"/>
                    <a:pt x="2410" y="2307"/>
                    <a:pt x="2753" y="2149"/>
                  </a:cubicBezTo>
                  <a:cubicBezTo>
                    <a:pt x="2980" y="2063"/>
                    <a:pt x="3171" y="1994"/>
                    <a:pt x="3362" y="1994"/>
                  </a:cubicBezTo>
                  <a:cubicBezTo>
                    <a:pt x="3522" y="1994"/>
                    <a:pt x="3682" y="2042"/>
                    <a:pt x="3862" y="2169"/>
                  </a:cubicBezTo>
                  <a:cubicBezTo>
                    <a:pt x="4179" y="2426"/>
                    <a:pt x="4575" y="2585"/>
                    <a:pt x="5011" y="2604"/>
                  </a:cubicBezTo>
                  <a:cubicBezTo>
                    <a:pt x="5149" y="2604"/>
                    <a:pt x="5288" y="2585"/>
                    <a:pt x="5427" y="2505"/>
                  </a:cubicBezTo>
                  <a:cubicBezTo>
                    <a:pt x="5664" y="2406"/>
                    <a:pt x="5803" y="2149"/>
                    <a:pt x="5783" y="1892"/>
                  </a:cubicBezTo>
                  <a:lnTo>
                    <a:pt x="5763" y="1892"/>
                  </a:lnTo>
                  <a:cubicBezTo>
                    <a:pt x="5763" y="1852"/>
                    <a:pt x="5664" y="1080"/>
                    <a:pt x="5130" y="703"/>
                  </a:cubicBezTo>
                  <a:cubicBezTo>
                    <a:pt x="4939" y="589"/>
                    <a:pt x="4715" y="532"/>
                    <a:pt x="4490" y="532"/>
                  </a:cubicBezTo>
                  <a:cubicBezTo>
                    <a:pt x="4365" y="532"/>
                    <a:pt x="4240" y="549"/>
                    <a:pt x="4120" y="585"/>
                  </a:cubicBezTo>
                  <a:cubicBezTo>
                    <a:pt x="3908" y="650"/>
                    <a:pt x="3693" y="684"/>
                    <a:pt x="3480" y="684"/>
                  </a:cubicBezTo>
                  <a:cubicBezTo>
                    <a:pt x="3117" y="684"/>
                    <a:pt x="2761" y="586"/>
                    <a:pt x="2436" y="387"/>
                  </a:cubicBezTo>
                  <a:cubicBezTo>
                    <a:pt x="2080" y="189"/>
                    <a:pt x="1704" y="70"/>
                    <a:pt x="1288" y="10"/>
                  </a:cubicBezTo>
                  <a:cubicBezTo>
                    <a:pt x="1241" y="4"/>
                    <a:pt x="1194" y="1"/>
                    <a:pt x="114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4" name="Google Shape;1544;p25"/>
            <p:cNvSpPr/>
            <p:nvPr/>
          </p:nvSpPr>
          <p:spPr>
            <a:xfrm>
              <a:off x="3048825" y="3862075"/>
              <a:ext cx="63900" cy="166250"/>
            </a:xfrm>
            <a:custGeom>
              <a:rect b="b" l="l" r="r" t="t"/>
              <a:pathLst>
                <a:path extrusionOk="0" h="6650" w="2556">
                  <a:moveTo>
                    <a:pt x="588" y="1"/>
                  </a:moveTo>
                  <a:cubicBezTo>
                    <a:pt x="392" y="1"/>
                    <a:pt x="195" y="25"/>
                    <a:pt x="1" y="75"/>
                  </a:cubicBezTo>
                  <a:cubicBezTo>
                    <a:pt x="1" y="115"/>
                    <a:pt x="20" y="174"/>
                    <a:pt x="20" y="234"/>
                  </a:cubicBezTo>
                  <a:cubicBezTo>
                    <a:pt x="238" y="194"/>
                    <a:pt x="436" y="174"/>
                    <a:pt x="634" y="174"/>
                  </a:cubicBezTo>
                  <a:cubicBezTo>
                    <a:pt x="674" y="172"/>
                    <a:pt x="713" y="171"/>
                    <a:pt x="752" y="171"/>
                  </a:cubicBezTo>
                  <a:cubicBezTo>
                    <a:pt x="1025" y="171"/>
                    <a:pt x="1283" y="231"/>
                    <a:pt x="1525" y="353"/>
                  </a:cubicBezTo>
                  <a:cubicBezTo>
                    <a:pt x="1842" y="511"/>
                    <a:pt x="2060" y="808"/>
                    <a:pt x="2159" y="1145"/>
                  </a:cubicBezTo>
                  <a:cubicBezTo>
                    <a:pt x="2377" y="1878"/>
                    <a:pt x="2021" y="2214"/>
                    <a:pt x="1704" y="2551"/>
                  </a:cubicBezTo>
                  <a:cubicBezTo>
                    <a:pt x="1367" y="2868"/>
                    <a:pt x="991" y="3244"/>
                    <a:pt x="1664" y="3957"/>
                  </a:cubicBezTo>
                  <a:cubicBezTo>
                    <a:pt x="2357" y="4689"/>
                    <a:pt x="2318" y="5620"/>
                    <a:pt x="1922" y="6135"/>
                  </a:cubicBezTo>
                  <a:cubicBezTo>
                    <a:pt x="1743" y="6373"/>
                    <a:pt x="1426" y="6511"/>
                    <a:pt x="1110" y="6511"/>
                  </a:cubicBezTo>
                  <a:cubicBezTo>
                    <a:pt x="1129" y="6551"/>
                    <a:pt x="1129" y="6591"/>
                    <a:pt x="1149" y="6630"/>
                  </a:cubicBezTo>
                  <a:lnTo>
                    <a:pt x="1228" y="6650"/>
                  </a:lnTo>
                  <a:cubicBezTo>
                    <a:pt x="1545" y="6650"/>
                    <a:pt x="1862" y="6491"/>
                    <a:pt x="2060" y="6234"/>
                  </a:cubicBezTo>
                  <a:cubicBezTo>
                    <a:pt x="2496" y="5660"/>
                    <a:pt x="2516" y="4630"/>
                    <a:pt x="1783" y="3858"/>
                  </a:cubicBezTo>
                  <a:cubicBezTo>
                    <a:pt x="1228" y="3244"/>
                    <a:pt x="1466" y="3006"/>
                    <a:pt x="1823" y="2650"/>
                  </a:cubicBezTo>
                  <a:cubicBezTo>
                    <a:pt x="2139" y="2333"/>
                    <a:pt x="2555" y="1917"/>
                    <a:pt x="2318" y="1085"/>
                  </a:cubicBezTo>
                  <a:cubicBezTo>
                    <a:pt x="2219" y="709"/>
                    <a:pt x="1961" y="392"/>
                    <a:pt x="1605" y="214"/>
                  </a:cubicBezTo>
                  <a:cubicBezTo>
                    <a:pt x="1277" y="75"/>
                    <a:pt x="933" y="1"/>
                    <a:pt x="58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5" name="Google Shape;1545;p25"/>
            <p:cNvSpPr/>
            <p:nvPr/>
          </p:nvSpPr>
          <p:spPr>
            <a:xfrm>
              <a:off x="3217650" y="3981900"/>
              <a:ext cx="227750" cy="82075"/>
            </a:xfrm>
            <a:custGeom>
              <a:rect b="b" l="l" r="r" t="t"/>
              <a:pathLst>
                <a:path extrusionOk="0" h="3283" w="9110">
                  <a:moveTo>
                    <a:pt x="7633" y="1"/>
                  </a:moveTo>
                  <a:cubicBezTo>
                    <a:pt x="7399" y="1"/>
                    <a:pt x="7145" y="46"/>
                    <a:pt x="6872" y="134"/>
                  </a:cubicBezTo>
                  <a:cubicBezTo>
                    <a:pt x="6298" y="312"/>
                    <a:pt x="5822" y="689"/>
                    <a:pt x="5505" y="1184"/>
                  </a:cubicBezTo>
                  <a:cubicBezTo>
                    <a:pt x="5284" y="1491"/>
                    <a:pt x="5117" y="1729"/>
                    <a:pt x="4662" y="1729"/>
                  </a:cubicBezTo>
                  <a:cubicBezTo>
                    <a:pt x="4384" y="1729"/>
                    <a:pt x="3998" y="1639"/>
                    <a:pt x="3426" y="1421"/>
                  </a:cubicBezTo>
                  <a:cubicBezTo>
                    <a:pt x="2821" y="1185"/>
                    <a:pt x="2281" y="1086"/>
                    <a:pt x="1824" y="1086"/>
                  </a:cubicBezTo>
                  <a:cubicBezTo>
                    <a:pt x="1053" y="1086"/>
                    <a:pt x="514" y="1365"/>
                    <a:pt x="278" y="1738"/>
                  </a:cubicBezTo>
                  <a:cubicBezTo>
                    <a:pt x="0" y="2174"/>
                    <a:pt x="99" y="2748"/>
                    <a:pt x="555" y="3283"/>
                  </a:cubicBezTo>
                  <a:lnTo>
                    <a:pt x="773" y="3283"/>
                  </a:lnTo>
                  <a:cubicBezTo>
                    <a:pt x="297" y="2768"/>
                    <a:pt x="159" y="2233"/>
                    <a:pt x="416" y="1817"/>
                  </a:cubicBezTo>
                  <a:cubicBezTo>
                    <a:pt x="634" y="1481"/>
                    <a:pt x="1109" y="1223"/>
                    <a:pt x="1822" y="1223"/>
                  </a:cubicBezTo>
                  <a:cubicBezTo>
                    <a:pt x="2357" y="1243"/>
                    <a:pt x="2872" y="1362"/>
                    <a:pt x="3367" y="1560"/>
                  </a:cubicBezTo>
                  <a:cubicBezTo>
                    <a:pt x="3957" y="1787"/>
                    <a:pt x="4365" y="1884"/>
                    <a:pt x="4668" y="1884"/>
                  </a:cubicBezTo>
                  <a:cubicBezTo>
                    <a:pt x="5158" y="1884"/>
                    <a:pt x="5375" y="1630"/>
                    <a:pt x="5644" y="1263"/>
                  </a:cubicBezTo>
                  <a:cubicBezTo>
                    <a:pt x="5921" y="788"/>
                    <a:pt x="6377" y="431"/>
                    <a:pt x="6931" y="273"/>
                  </a:cubicBezTo>
                  <a:cubicBezTo>
                    <a:pt x="7181" y="193"/>
                    <a:pt x="7414" y="152"/>
                    <a:pt x="7628" y="152"/>
                  </a:cubicBezTo>
                  <a:cubicBezTo>
                    <a:pt x="7889" y="152"/>
                    <a:pt x="8121" y="212"/>
                    <a:pt x="8317" y="332"/>
                  </a:cubicBezTo>
                  <a:cubicBezTo>
                    <a:pt x="8654" y="590"/>
                    <a:pt x="8892" y="946"/>
                    <a:pt x="8971" y="1362"/>
                  </a:cubicBezTo>
                  <a:lnTo>
                    <a:pt x="9109" y="1283"/>
                  </a:lnTo>
                  <a:cubicBezTo>
                    <a:pt x="9030" y="847"/>
                    <a:pt x="8773" y="471"/>
                    <a:pt x="8416" y="213"/>
                  </a:cubicBezTo>
                  <a:cubicBezTo>
                    <a:pt x="8186" y="71"/>
                    <a:pt x="7925" y="1"/>
                    <a:pt x="763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6" name="Google Shape;1546;p25"/>
            <p:cNvSpPr/>
            <p:nvPr/>
          </p:nvSpPr>
          <p:spPr>
            <a:xfrm>
              <a:off x="3121100" y="3914475"/>
              <a:ext cx="93100" cy="105950"/>
            </a:xfrm>
            <a:custGeom>
              <a:rect b="b" l="l" r="r" t="t"/>
              <a:pathLst>
                <a:path extrusionOk="0" h="4238" w="3724">
                  <a:moveTo>
                    <a:pt x="1730" y="144"/>
                  </a:moveTo>
                  <a:cubicBezTo>
                    <a:pt x="1870" y="144"/>
                    <a:pt x="2011" y="165"/>
                    <a:pt x="2140" y="217"/>
                  </a:cubicBezTo>
                  <a:cubicBezTo>
                    <a:pt x="2357" y="316"/>
                    <a:pt x="2536" y="514"/>
                    <a:pt x="2595" y="732"/>
                  </a:cubicBezTo>
                  <a:cubicBezTo>
                    <a:pt x="2714" y="1069"/>
                    <a:pt x="2734" y="1445"/>
                    <a:pt x="2615" y="1801"/>
                  </a:cubicBezTo>
                  <a:cubicBezTo>
                    <a:pt x="2516" y="2178"/>
                    <a:pt x="2496" y="2415"/>
                    <a:pt x="3110" y="2673"/>
                  </a:cubicBezTo>
                  <a:cubicBezTo>
                    <a:pt x="3427" y="2811"/>
                    <a:pt x="3565" y="3009"/>
                    <a:pt x="3486" y="3267"/>
                  </a:cubicBezTo>
                  <a:cubicBezTo>
                    <a:pt x="3317" y="3754"/>
                    <a:pt x="2847" y="4082"/>
                    <a:pt x="2344" y="4082"/>
                  </a:cubicBezTo>
                  <a:cubicBezTo>
                    <a:pt x="2315" y="4082"/>
                    <a:pt x="2287" y="4081"/>
                    <a:pt x="2258" y="4079"/>
                  </a:cubicBezTo>
                  <a:cubicBezTo>
                    <a:pt x="1090" y="4019"/>
                    <a:pt x="635" y="3128"/>
                    <a:pt x="456" y="2415"/>
                  </a:cubicBezTo>
                  <a:cubicBezTo>
                    <a:pt x="199" y="1346"/>
                    <a:pt x="298" y="752"/>
                    <a:pt x="793" y="376"/>
                  </a:cubicBezTo>
                  <a:cubicBezTo>
                    <a:pt x="853" y="346"/>
                    <a:pt x="1290" y="144"/>
                    <a:pt x="1730" y="144"/>
                  </a:cubicBezTo>
                  <a:close/>
                  <a:moveTo>
                    <a:pt x="1739" y="0"/>
                  </a:moveTo>
                  <a:cubicBezTo>
                    <a:pt x="1241" y="0"/>
                    <a:pt x="759" y="222"/>
                    <a:pt x="714" y="237"/>
                  </a:cubicBezTo>
                  <a:cubicBezTo>
                    <a:pt x="1" y="772"/>
                    <a:pt x="100" y="1603"/>
                    <a:pt x="298" y="2455"/>
                  </a:cubicBezTo>
                  <a:cubicBezTo>
                    <a:pt x="575" y="3544"/>
                    <a:pt x="1268" y="4178"/>
                    <a:pt x="2239" y="4237"/>
                  </a:cubicBezTo>
                  <a:lnTo>
                    <a:pt x="2338" y="4237"/>
                  </a:lnTo>
                  <a:cubicBezTo>
                    <a:pt x="2912" y="4237"/>
                    <a:pt x="3446" y="3861"/>
                    <a:pt x="3645" y="3306"/>
                  </a:cubicBezTo>
                  <a:cubicBezTo>
                    <a:pt x="3724" y="2970"/>
                    <a:pt x="3565" y="2692"/>
                    <a:pt x="3169" y="2534"/>
                  </a:cubicBezTo>
                  <a:cubicBezTo>
                    <a:pt x="2654" y="2316"/>
                    <a:pt x="2694" y="2158"/>
                    <a:pt x="2773" y="1841"/>
                  </a:cubicBezTo>
                  <a:cubicBezTo>
                    <a:pt x="2892" y="1465"/>
                    <a:pt x="2892" y="1049"/>
                    <a:pt x="2753" y="692"/>
                  </a:cubicBezTo>
                  <a:cubicBezTo>
                    <a:pt x="2674" y="415"/>
                    <a:pt x="2476" y="197"/>
                    <a:pt x="2199" y="79"/>
                  </a:cubicBezTo>
                  <a:cubicBezTo>
                    <a:pt x="2053" y="22"/>
                    <a:pt x="1895" y="0"/>
                    <a:pt x="173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7" name="Google Shape;1547;p25"/>
            <p:cNvSpPr/>
            <p:nvPr/>
          </p:nvSpPr>
          <p:spPr>
            <a:xfrm>
              <a:off x="3451325" y="3923350"/>
              <a:ext cx="21300" cy="74775"/>
            </a:xfrm>
            <a:custGeom>
              <a:rect b="b" l="l" r="r" t="t"/>
              <a:pathLst>
                <a:path extrusionOk="0" h="2991" w="852">
                  <a:moveTo>
                    <a:pt x="792" y="1"/>
                  </a:moveTo>
                  <a:cubicBezTo>
                    <a:pt x="475" y="397"/>
                    <a:pt x="0" y="1110"/>
                    <a:pt x="60" y="1842"/>
                  </a:cubicBezTo>
                  <a:cubicBezTo>
                    <a:pt x="79" y="2318"/>
                    <a:pt x="337" y="2734"/>
                    <a:pt x="713" y="2991"/>
                  </a:cubicBezTo>
                  <a:lnTo>
                    <a:pt x="852" y="2892"/>
                  </a:lnTo>
                  <a:lnTo>
                    <a:pt x="832" y="2892"/>
                  </a:lnTo>
                  <a:cubicBezTo>
                    <a:pt x="475" y="2654"/>
                    <a:pt x="238" y="2258"/>
                    <a:pt x="218" y="1842"/>
                  </a:cubicBezTo>
                  <a:cubicBezTo>
                    <a:pt x="178" y="1229"/>
                    <a:pt x="535" y="595"/>
                    <a:pt x="832" y="199"/>
                  </a:cubicBezTo>
                  <a:cubicBezTo>
                    <a:pt x="832" y="139"/>
                    <a:pt x="812" y="60"/>
                    <a:pt x="79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8" name="Google Shape;1548;p25"/>
            <p:cNvSpPr/>
            <p:nvPr/>
          </p:nvSpPr>
          <p:spPr>
            <a:xfrm>
              <a:off x="3190450" y="3328950"/>
              <a:ext cx="172775" cy="188050"/>
            </a:xfrm>
            <a:custGeom>
              <a:rect b="b" l="l" r="r" t="t"/>
              <a:pathLst>
                <a:path extrusionOk="0" h="7522" w="6911">
                  <a:moveTo>
                    <a:pt x="224" y="0"/>
                  </a:moveTo>
                  <a:cubicBezTo>
                    <a:pt x="113" y="0"/>
                    <a:pt x="1" y="92"/>
                    <a:pt x="59" y="232"/>
                  </a:cubicBezTo>
                  <a:cubicBezTo>
                    <a:pt x="415" y="1479"/>
                    <a:pt x="851" y="2707"/>
                    <a:pt x="1385" y="3895"/>
                  </a:cubicBezTo>
                  <a:cubicBezTo>
                    <a:pt x="2468" y="6312"/>
                    <a:pt x="3551" y="7521"/>
                    <a:pt x="4616" y="7521"/>
                  </a:cubicBezTo>
                  <a:cubicBezTo>
                    <a:pt x="4641" y="7521"/>
                    <a:pt x="4667" y="7520"/>
                    <a:pt x="4692" y="7519"/>
                  </a:cubicBezTo>
                  <a:cubicBezTo>
                    <a:pt x="4752" y="7519"/>
                    <a:pt x="4811" y="7499"/>
                    <a:pt x="4871" y="7499"/>
                  </a:cubicBezTo>
                  <a:cubicBezTo>
                    <a:pt x="5187" y="7420"/>
                    <a:pt x="5465" y="7242"/>
                    <a:pt x="5663" y="6984"/>
                  </a:cubicBezTo>
                  <a:cubicBezTo>
                    <a:pt x="6910" y="5400"/>
                    <a:pt x="5980" y="647"/>
                    <a:pt x="5940" y="449"/>
                  </a:cubicBezTo>
                  <a:cubicBezTo>
                    <a:pt x="5922" y="379"/>
                    <a:pt x="5841" y="308"/>
                    <a:pt x="5768" y="308"/>
                  </a:cubicBezTo>
                  <a:cubicBezTo>
                    <a:pt x="5759" y="308"/>
                    <a:pt x="5750" y="309"/>
                    <a:pt x="5742" y="311"/>
                  </a:cubicBezTo>
                  <a:cubicBezTo>
                    <a:pt x="5643" y="331"/>
                    <a:pt x="5584" y="430"/>
                    <a:pt x="5603" y="529"/>
                  </a:cubicBezTo>
                  <a:cubicBezTo>
                    <a:pt x="5603" y="568"/>
                    <a:pt x="6514" y="5301"/>
                    <a:pt x="5385" y="6766"/>
                  </a:cubicBezTo>
                  <a:cubicBezTo>
                    <a:pt x="5227" y="7004"/>
                    <a:pt x="4950" y="7143"/>
                    <a:pt x="4673" y="7162"/>
                  </a:cubicBezTo>
                  <a:cubicBezTo>
                    <a:pt x="4651" y="7164"/>
                    <a:pt x="4630" y="7165"/>
                    <a:pt x="4608" y="7165"/>
                  </a:cubicBezTo>
                  <a:cubicBezTo>
                    <a:pt x="2750" y="7165"/>
                    <a:pt x="943" y="2110"/>
                    <a:pt x="395" y="152"/>
                  </a:cubicBezTo>
                  <a:cubicBezTo>
                    <a:pt x="379" y="46"/>
                    <a:pt x="302" y="0"/>
                    <a:pt x="224"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9" name="Google Shape;1549;p25"/>
            <p:cNvSpPr/>
            <p:nvPr/>
          </p:nvSpPr>
          <p:spPr>
            <a:xfrm>
              <a:off x="3200825" y="3013825"/>
              <a:ext cx="249025" cy="188750"/>
            </a:xfrm>
            <a:custGeom>
              <a:rect b="b" l="l" r="r" t="t"/>
              <a:pathLst>
                <a:path extrusionOk="0" h="7550" w="9961">
                  <a:moveTo>
                    <a:pt x="4126" y="1"/>
                  </a:moveTo>
                  <a:cubicBezTo>
                    <a:pt x="4061" y="1"/>
                    <a:pt x="3992" y="8"/>
                    <a:pt x="3921" y="24"/>
                  </a:cubicBezTo>
                  <a:cubicBezTo>
                    <a:pt x="3050" y="222"/>
                    <a:pt x="2812" y="1371"/>
                    <a:pt x="2812" y="1371"/>
                  </a:cubicBezTo>
                  <a:cubicBezTo>
                    <a:pt x="2812" y="1371"/>
                    <a:pt x="2387" y="1139"/>
                    <a:pt x="1821" y="1139"/>
                  </a:cubicBezTo>
                  <a:cubicBezTo>
                    <a:pt x="1482" y="1139"/>
                    <a:pt x="1092" y="1222"/>
                    <a:pt x="713" y="1490"/>
                  </a:cubicBezTo>
                  <a:cubicBezTo>
                    <a:pt x="139" y="1826"/>
                    <a:pt x="0" y="2579"/>
                    <a:pt x="436" y="3094"/>
                  </a:cubicBezTo>
                  <a:lnTo>
                    <a:pt x="1069" y="5787"/>
                  </a:lnTo>
                  <a:lnTo>
                    <a:pt x="7822" y="7549"/>
                  </a:lnTo>
                  <a:lnTo>
                    <a:pt x="8515" y="4896"/>
                  </a:lnTo>
                  <a:cubicBezTo>
                    <a:pt x="8515" y="4896"/>
                    <a:pt x="9604" y="4757"/>
                    <a:pt x="9763" y="4024"/>
                  </a:cubicBezTo>
                  <a:cubicBezTo>
                    <a:pt x="9901" y="3272"/>
                    <a:pt x="8891" y="2995"/>
                    <a:pt x="8891" y="2995"/>
                  </a:cubicBezTo>
                  <a:cubicBezTo>
                    <a:pt x="8891" y="2995"/>
                    <a:pt x="9961" y="1767"/>
                    <a:pt x="9248" y="1133"/>
                  </a:cubicBezTo>
                  <a:cubicBezTo>
                    <a:pt x="9037" y="946"/>
                    <a:pt x="8791" y="880"/>
                    <a:pt x="8549" y="880"/>
                  </a:cubicBezTo>
                  <a:cubicBezTo>
                    <a:pt x="7975" y="880"/>
                    <a:pt x="7426" y="1252"/>
                    <a:pt x="7426" y="1252"/>
                  </a:cubicBezTo>
                  <a:cubicBezTo>
                    <a:pt x="7426" y="1252"/>
                    <a:pt x="7644" y="222"/>
                    <a:pt x="6693" y="44"/>
                  </a:cubicBezTo>
                  <a:cubicBezTo>
                    <a:pt x="6627" y="33"/>
                    <a:pt x="6562" y="28"/>
                    <a:pt x="6500" y="28"/>
                  </a:cubicBezTo>
                  <a:cubicBezTo>
                    <a:pt x="5673" y="28"/>
                    <a:pt x="5228" y="935"/>
                    <a:pt x="5228" y="935"/>
                  </a:cubicBezTo>
                  <a:cubicBezTo>
                    <a:pt x="5228" y="935"/>
                    <a:pt x="4861" y="1"/>
                    <a:pt x="4126"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0" name="Google Shape;1550;p25"/>
            <p:cNvSpPr/>
            <p:nvPr/>
          </p:nvSpPr>
          <p:spPr>
            <a:xfrm>
              <a:off x="3357250" y="3191350"/>
              <a:ext cx="57950" cy="82150"/>
            </a:xfrm>
            <a:custGeom>
              <a:rect b="b" l="l" r="r" t="t"/>
              <a:pathLst>
                <a:path extrusionOk="0" h="3286" w="2318">
                  <a:moveTo>
                    <a:pt x="1052" y="0"/>
                  </a:moveTo>
                  <a:cubicBezTo>
                    <a:pt x="407" y="0"/>
                    <a:pt x="1" y="745"/>
                    <a:pt x="1" y="745"/>
                  </a:cubicBezTo>
                  <a:lnTo>
                    <a:pt x="40" y="3240"/>
                  </a:lnTo>
                  <a:cubicBezTo>
                    <a:pt x="159" y="3271"/>
                    <a:pt x="272" y="3285"/>
                    <a:pt x="379" y="3285"/>
                  </a:cubicBezTo>
                  <a:cubicBezTo>
                    <a:pt x="1873" y="3285"/>
                    <a:pt x="2317" y="518"/>
                    <a:pt x="1486" y="112"/>
                  </a:cubicBezTo>
                  <a:cubicBezTo>
                    <a:pt x="1332" y="33"/>
                    <a:pt x="1187" y="0"/>
                    <a:pt x="1052"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1" name="Google Shape;1551;p25"/>
            <p:cNvSpPr/>
            <p:nvPr/>
          </p:nvSpPr>
          <p:spPr>
            <a:xfrm>
              <a:off x="3202800" y="3217400"/>
              <a:ext cx="132200" cy="150225"/>
            </a:xfrm>
            <a:custGeom>
              <a:rect b="b" l="l" r="r" t="t"/>
              <a:pathLst>
                <a:path extrusionOk="0" h="6009" w="5288">
                  <a:moveTo>
                    <a:pt x="1327" y="0"/>
                  </a:moveTo>
                  <a:lnTo>
                    <a:pt x="317" y="4357"/>
                  </a:lnTo>
                  <a:cubicBezTo>
                    <a:pt x="317" y="4357"/>
                    <a:pt x="0" y="4694"/>
                    <a:pt x="1624" y="5585"/>
                  </a:cubicBezTo>
                  <a:cubicBezTo>
                    <a:pt x="2168" y="5863"/>
                    <a:pt x="2765" y="6009"/>
                    <a:pt x="3369" y="6009"/>
                  </a:cubicBezTo>
                  <a:cubicBezTo>
                    <a:pt x="3665" y="6009"/>
                    <a:pt x="3964" y="5973"/>
                    <a:pt x="4258" y="5902"/>
                  </a:cubicBezTo>
                  <a:cubicBezTo>
                    <a:pt x="4396" y="5862"/>
                    <a:pt x="4535" y="5803"/>
                    <a:pt x="4674" y="5743"/>
                  </a:cubicBezTo>
                  <a:cubicBezTo>
                    <a:pt x="4713" y="4377"/>
                    <a:pt x="5149" y="3565"/>
                    <a:pt x="5268" y="3387"/>
                  </a:cubicBezTo>
                  <a:lnTo>
                    <a:pt x="5288" y="3347"/>
                  </a:lnTo>
                  <a:lnTo>
                    <a:pt x="1327" y="0"/>
                  </a:ln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2" name="Google Shape;1552;p25"/>
            <p:cNvSpPr/>
            <p:nvPr/>
          </p:nvSpPr>
          <p:spPr>
            <a:xfrm>
              <a:off x="3240925" y="3265425"/>
              <a:ext cx="93575" cy="99025"/>
            </a:xfrm>
            <a:custGeom>
              <a:rect b="b" l="l" r="r" t="t"/>
              <a:pathLst>
                <a:path extrusionOk="0" h="3961" w="3743">
                  <a:moveTo>
                    <a:pt x="0" y="0"/>
                  </a:moveTo>
                  <a:cubicBezTo>
                    <a:pt x="0" y="0"/>
                    <a:pt x="357" y="3248"/>
                    <a:pt x="2733" y="3961"/>
                  </a:cubicBezTo>
                  <a:cubicBezTo>
                    <a:pt x="2871" y="3921"/>
                    <a:pt x="3010" y="3882"/>
                    <a:pt x="3149" y="3822"/>
                  </a:cubicBezTo>
                  <a:cubicBezTo>
                    <a:pt x="3188" y="2436"/>
                    <a:pt x="3624" y="1644"/>
                    <a:pt x="3743" y="1446"/>
                  </a:cubicBezTo>
                  <a:lnTo>
                    <a:pt x="0" y="0"/>
                  </a:ln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3" name="Google Shape;1553;p25"/>
            <p:cNvSpPr/>
            <p:nvPr/>
          </p:nvSpPr>
          <p:spPr>
            <a:xfrm>
              <a:off x="3221600" y="3086375"/>
              <a:ext cx="186125" cy="238125"/>
            </a:xfrm>
            <a:custGeom>
              <a:rect b="b" l="l" r="r" t="t"/>
              <a:pathLst>
                <a:path extrusionOk="0" h="9525" w="7445">
                  <a:moveTo>
                    <a:pt x="3737" y="1"/>
                  </a:moveTo>
                  <a:cubicBezTo>
                    <a:pt x="3458" y="1"/>
                    <a:pt x="3174" y="31"/>
                    <a:pt x="2892" y="93"/>
                  </a:cubicBezTo>
                  <a:cubicBezTo>
                    <a:pt x="615" y="588"/>
                    <a:pt x="694" y="3915"/>
                    <a:pt x="337" y="5439"/>
                  </a:cubicBezTo>
                  <a:cubicBezTo>
                    <a:pt x="1" y="6964"/>
                    <a:pt x="634" y="8449"/>
                    <a:pt x="2159" y="9143"/>
                  </a:cubicBezTo>
                  <a:cubicBezTo>
                    <a:pt x="2729" y="9399"/>
                    <a:pt x="3290" y="9524"/>
                    <a:pt x="3807" y="9524"/>
                  </a:cubicBezTo>
                  <a:cubicBezTo>
                    <a:pt x="4890" y="9524"/>
                    <a:pt x="5778" y="8973"/>
                    <a:pt x="6140" y="7915"/>
                  </a:cubicBezTo>
                  <a:cubicBezTo>
                    <a:pt x="6278" y="7539"/>
                    <a:pt x="6437" y="7004"/>
                    <a:pt x="6575" y="6410"/>
                  </a:cubicBezTo>
                  <a:lnTo>
                    <a:pt x="6575" y="6390"/>
                  </a:lnTo>
                  <a:lnTo>
                    <a:pt x="6654" y="6034"/>
                  </a:lnTo>
                  <a:cubicBezTo>
                    <a:pt x="6674" y="5935"/>
                    <a:pt x="6714" y="5855"/>
                    <a:pt x="6734" y="5756"/>
                  </a:cubicBezTo>
                  <a:cubicBezTo>
                    <a:pt x="6971" y="4727"/>
                    <a:pt x="7149" y="3776"/>
                    <a:pt x="7149" y="3776"/>
                  </a:cubicBezTo>
                  <a:cubicBezTo>
                    <a:pt x="7444" y="1472"/>
                    <a:pt x="5692" y="1"/>
                    <a:pt x="3737" y="1"/>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4" name="Google Shape;1554;p25"/>
            <p:cNvSpPr/>
            <p:nvPr/>
          </p:nvSpPr>
          <p:spPr>
            <a:xfrm>
              <a:off x="3303775" y="3186375"/>
              <a:ext cx="25275" cy="17175"/>
            </a:xfrm>
            <a:custGeom>
              <a:rect b="b" l="l" r="r" t="t"/>
              <a:pathLst>
                <a:path extrusionOk="0" h="687" w="1011">
                  <a:moveTo>
                    <a:pt x="413" y="0"/>
                  </a:moveTo>
                  <a:cubicBezTo>
                    <a:pt x="291" y="0"/>
                    <a:pt x="172" y="31"/>
                    <a:pt x="60" y="93"/>
                  </a:cubicBezTo>
                  <a:cubicBezTo>
                    <a:pt x="1" y="132"/>
                    <a:pt x="1" y="192"/>
                    <a:pt x="21" y="231"/>
                  </a:cubicBezTo>
                  <a:cubicBezTo>
                    <a:pt x="46" y="269"/>
                    <a:pt x="79" y="283"/>
                    <a:pt x="110" y="283"/>
                  </a:cubicBezTo>
                  <a:cubicBezTo>
                    <a:pt x="128" y="283"/>
                    <a:pt x="145" y="278"/>
                    <a:pt x="159" y="271"/>
                  </a:cubicBezTo>
                  <a:cubicBezTo>
                    <a:pt x="252" y="218"/>
                    <a:pt x="344" y="192"/>
                    <a:pt x="437" y="192"/>
                  </a:cubicBezTo>
                  <a:cubicBezTo>
                    <a:pt x="483" y="192"/>
                    <a:pt x="529" y="198"/>
                    <a:pt x="575" y="212"/>
                  </a:cubicBezTo>
                  <a:cubicBezTo>
                    <a:pt x="773" y="291"/>
                    <a:pt x="813" y="608"/>
                    <a:pt x="813" y="608"/>
                  </a:cubicBezTo>
                  <a:cubicBezTo>
                    <a:pt x="813" y="628"/>
                    <a:pt x="833" y="667"/>
                    <a:pt x="872" y="687"/>
                  </a:cubicBezTo>
                  <a:lnTo>
                    <a:pt x="912" y="687"/>
                  </a:lnTo>
                  <a:cubicBezTo>
                    <a:pt x="971" y="687"/>
                    <a:pt x="1011" y="647"/>
                    <a:pt x="1011" y="588"/>
                  </a:cubicBezTo>
                  <a:cubicBezTo>
                    <a:pt x="1011" y="568"/>
                    <a:pt x="971" y="132"/>
                    <a:pt x="635" y="33"/>
                  </a:cubicBezTo>
                  <a:cubicBezTo>
                    <a:pt x="560" y="11"/>
                    <a:pt x="486" y="0"/>
                    <a:pt x="41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5" name="Google Shape;1555;p25"/>
            <p:cNvSpPr/>
            <p:nvPr/>
          </p:nvSpPr>
          <p:spPr>
            <a:xfrm>
              <a:off x="3354775" y="3198075"/>
              <a:ext cx="25275" cy="11950"/>
            </a:xfrm>
            <a:custGeom>
              <a:rect b="b" l="l" r="r" t="t"/>
              <a:pathLst>
                <a:path extrusionOk="0" h="478" w="1011">
                  <a:moveTo>
                    <a:pt x="490" y="0"/>
                  </a:moveTo>
                  <a:cubicBezTo>
                    <a:pt x="207" y="0"/>
                    <a:pt x="20" y="318"/>
                    <a:pt x="20" y="318"/>
                  </a:cubicBezTo>
                  <a:cubicBezTo>
                    <a:pt x="1" y="377"/>
                    <a:pt x="20" y="437"/>
                    <a:pt x="80" y="457"/>
                  </a:cubicBezTo>
                  <a:cubicBezTo>
                    <a:pt x="94" y="471"/>
                    <a:pt x="113" y="477"/>
                    <a:pt x="132" y="477"/>
                  </a:cubicBezTo>
                  <a:cubicBezTo>
                    <a:pt x="168" y="477"/>
                    <a:pt x="206" y="455"/>
                    <a:pt x="218" y="417"/>
                  </a:cubicBezTo>
                  <a:cubicBezTo>
                    <a:pt x="218" y="417"/>
                    <a:pt x="328" y="198"/>
                    <a:pt x="494" y="198"/>
                  </a:cubicBezTo>
                  <a:cubicBezTo>
                    <a:pt x="501" y="198"/>
                    <a:pt x="508" y="198"/>
                    <a:pt x="515" y="199"/>
                  </a:cubicBezTo>
                  <a:cubicBezTo>
                    <a:pt x="615" y="219"/>
                    <a:pt x="733" y="278"/>
                    <a:pt x="813" y="377"/>
                  </a:cubicBezTo>
                  <a:cubicBezTo>
                    <a:pt x="825" y="402"/>
                    <a:pt x="852" y="419"/>
                    <a:pt x="885" y="419"/>
                  </a:cubicBezTo>
                  <a:cubicBezTo>
                    <a:pt x="906" y="419"/>
                    <a:pt x="928" y="412"/>
                    <a:pt x="951" y="397"/>
                  </a:cubicBezTo>
                  <a:cubicBezTo>
                    <a:pt x="991" y="377"/>
                    <a:pt x="1011" y="298"/>
                    <a:pt x="971" y="259"/>
                  </a:cubicBezTo>
                  <a:cubicBezTo>
                    <a:pt x="872" y="120"/>
                    <a:pt x="694" y="21"/>
                    <a:pt x="515" y="1"/>
                  </a:cubicBezTo>
                  <a:cubicBezTo>
                    <a:pt x="507" y="1"/>
                    <a:pt x="499" y="0"/>
                    <a:pt x="490"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6" name="Google Shape;1556;p25"/>
            <p:cNvSpPr/>
            <p:nvPr/>
          </p:nvSpPr>
          <p:spPr>
            <a:xfrm>
              <a:off x="3295375" y="3232250"/>
              <a:ext cx="56450" cy="36125"/>
            </a:xfrm>
            <a:custGeom>
              <a:rect b="b" l="l" r="r" t="t"/>
              <a:pathLst>
                <a:path extrusionOk="0" h="1445" w="2258">
                  <a:moveTo>
                    <a:pt x="377" y="0"/>
                  </a:moveTo>
                  <a:cubicBezTo>
                    <a:pt x="377" y="1"/>
                    <a:pt x="0" y="1228"/>
                    <a:pt x="1070" y="1426"/>
                  </a:cubicBezTo>
                  <a:cubicBezTo>
                    <a:pt x="1138" y="1439"/>
                    <a:pt x="1203" y="1444"/>
                    <a:pt x="1265" y="1444"/>
                  </a:cubicBezTo>
                  <a:cubicBezTo>
                    <a:pt x="1989" y="1444"/>
                    <a:pt x="2258" y="654"/>
                    <a:pt x="2258" y="654"/>
                  </a:cubicBezTo>
                  <a:cubicBezTo>
                    <a:pt x="1624" y="496"/>
                    <a:pt x="990" y="278"/>
                    <a:pt x="377"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7" name="Google Shape;1557;p25"/>
            <p:cNvSpPr/>
            <p:nvPr/>
          </p:nvSpPr>
          <p:spPr>
            <a:xfrm>
              <a:off x="3303300" y="3271125"/>
              <a:ext cx="22300" cy="9925"/>
            </a:xfrm>
            <a:custGeom>
              <a:rect b="b" l="l" r="r" t="t"/>
              <a:pathLst>
                <a:path extrusionOk="0" h="397" w="892">
                  <a:moveTo>
                    <a:pt x="114" y="1"/>
                  </a:moveTo>
                  <a:cubicBezTo>
                    <a:pt x="52" y="1"/>
                    <a:pt x="1" y="75"/>
                    <a:pt x="60" y="149"/>
                  </a:cubicBezTo>
                  <a:cubicBezTo>
                    <a:pt x="193" y="311"/>
                    <a:pt x="392" y="396"/>
                    <a:pt x="599" y="396"/>
                  </a:cubicBezTo>
                  <a:cubicBezTo>
                    <a:pt x="670" y="396"/>
                    <a:pt x="742" y="386"/>
                    <a:pt x="812" y="366"/>
                  </a:cubicBezTo>
                  <a:cubicBezTo>
                    <a:pt x="871" y="347"/>
                    <a:pt x="891" y="307"/>
                    <a:pt x="871" y="248"/>
                  </a:cubicBezTo>
                  <a:cubicBezTo>
                    <a:pt x="871" y="248"/>
                    <a:pt x="852" y="228"/>
                    <a:pt x="852" y="228"/>
                  </a:cubicBezTo>
                  <a:cubicBezTo>
                    <a:pt x="828" y="205"/>
                    <a:pt x="812" y="195"/>
                    <a:pt x="794" y="195"/>
                  </a:cubicBezTo>
                  <a:cubicBezTo>
                    <a:pt x="782" y="195"/>
                    <a:pt x="769" y="200"/>
                    <a:pt x="753" y="208"/>
                  </a:cubicBezTo>
                  <a:cubicBezTo>
                    <a:pt x="709" y="216"/>
                    <a:pt x="666" y="220"/>
                    <a:pt x="623" y="220"/>
                  </a:cubicBezTo>
                  <a:cubicBezTo>
                    <a:pt x="451" y="220"/>
                    <a:pt x="289" y="156"/>
                    <a:pt x="178" y="30"/>
                  </a:cubicBezTo>
                  <a:cubicBezTo>
                    <a:pt x="158" y="10"/>
                    <a:pt x="135" y="1"/>
                    <a:pt x="114" y="1"/>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8" name="Google Shape;1558;p25"/>
            <p:cNvSpPr/>
            <p:nvPr/>
          </p:nvSpPr>
          <p:spPr>
            <a:xfrm>
              <a:off x="3291900" y="3152550"/>
              <a:ext cx="50025" cy="21975"/>
            </a:xfrm>
            <a:custGeom>
              <a:rect b="b" l="l" r="r" t="t"/>
              <a:pathLst>
                <a:path extrusionOk="0" h="879" w="2001">
                  <a:moveTo>
                    <a:pt x="1051" y="0"/>
                  </a:moveTo>
                  <a:cubicBezTo>
                    <a:pt x="881" y="0"/>
                    <a:pt x="714" y="27"/>
                    <a:pt x="555" y="80"/>
                  </a:cubicBezTo>
                  <a:cubicBezTo>
                    <a:pt x="1" y="238"/>
                    <a:pt x="1" y="852"/>
                    <a:pt x="555" y="872"/>
                  </a:cubicBezTo>
                  <a:cubicBezTo>
                    <a:pt x="625" y="876"/>
                    <a:pt x="697" y="879"/>
                    <a:pt x="769" y="879"/>
                  </a:cubicBezTo>
                  <a:cubicBezTo>
                    <a:pt x="1002" y="879"/>
                    <a:pt x="1244" y="853"/>
                    <a:pt x="1486" y="792"/>
                  </a:cubicBezTo>
                  <a:cubicBezTo>
                    <a:pt x="1882" y="693"/>
                    <a:pt x="2001" y="198"/>
                    <a:pt x="1308" y="20"/>
                  </a:cubicBezTo>
                  <a:cubicBezTo>
                    <a:pt x="1222" y="7"/>
                    <a:pt x="1136" y="0"/>
                    <a:pt x="105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9" name="Google Shape;1559;p25"/>
            <p:cNvSpPr/>
            <p:nvPr/>
          </p:nvSpPr>
          <p:spPr>
            <a:xfrm>
              <a:off x="3353125" y="3162400"/>
              <a:ext cx="46825" cy="27475"/>
            </a:xfrm>
            <a:custGeom>
              <a:rect b="b" l="l" r="r" t="t"/>
              <a:pathLst>
                <a:path extrusionOk="0" h="1099" w="1873">
                  <a:moveTo>
                    <a:pt x="681" y="0"/>
                  </a:moveTo>
                  <a:cubicBezTo>
                    <a:pt x="43" y="0"/>
                    <a:pt x="0" y="466"/>
                    <a:pt x="324" y="676"/>
                  </a:cubicBezTo>
                  <a:cubicBezTo>
                    <a:pt x="601" y="854"/>
                    <a:pt x="879" y="973"/>
                    <a:pt x="1195" y="1072"/>
                  </a:cubicBezTo>
                  <a:cubicBezTo>
                    <a:pt x="1258" y="1090"/>
                    <a:pt x="1316" y="1099"/>
                    <a:pt x="1369" y="1099"/>
                  </a:cubicBezTo>
                  <a:cubicBezTo>
                    <a:pt x="1767" y="1099"/>
                    <a:pt x="1872" y="616"/>
                    <a:pt x="1453" y="319"/>
                  </a:cubicBezTo>
                  <a:cubicBezTo>
                    <a:pt x="1255" y="161"/>
                    <a:pt x="1017" y="42"/>
                    <a:pt x="760" y="2"/>
                  </a:cubicBezTo>
                  <a:cubicBezTo>
                    <a:pt x="733" y="1"/>
                    <a:pt x="706" y="0"/>
                    <a:pt x="68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0" name="Google Shape;1560;p25"/>
            <p:cNvSpPr/>
            <p:nvPr/>
          </p:nvSpPr>
          <p:spPr>
            <a:xfrm>
              <a:off x="3359225" y="3228100"/>
              <a:ext cx="30725" cy="18525"/>
            </a:xfrm>
            <a:custGeom>
              <a:rect b="b" l="l" r="r" t="t"/>
              <a:pathLst>
                <a:path extrusionOk="0" h="741" w="1229">
                  <a:moveTo>
                    <a:pt x="629" y="0"/>
                  </a:moveTo>
                  <a:cubicBezTo>
                    <a:pt x="308" y="0"/>
                    <a:pt x="71" y="90"/>
                    <a:pt x="40" y="226"/>
                  </a:cubicBezTo>
                  <a:cubicBezTo>
                    <a:pt x="1" y="424"/>
                    <a:pt x="377" y="642"/>
                    <a:pt x="852" y="721"/>
                  </a:cubicBezTo>
                  <a:cubicBezTo>
                    <a:pt x="932" y="741"/>
                    <a:pt x="991" y="741"/>
                    <a:pt x="1070" y="741"/>
                  </a:cubicBezTo>
                  <a:lnTo>
                    <a:pt x="1070" y="721"/>
                  </a:lnTo>
                  <a:lnTo>
                    <a:pt x="1149" y="365"/>
                  </a:lnTo>
                  <a:cubicBezTo>
                    <a:pt x="1169" y="266"/>
                    <a:pt x="1209" y="186"/>
                    <a:pt x="1229" y="87"/>
                  </a:cubicBezTo>
                  <a:cubicBezTo>
                    <a:pt x="1130" y="67"/>
                    <a:pt x="1050" y="48"/>
                    <a:pt x="951" y="28"/>
                  </a:cubicBezTo>
                  <a:cubicBezTo>
                    <a:pt x="838" y="9"/>
                    <a:pt x="730" y="0"/>
                    <a:pt x="629" y="0"/>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1" name="Google Shape;1561;p25"/>
            <p:cNvSpPr/>
            <p:nvPr/>
          </p:nvSpPr>
          <p:spPr>
            <a:xfrm>
              <a:off x="3337950" y="3178775"/>
              <a:ext cx="19825" cy="61925"/>
            </a:xfrm>
            <a:custGeom>
              <a:rect b="b" l="l" r="r" t="t"/>
              <a:pathLst>
                <a:path extrusionOk="0" h="2477" w="793">
                  <a:moveTo>
                    <a:pt x="357" y="1"/>
                  </a:moveTo>
                  <a:cubicBezTo>
                    <a:pt x="317" y="1"/>
                    <a:pt x="258" y="21"/>
                    <a:pt x="258" y="60"/>
                  </a:cubicBezTo>
                  <a:cubicBezTo>
                    <a:pt x="179" y="476"/>
                    <a:pt x="119" y="833"/>
                    <a:pt x="238" y="1050"/>
                  </a:cubicBezTo>
                  <a:lnTo>
                    <a:pt x="594" y="2060"/>
                  </a:lnTo>
                  <a:cubicBezTo>
                    <a:pt x="436" y="2179"/>
                    <a:pt x="258" y="2258"/>
                    <a:pt x="80" y="2318"/>
                  </a:cubicBezTo>
                  <a:cubicBezTo>
                    <a:pt x="0" y="2338"/>
                    <a:pt x="20" y="2456"/>
                    <a:pt x="99" y="2476"/>
                  </a:cubicBezTo>
                  <a:lnTo>
                    <a:pt x="139" y="2476"/>
                  </a:lnTo>
                  <a:cubicBezTo>
                    <a:pt x="377" y="2417"/>
                    <a:pt x="594" y="2298"/>
                    <a:pt x="773" y="2139"/>
                  </a:cubicBezTo>
                  <a:cubicBezTo>
                    <a:pt x="792" y="2100"/>
                    <a:pt x="792" y="2080"/>
                    <a:pt x="773" y="2040"/>
                  </a:cubicBezTo>
                  <a:lnTo>
                    <a:pt x="396" y="991"/>
                  </a:lnTo>
                  <a:cubicBezTo>
                    <a:pt x="297" y="793"/>
                    <a:pt x="357" y="476"/>
                    <a:pt x="416" y="100"/>
                  </a:cubicBezTo>
                  <a:cubicBezTo>
                    <a:pt x="436" y="60"/>
                    <a:pt x="396" y="21"/>
                    <a:pt x="357"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2" name="Google Shape;1562;p25"/>
            <p:cNvSpPr/>
            <p:nvPr/>
          </p:nvSpPr>
          <p:spPr>
            <a:xfrm>
              <a:off x="3259725" y="3201850"/>
              <a:ext cx="44575" cy="19225"/>
            </a:xfrm>
            <a:custGeom>
              <a:rect b="b" l="l" r="r" t="t"/>
              <a:pathLst>
                <a:path extrusionOk="0" h="769" w="1783">
                  <a:moveTo>
                    <a:pt x="631" y="1"/>
                  </a:moveTo>
                  <a:cubicBezTo>
                    <a:pt x="303" y="1"/>
                    <a:pt x="55" y="95"/>
                    <a:pt x="40" y="246"/>
                  </a:cubicBezTo>
                  <a:cubicBezTo>
                    <a:pt x="1" y="424"/>
                    <a:pt x="357" y="642"/>
                    <a:pt x="832" y="741"/>
                  </a:cubicBezTo>
                  <a:cubicBezTo>
                    <a:pt x="944" y="760"/>
                    <a:pt x="1052" y="769"/>
                    <a:pt x="1153" y="769"/>
                  </a:cubicBezTo>
                  <a:cubicBezTo>
                    <a:pt x="1482" y="769"/>
                    <a:pt x="1733" y="675"/>
                    <a:pt x="1763" y="523"/>
                  </a:cubicBezTo>
                  <a:cubicBezTo>
                    <a:pt x="1783" y="345"/>
                    <a:pt x="1426" y="127"/>
                    <a:pt x="951" y="28"/>
                  </a:cubicBezTo>
                  <a:cubicBezTo>
                    <a:pt x="840" y="10"/>
                    <a:pt x="731" y="1"/>
                    <a:pt x="631" y="1"/>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3" name="Google Shape;1563;p25"/>
            <p:cNvSpPr/>
            <p:nvPr/>
          </p:nvSpPr>
          <p:spPr>
            <a:xfrm>
              <a:off x="3240425" y="3073350"/>
              <a:ext cx="167850" cy="114875"/>
            </a:xfrm>
            <a:custGeom>
              <a:rect b="b" l="l" r="r" t="t"/>
              <a:pathLst>
                <a:path extrusionOk="0" h="4595" w="6714">
                  <a:moveTo>
                    <a:pt x="3131" y="0"/>
                  </a:moveTo>
                  <a:cubicBezTo>
                    <a:pt x="2428" y="0"/>
                    <a:pt x="1744" y="215"/>
                    <a:pt x="1228" y="673"/>
                  </a:cubicBezTo>
                  <a:cubicBezTo>
                    <a:pt x="60" y="1743"/>
                    <a:pt x="0" y="2911"/>
                    <a:pt x="20" y="3267"/>
                  </a:cubicBezTo>
                  <a:lnTo>
                    <a:pt x="20" y="3366"/>
                  </a:lnTo>
                  <a:cubicBezTo>
                    <a:pt x="20" y="3366"/>
                    <a:pt x="396" y="3604"/>
                    <a:pt x="416" y="4495"/>
                  </a:cubicBezTo>
                  <a:lnTo>
                    <a:pt x="971" y="4594"/>
                  </a:lnTo>
                  <a:cubicBezTo>
                    <a:pt x="1248" y="4040"/>
                    <a:pt x="1406" y="3406"/>
                    <a:pt x="1406" y="2792"/>
                  </a:cubicBezTo>
                  <a:cubicBezTo>
                    <a:pt x="1406" y="2693"/>
                    <a:pt x="1426" y="2594"/>
                    <a:pt x="1446" y="2515"/>
                  </a:cubicBezTo>
                  <a:cubicBezTo>
                    <a:pt x="1703" y="1787"/>
                    <a:pt x="2814" y="1326"/>
                    <a:pt x="3859" y="1326"/>
                  </a:cubicBezTo>
                  <a:cubicBezTo>
                    <a:pt x="4264" y="1326"/>
                    <a:pt x="4659" y="1395"/>
                    <a:pt x="4990" y="1544"/>
                  </a:cubicBezTo>
                  <a:cubicBezTo>
                    <a:pt x="5763" y="1901"/>
                    <a:pt x="6297" y="2614"/>
                    <a:pt x="6416" y="3446"/>
                  </a:cubicBezTo>
                  <a:cubicBezTo>
                    <a:pt x="6436" y="3802"/>
                    <a:pt x="6416" y="4139"/>
                    <a:pt x="6357" y="4475"/>
                  </a:cubicBezTo>
                  <a:cubicBezTo>
                    <a:pt x="6713" y="3604"/>
                    <a:pt x="6654" y="2614"/>
                    <a:pt x="6198" y="1782"/>
                  </a:cubicBezTo>
                  <a:cubicBezTo>
                    <a:pt x="5622" y="641"/>
                    <a:pt x="4346" y="0"/>
                    <a:pt x="313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4" name="Google Shape;1564;p25"/>
            <p:cNvSpPr/>
            <p:nvPr/>
          </p:nvSpPr>
          <p:spPr>
            <a:xfrm>
              <a:off x="3240925" y="3136200"/>
              <a:ext cx="35650" cy="52025"/>
            </a:xfrm>
            <a:custGeom>
              <a:rect b="b" l="l" r="r" t="t"/>
              <a:pathLst>
                <a:path extrusionOk="0" h="2081" w="1426">
                  <a:moveTo>
                    <a:pt x="1426" y="1"/>
                  </a:moveTo>
                  <a:lnTo>
                    <a:pt x="0" y="753"/>
                  </a:lnTo>
                  <a:lnTo>
                    <a:pt x="0" y="852"/>
                  </a:lnTo>
                  <a:cubicBezTo>
                    <a:pt x="0" y="852"/>
                    <a:pt x="376" y="1090"/>
                    <a:pt x="396" y="1981"/>
                  </a:cubicBezTo>
                  <a:lnTo>
                    <a:pt x="951" y="2080"/>
                  </a:lnTo>
                  <a:cubicBezTo>
                    <a:pt x="1228" y="1526"/>
                    <a:pt x="1386" y="892"/>
                    <a:pt x="1386" y="278"/>
                  </a:cubicBezTo>
                  <a:cubicBezTo>
                    <a:pt x="1386" y="179"/>
                    <a:pt x="1406" y="80"/>
                    <a:pt x="1426" y="1"/>
                  </a:cubicBezTo>
                  <a:close/>
                </a:path>
              </a:pathLst>
            </a:custGeom>
            <a:solidFill>
              <a:srgbClr val="7628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5" name="Google Shape;1565;p25"/>
            <p:cNvSpPr/>
            <p:nvPr/>
          </p:nvSpPr>
          <p:spPr>
            <a:xfrm>
              <a:off x="3301800" y="3102075"/>
              <a:ext cx="98050" cy="51000"/>
            </a:xfrm>
            <a:custGeom>
              <a:rect b="b" l="l" r="r" t="t"/>
              <a:pathLst>
                <a:path extrusionOk="0" h="2040" w="3922">
                  <a:moveTo>
                    <a:pt x="910" y="1"/>
                  </a:moveTo>
                  <a:cubicBezTo>
                    <a:pt x="413" y="1"/>
                    <a:pt x="327" y="70"/>
                    <a:pt x="1" y="475"/>
                  </a:cubicBezTo>
                  <a:cubicBezTo>
                    <a:pt x="1" y="475"/>
                    <a:pt x="258" y="440"/>
                    <a:pt x="568" y="440"/>
                  </a:cubicBezTo>
                  <a:cubicBezTo>
                    <a:pt x="877" y="440"/>
                    <a:pt x="1238" y="475"/>
                    <a:pt x="1446" y="613"/>
                  </a:cubicBezTo>
                  <a:cubicBezTo>
                    <a:pt x="1758" y="847"/>
                    <a:pt x="2204" y="1141"/>
                    <a:pt x="2659" y="1141"/>
                  </a:cubicBezTo>
                  <a:cubicBezTo>
                    <a:pt x="2783" y="1141"/>
                    <a:pt x="2908" y="1120"/>
                    <a:pt x="3031" y="1069"/>
                  </a:cubicBezTo>
                  <a:cubicBezTo>
                    <a:pt x="3082" y="1047"/>
                    <a:pt x="3131" y="1038"/>
                    <a:pt x="3179" y="1038"/>
                  </a:cubicBezTo>
                  <a:cubicBezTo>
                    <a:pt x="3659" y="1038"/>
                    <a:pt x="3922" y="2039"/>
                    <a:pt x="3922" y="2039"/>
                  </a:cubicBezTo>
                  <a:cubicBezTo>
                    <a:pt x="3922" y="2039"/>
                    <a:pt x="3745" y="19"/>
                    <a:pt x="2124" y="19"/>
                  </a:cubicBezTo>
                  <a:cubicBezTo>
                    <a:pt x="2116" y="19"/>
                    <a:pt x="2108" y="19"/>
                    <a:pt x="2100" y="19"/>
                  </a:cubicBezTo>
                  <a:cubicBezTo>
                    <a:pt x="1534" y="19"/>
                    <a:pt x="1167" y="1"/>
                    <a:pt x="910"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6" name="Google Shape;1566;p25"/>
            <p:cNvSpPr/>
            <p:nvPr/>
          </p:nvSpPr>
          <p:spPr>
            <a:xfrm>
              <a:off x="3188925" y="3151750"/>
              <a:ext cx="62900" cy="85975"/>
            </a:xfrm>
            <a:custGeom>
              <a:rect b="b" l="l" r="r" t="t"/>
              <a:pathLst>
                <a:path extrusionOk="0" h="3439" w="2516">
                  <a:moveTo>
                    <a:pt x="1479" y="1"/>
                  </a:moveTo>
                  <a:cubicBezTo>
                    <a:pt x="1395" y="1"/>
                    <a:pt x="1305" y="11"/>
                    <a:pt x="1209" y="32"/>
                  </a:cubicBezTo>
                  <a:cubicBezTo>
                    <a:pt x="219" y="250"/>
                    <a:pt x="1" y="3438"/>
                    <a:pt x="1842" y="3438"/>
                  </a:cubicBezTo>
                  <a:lnTo>
                    <a:pt x="2516" y="805"/>
                  </a:lnTo>
                  <a:cubicBezTo>
                    <a:pt x="2516" y="805"/>
                    <a:pt x="2242" y="1"/>
                    <a:pt x="1479" y="1"/>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7" name="Google Shape;1567;p25"/>
            <p:cNvSpPr/>
            <p:nvPr/>
          </p:nvSpPr>
          <p:spPr>
            <a:xfrm>
              <a:off x="3220125" y="3216900"/>
              <a:ext cx="12900" cy="11075"/>
            </a:xfrm>
            <a:custGeom>
              <a:rect b="b" l="l" r="r" t="t"/>
              <a:pathLst>
                <a:path extrusionOk="0" h="443" w="516">
                  <a:moveTo>
                    <a:pt x="218" y="1"/>
                  </a:moveTo>
                  <a:cubicBezTo>
                    <a:pt x="99" y="1"/>
                    <a:pt x="0" y="100"/>
                    <a:pt x="0" y="238"/>
                  </a:cubicBezTo>
                  <a:cubicBezTo>
                    <a:pt x="0" y="358"/>
                    <a:pt x="108" y="442"/>
                    <a:pt x="220" y="442"/>
                  </a:cubicBezTo>
                  <a:cubicBezTo>
                    <a:pt x="275" y="442"/>
                    <a:pt x="331" y="422"/>
                    <a:pt x="377" y="377"/>
                  </a:cubicBezTo>
                  <a:cubicBezTo>
                    <a:pt x="515" y="238"/>
                    <a:pt x="416" y="1"/>
                    <a:pt x="218"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8" name="Google Shape;1568;p25"/>
            <p:cNvSpPr/>
            <p:nvPr/>
          </p:nvSpPr>
          <p:spPr>
            <a:xfrm>
              <a:off x="3210725" y="3173150"/>
              <a:ext cx="24275" cy="35350"/>
            </a:xfrm>
            <a:custGeom>
              <a:rect b="b" l="l" r="r" t="t"/>
              <a:pathLst>
                <a:path extrusionOk="0" h="1414" w="971">
                  <a:moveTo>
                    <a:pt x="98" y="1"/>
                  </a:moveTo>
                  <a:cubicBezTo>
                    <a:pt x="61" y="1"/>
                    <a:pt x="35" y="23"/>
                    <a:pt x="20" y="67"/>
                  </a:cubicBezTo>
                  <a:cubicBezTo>
                    <a:pt x="0" y="107"/>
                    <a:pt x="20" y="147"/>
                    <a:pt x="60" y="166"/>
                  </a:cubicBezTo>
                  <a:cubicBezTo>
                    <a:pt x="753" y="444"/>
                    <a:pt x="812" y="1315"/>
                    <a:pt x="812" y="1335"/>
                  </a:cubicBezTo>
                  <a:cubicBezTo>
                    <a:pt x="812" y="1374"/>
                    <a:pt x="832" y="1394"/>
                    <a:pt x="871" y="1414"/>
                  </a:cubicBezTo>
                  <a:lnTo>
                    <a:pt x="891" y="1414"/>
                  </a:lnTo>
                  <a:cubicBezTo>
                    <a:pt x="931" y="1414"/>
                    <a:pt x="970" y="1374"/>
                    <a:pt x="970" y="1315"/>
                  </a:cubicBezTo>
                  <a:cubicBezTo>
                    <a:pt x="970" y="1275"/>
                    <a:pt x="911" y="325"/>
                    <a:pt x="139" y="8"/>
                  </a:cubicBezTo>
                  <a:cubicBezTo>
                    <a:pt x="124" y="3"/>
                    <a:pt x="110" y="1"/>
                    <a:pt x="9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9" name="Google Shape;1569;p25"/>
            <p:cNvSpPr/>
            <p:nvPr/>
          </p:nvSpPr>
          <p:spPr>
            <a:xfrm>
              <a:off x="3213200" y="3186350"/>
              <a:ext cx="16425" cy="11275"/>
            </a:xfrm>
            <a:custGeom>
              <a:rect b="b" l="l" r="r" t="t"/>
              <a:pathLst>
                <a:path extrusionOk="0" h="451" w="657">
                  <a:moveTo>
                    <a:pt x="543" y="0"/>
                  </a:moveTo>
                  <a:cubicBezTo>
                    <a:pt x="528" y="0"/>
                    <a:pt x="512" y="5"/>
                    <a:pt x="495" y="15"/>
                  </a:cubicBezTo>
                  <a:cubicBezTo>
                    <a:pt x="337" y="94"/>
                    <a:pt x="198" y="193"/>
                    <a:pt x="60" y="292"/>
                  </a:cubicBezTo>
                  <a:cubicBezTo>
                    <a:pt x="20" y="312"/>
                    <a:pt x="0" y="371"/>
                    <a:pt x="40" y="411"/>
                  </a:cubicBezTo>
                  <a:cubicBezTo>
                    <a:pt x="40" y="431"/>
                    <a:pt x="60" y="431"/>
                    <a:pt x="99" y="450"/>
                  </a:cubicBezTo>
                  <a:cubicBezTo>
                    <a:pt x="119" y="450"/>
                    <a:pt x="139" y="431"/>
                    <a:pt x="159" y="431"/>
                  </a:cubicBezTo>
                  <a:cubicBezTo>
                    <a:pt x="159" y="431"/>
                    <a:pt x="357" y="292"/>
                    <a:pt x="574" y="153"/>
                  </a:cubicBezTo>
                  <a:cubicBezTo>
                    <a:pt x="657" y="104"/>
                    <a:pt x="616" y="0"/>
                    <a:pt x="54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0" name="Google Shape;1570;p25"/>
            <p:cNvSpPr/>
            <p:nvPr/>
          </p:nvSpPr>
          <p:spPr>
            <a:xfrm>
              <a:off x="2931500" y="3378425"/>
              <a:ext cx="241825" cy="374100"/>
            </a:xfrm>
            <a:custGeom>
              <a:rect b="b" l="l" r="r" t="t"/>
              <a:pathLst>
                <a:path extrusionOk="0" h="14964" w="9673">
                  <a:moveTo>
                    <a:pt x="8087" y="4515"/>
                  </a:moveTo>
                  <a:cubicBezTo>
                    <a:pt x="8085" y="4515"/>
                    <a:pt x="8080" y="4520"/>
                    <a:pt x="8080" y="4530"/>
                  </a:cubicBezTo>
                  <a:cubicBezTo>
                    <a:pt x="8090" y="4520"/>
                    <a:pt x="8090" y="4515"/>
                    <a:pt x="8087" y="4515"/>
                  </a:cubicBezTo>
                  <a:close/>
                  <a:moveTo>
                    <a:pt x="7829" y="4606"/>
                  </a:moveTo>
                  <a:lnTo>
                    <a:pt x="7822" y="4609"/>
                  </a:lnTo>
                  <a:lnTo>
                    <a:pt x="7763" y="4629"/>
                  </a:lnTo>
                  <a:cubicBezTo>
                    <a:pt x="7785" y="4622"/>
                    <a:pt x="7807" y="4614"/>
                    <a:pt x="7829" y="4606"/>
                  </a:cubicBezTo>
                  <a:close/>
                  <a:moveTo>
                    <a:pt x="7045" y="1"/>
                  </a:moveTo>
                  <a:cubicBezTo>
                    <a:pt x="6804" y="1"/>
                    <a:pt x="6559" y="37"/>
                    <a:pt x="6317" y="114"/>
                  </a:cubicBezTo>
                  <a:lnTo>
                    <a:pt x="6317" y="134"/>
                  </a:lnTo>
                  <a:lnTo>
                    <a:pt x="6258" y="154"/>
                  </a:lnTo>
                  <a:lnTo>
                    <a:pt x="6218" y="173"/>
                  </a:lnTo>
                  <a:lnTo>
                    <a:pt x="6159" y="193"/>
                  </a:lnTo>
                  <a:lnTo>
                    <a:pt x="6100" y="213"/>
                  </a:lnTo>
                  <a:lnTo>
                    <a:pt x="6040" y="233"/>
                  </a:lnTo>
                  <a:lnTo>
                    <a:pt x="6001" y="253"/>
                  </a:lnTo>
                  <a:lnTo>
                    <a:pt x="5921" y="292"/>
                  </a:lnTo>
                  <a:lnTo>
                    <a:pt x="5862" y="312"/>
                  </a:lnTo>
                  <a:lnTo>
                    <a:pt x="5803" y="352"/>
                  </a:lnTo>
                  <a:lnTo>
                    <a:pt x="5743" y="371"/>
                  </a:lnTo>
                  <a:lnTo>
                    <a:pt x="5684" y="411"/>
                  </a:lnTo>
                  <a:lnTo>
                    <a:pt x="5644" y="431"/>
                  </a:lnTo>
                  <a:cubicBezTo>
                    <a:pt x="5506" y="510"/>
                    <a:pt x="5407" y="570"/>
                    <a:pt x="5308" y="649"/>
                  </a:cubicBezTo>
                  <a:cubicBezTo>
                    <a:pt x="5129" y="748"/>
                    <a:pt x="4971" y="886"/>
                    <a:pt x="4813" y="1025"/>
                  </a:cubicBezTo>
                  <a:cubicBezTo>
                    <a:pt x="4555" y="1243"/>
                    <a:pt x="4298" y="1480"/>
                    <a:pt x="4060" y="1738"/>
                  </a:cubicBezTo>
                  <a:cubicBezTo>
                    <a:pt x="3644" y="2193"/>
                    <a:pt x="3248" y="2669"/>
                    <a:pt x="2892" y="3183"/>
                  </a:cubicBezTo>
                  <a:cubicBezTo>
                    <a:pt x="2238" y="4114"/>
                    <a:pt x="1664" y="5084"/>
                    <a:pt x="1169" y="6094"/>
                  </a:cubicBezTo>
                  <a:cubicBezTo>
                    <a:pt x="1109" y="6213"/>
                    <a:pt x="1030" y="6352"/>
                    <a:pt x="971" y="6471"/>
                  </a:cubicBezTo>
                  <a:lnTo>
                    <a:pt x="892" y="6669"/>
                  </a:lnTo>
                  <a:cubicBezTo>
                    <a:pt x="832" y="6748"/>
                    <a:pt x="793" y="6847"/>
                    <a:pt x="753" y="6946"/>
                  </a:cubicBezTo>
                  <a:cubicBezTo>
                    <a:pt x="614" y="7283"/>
                    <a:pt x="496" y="7619"/>
                    <a:pt x="397" y="7976"/>
                  </a:cubicBezTo>
                  <a:cubicBezTo>
                    <a:pt x="238" y="8590"/>
                    <a:pt x="139" y="9203"/>
                    <a:pt x="80" y="9837"/>
                  </a:cubicBezTo>
                  <a:cubicBezTo>
                    <a:pt x="40" y="10411"/>
                    <a:pt x="0" y="10986"/>
                    <a:pt x="20" y="11560"/>
                  </a:cubicBezTo>
                  <a:cubicBezTo>
                    <a:pt x="20" y="11837"/>
                    <a:pt x="40" y="12134"/>
                    <a:pt x="60" y="12411"/>
                  </a:cubicBezTo>
                  <a:cubicBezTo>
                    <a:pt x="60" y="12550"/>
                    <a:pt x="80" y="12689"/>
                    <a:pt x="100" y="12827"/>
                  </a:cubicBezTo>
                  <a:lnTo>
                    <a:pt x="119" y="13045"/>
                  </a:lnTo>
                  <a:lnTo>
                    <a:pt x="139" y="13283"/>
                  </a:lnTo>
                  <a:cubicBezTo>
                    <a:pt x="260" y="14369"/>
                    <a:pt x="1141" y="14963"/>
                    <a:pt x="2024" y="14963"/>
                  </a:cubicBezTo>
                  <a:cubicBezTo>
                    <a:pt x="2734" y="14963"/>
                    <a:pt x="3445" y="14579"/>
                    <a:pt x="3763" y="13758"/>
                  </a:cubicBezTo>
                  <a:lnTo>
                    <a:pt x="3981" y="13243"/>
                  </a:lnTo>
                  <a:cubicBezTo>
                    <a:pt x="3981" y="13203"/>
                    <a:pt x="3981" y="13184"/>
                    <a:pt x="4001" y="13164"/>
                  </a:cubicBezTo>
                  <a:lnTo>
                    <a:pt x="4001" y="13085"/>
                  </a:lnTo>
                  <a:lnTo>
                    <a:pt x="4040" y="12906"/>
                  </a:lnTo>
                  <a:cubicBezTo>
                    <a:pt x="4060" y="12788"/>
                    <a:pt x="4080" y="12669"/>
                    <a:pt x="4100" y="12550"/>
                  </a:cubicBezTo>
                  <a:cubicBezTo>
                    <a:pt x="4119" y="12312"/>
                    <a:pt x="4159" y="12095"/>
                    <a:pt x="4199" y="11857"/>
                  </a:cubicBezTo>
                  <a:cubicBezTo>
                    <a:pt x="4298" y="11382"/>
                    <a:pt x="4377" y="10926"/>
                    <a:pt x="4476" y="10491"/>
                  </a:cubicBezTo>
                  <a:cubicBezTo>
                    <a:pt x="4575" y="10095"/>
                    <a:pt x="4694" y="9718"/>
                    <a:pt x="4832" y="9322"/>
                  </a:cubicBezTo>
                  <a:cubicBezTo>
                    <a:pt x="4892" y="9184"/>
                    <a:pt x="4951" y="9045"/>
                    <a:pt x="5030" y="8906"/>
                  </a:cubicBezTo>
                  <a:lnTo>
                    <a:pt x="5149" y="8689"/>
                  </a:lnTo>
                  <a:lnTo>
                    <a:pt x="5327" y="8372"/>
                  </a:lnTo>
                  <a:cubicBezTo>
                    <a:pt x="5822" y="7540"/>
                    <a:pt x="6337" y="6728"/>
                    <a:pt x="6872" y="5995"/>
                  </a:cubicBezTo>
                  <a:cubicBezTo>
                    <a:pt x="7110" y="5639"/>
                    <a:pt x="7387" y="5282"/>
                    <a:pt x="7644" y="5005"/>
                  </a:cubicBezTo>
                  <a:cubicBezTo>
                    <a:pt x="7763" y="4867"/>
                    <a:pt x="7882" y="4728"/>
                    <a:pt x="7981" y="4629"/>
                  </a:cubicBezTo>
                  <a:cubicBezTo>
                    <a:pt x="8021" y="4589"/>
                    <a:pt x="8060" y="4550"/>
                    <a:pt x="8080" y="4530"/>
                  </a:cubicBezTo>
                  <a:lnTo>
                    <a:pt x="8040" y="4530"/>
                  </a:lnTo>
                  <a:lnTo>
                    <a:pt x="7981" y="4550"/>
                  </a:lnTo>
                  <a:lnTo>
                    <a:pt x="7941" y="4570"/>
                  </a:lnTo>
                  <a:lnTo>
                    <a:pt x="7882" y="4589"/>
                  </a:lnTo>
                  <a:lnTo>
                    <a:pt x="7873" y="4589"/>
                  </a:lnTo>
                  <a:cubicBezTo>
                    <a:pt x="9050" y="4134"/>
                    <a:pt x="9672" y="2849"/>
                    <a:pt x="9288" y="1639"/>
                  </a:cubicBezTo>
                  <a:cubicBezTo>
                    <a:pt x="8969" y="633"/>
                    <a:pt x="8045" y="1"/>
                    <a:pt x="7045" y="1"/>
                  </a:cubicBezTo>
                  <a:close/>
                </a:path>
              </a:pathLst>
            </a:custGeom>
            <a:solidFill>
              <a:srgbClr val="9B483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1" name="Google Shape;1571;p25"/>
            <p:cNvSpPr/>
            <p:nvPr/>
          </p:nvSpPr>
          <p:spPr>
            <a:xfrm>
              <a:off x="2945350" y="3370850"/>
              <a:ext cx="235200" cy="254000"/>
            </a:xfrm>
            <a:custGeom>
              <a:rect b="b" l="l" r="r" t="t"/>
              <a:pathLst>
                <a:path extrusionOk="0" h="10160" w="9408">
                  <a:moveTo>
                    <a:pt x="6523" y="1"/>
                  </a:moveTo>
                  <a:cubicBezTo>
                    <a:pt x="6506" y="1"/>
                    <a:pt x="6496" y="1"/>
                    <a:pt x="6496" y="1"/>
                  </a:cubicBezTo>
                  <a:cubicBezTo>
                    <a:pt x="6377" y="1"/>
                    <a:pt x="6278" y="21"/>
                    <a:pt x="6160" y="41"/>
                  </a:cubicBezTo>
                  <a:lnTo>
                    <a:pt x="6001" y="61"/>
                  </a:lnTo>
                  <a:cubicBezTo>
                    <a:pt x="5506" y="199"/>
                    <a:pt x="5031" y="417"/>
                    <a:pt x="4615" y="714"/>
                  </a:cubicBezTo>
                  <a:cubicBezTo>
                    <a:pt x="4556" y="754"/>
                    <a:pt x="4516" y="773"/>
                    <a:pt x="4476" y="813"/>
                  </a:cubicBezTo>
                  <a:cubicBezTo>
                    <a:pt x="3704" y="1387"/>
                    <a:pt x="3031" y="2041"/>
                    <a:pt x="2437" y="2793"/>
                  </a:cubicBezTo>
                  <a:lnTo>
                    <a:pt x="2338" y="2912"/>
                  </a:lnTo>
                  <a:cubicBezTo>
                    <a:pt x="1546" y="3882"/>
                    <a:pt x="833" y="4912"/>
                    <a:pt x="199" y="5982"/>
                  </a:cubicBezTo>
                  <a:cubicBezTo>
                    <a:pt x="179" y="6041"/>
                    <a:pt x="140" y="6081"/>
                    <a:pt x="120" y="6120"/>
                  </a:cubicBezTo>
                  <a:cubicBezTo>
                    <a:pt x="41" y="6259"/>
                    <a:pt x="1" y="6338"/>
                    <a:pt x="1" y="6338"/>
                  </a:cubicBezTo>
                  <a:cubicBezTo>
                    <a:pt x="397" y="8219"/>
                    <a:pt x="4595" y="10160"/>
                    <a:pt x="4595" y="10160"/>
                  </a:cubicBezTo>
                  <a:cubicBezTo>
                    <a:pt x="5387" y="8338"/>
                    <a:pt x="7447" y="5685"/>
                    <a:pt x="8476" y="4694"/>
                  </a:cubicBezTo>
                  <a:cubicBezTo>
                    <a:pt x="8952" y="4219"/>
                    <a:pt x="9407" y="3071"/>
                    <a:pt x="9348" y="2417"/>
                  </a:cubicBezTo>
                  <a:cubicBezTo>
                    <a:pt x="9162" y="71"/>
                    <a:pt x="6804" y="1"/>
                    <a:pt x="6523"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2" name="Google Shape;1572;p25"/>
            <p:cNvSpPr/>
            <p:nvPr/>
          </p:nvSpPr>
          <p:spPr>
            <a:xfrm>
              <a:off x="2948325" y="3440675"/>
              <a:ext cx="117350" cy="100725"/>
            </a:xfrm>
            <a:custGeom>
              <a:rect b="b" l="l" r="r" t="t"/>
              <a:pathLst>
                <a:path extrusionOk="0" h="4029" w="4694">
                  <a:moveTo>
                    <a:pt x="2318" y="0"/>
                  </a:moveTo>
                  <a:lnTo>
                    <a:pt x="2219" y="119"/>
                  </a:lnTo>
                  <a:cubicBezTo>
                    <a:pt x="2377" y="218"/>
                    <a:pt x="2536" y="297"/>
                    <a:pt x="2714" y="357"/>
                  </a:cubicBezTo>
                  <a:cubicBezTo>
                    <a:pt x="3862" y="812"/>
                    <a:pt x="4496" y="1585"/>
                    <a:pt x="4397" y="2436"/>
                  </a:cubicBezTo>
                  <a:cubicBezTo>
                    <a:pt x="4278" y="3189"/>
                    <a:pt x="3684" y="3763"/>
                    <a:pt x="2932" y="3842"/>
                  </a:cubicBezTo>
                  <a:cubicBezTo>
                    <a:pt x="2806" y="3852"/>
                    <a:pt x="2680" y="3857"/>
                    <a:pt x="2555" y="3857"/>
                  </a:cubicBezTo>
                  <a:cubicBezTo>
                    <a:pt x="1692" y="3857"/>
                    <a:pt x="841" y="3623"/>
                    <a:pt x="80" y="3208"/>
                  </a:cubicBezTo>
                  <a:cubicBezTo>
                    <a:pt x="60" y="3248"/>
                    <a:pt x="21" y="3307"/>
                    <a:pt x="1" y="3347"/>
                  </a:cubicBezTo>
                  <a:cubicBezTo>
                    <a:pt x="793" y="3783"/>
                    <a:pt x="1664" y="4020"/>
                    <a:pt x="2555" y="4020"/>
                  </a:cubicBezTo>
                  <a:cubicBezTo>
                    <a:pt x="2596" y="4026"/>
                    <a:pt x="2635" y="4028"/>
                    <a:pt x="2673" y="4028"/>
                  </a:cubicBezTo>
                  <a:cubicBezTo>
                    <a:pt x="2765" y="4028"/>
                    <a:pt x="2853" y="4014"/>
                    <a:pt x="2951" y="4000"/>
                  </a:cubicBezTo>
                  <a:cubicBezTo>
                    <a:pt x="3783" y="3921"/>
                    <a:pt x="4437" y="3268"/>
                    <a:pt x="4555" y="2456"/>
                  </a:cubicBezTo>
                  <a:cubicBezTo>
                    <a:pt x="4694" y="1505"/>
                    <a:pt x="4001" y="674"/>
                    <a:pt x="2773" y="198"/>
                  </a:cubicBezTo>
                  <a:cubicBezTo>
                    <a:pt x="2615" y="139"/>
                    <a:pt x="2456" y="80"/>
                    <a:pt x="231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3" name="Google Shape;1573;p25"/>
            <p:cNvSpPr/>
            <p:nvPr/>
          </p:nvSpPr>
          <p:spPr>
            <a:xfrm>
              <a:off x="3053775" y="3371350"/>
              <a:ext cx="54975" cy="82700"/>
            </a:xfrm>
            <a:custGeom>
              <a:rect b="b" l="l" r="r" t="t"/>
              <a:pathLst>
                <a:path extrusionOk="0" h="3308" w="2199">
                  <a:moveTo>
                    <a:pt x="1823" y="1"/>
                  </a:moveTo>
                  <a:lnTo>
                    <a:pt x="1664" y="41"/>
                  </a:lnTo>
                  <a:cubicBezTo>
                    <a:pt x="2100" y="1367"/>
                    <a:pt x="2120" y="2298"/>
                    <a:pt x="1704" y="2655"/>
                  </a:cubicBezTo>
                  <a:cubicBezTo>
                    <a:pt x="1359" y="2970"/>
                    <a:pt x="994" y="3151"/>
                    <a:pt x="713" y="3151"/>
                  </a:cubicBezTo>
                  <a:cubicBezTo>
                    <a:pt x="607" y="3151"/>
                    <a:pt x="513" y="3125"/>
                    <a:pt x="436" y="3070"/>
                  </a:cubicBezTo>
                  <a:cubicBezTo>
                    <a:pt x="139" y="2872"/>
                    <a:pt x="179" y="2457"/>
                    <a:pt x="436" y="1862"/>
                  </a:cubicBezTo>
                  <a:cubicBezTo>
                    <a:pt x="634" y="1486"/>
                    <a:pt x="575" y="1011"/>
                    <a:pt x="278" y="674"/>
                  </a:cubicBezTo>
                  <a:cubicBezTo>
                    <a:pt x="219" y="714"/>
                    <a:pt x="179" y="753"/>
                    <a:pt x="139" y="773"/>
                  </a:cubicBezTo>
                  <a:cubicBezTo>
                    <a:pt x="417" y="1051"/>
                    <a:pt x="476" y="1466"/>
                    <a:pt x="278" y="1803"/>
                  </a:cubicBezTo>
                  <a:cubicBezTo>
                    <a:pt x="1" y="2476"/>
                    <a:pt x="40" y="2971"/>
                    <a:pt x="337" y="3209"/>
                  </a:cubicBezTo>
                  <a:cubicBezTo>
                    <a:pt x="436" y="3268"/>
                    <a:pt x="575" y="3308"/>
                    <a:pt x="714" y="3308"/>
                  </a:cubicBezTo>
                  <a:cubicBezTo>
                    <a:pt x="1129" y="3268"/>
                    <a:pt x="1526" y="3090"/>
                    <a:pt x="1823" y="2773"/>
                  </a:cubicBezTo>
                  <a:cubicBezTo>
                    <a:pt x="2060" y="2496"/>
                    <a:pt x="2199" y="2120"/>
                    <a:pt x="2159" y="1744"/>
                  </a:cubicBezTo>
                  <a:cubicBezTo>
                    <a:pt x="2139" y="1150"/>
                    <a:pt x="2021" y="555"/>
                    <a:pt x="182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4" name="Google Shape;1574;p25"/>
            <p:cNvSpPr/>
            <p:nvPr/>
          </p:nvSpPr>
          <p:spPr>
            <a:xfrm>
              <a:off x="3058725" y="3476125"/>
              <a:ext cx="112550" cy="148250"/>
            </a:xfrm>
            <a:custGeom>
              <a:rect b="b" l="l" r="r" t="t"/>
              <a:pathLst>
                <a:path extrusionOk="0" h="5930" w="4502">
                  <a:moveTo>
                    <a:pt x="4323" y="0"/>
                  </a:moveTo>
                  <a:cubicBezTo>
                    <a:pt x="4293" y="0"/>
                    <a:pt x="4263" y="14"/>
                    <a:pt x="4238" y="48"/>
                  </a:cubicBezTo>
                  <a:cubicBezTo>
                    <a:pt x="2397" y="1969"/>
                    <a:pt x="1228" y="3375"/>
                    <a:pt x="40" y="5771"/>
                  </a:cubicBezTo>
                  <a:cubicBezTo>
                    <a:pt x="1" y="5830"/>
                    <a:pt x="40" y="5889"/>
                    <a:pt x="100" y="5929"/>
                  </a:cubicBezTo>
                  <a:lnTo>
                    <a:pt x="139" y="5929"/>
                  </a:lnTo>
                  <a:cubicBezTo>
                    <a:pt x="179" y="5929"/>
                    <a:pt x="219" y="5909"/>
                    <a:pt x="238" y="5870"/>
                  </a:cubicBezTo>
                  <a:cubicBezTo>
                    <a:pt x="1427" y="3493"/>
                    <a:pt x="2575" y="2107"/>
                    <a:pt x="4397" y="206"/>
                  </a:cubicBezTo>
                  <a:cubicBezTo>
                    <a:pt x="4502" y="131"/>
                    <a:pt x="4414" y="0"/>
                    <a:pt x="432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78" name="Shape 1578"/>
        <p:cNvGrpSpPr/>
        <p:nvPr/>
      </p:nvGrpSpPr>
      <p:grpSpPr>
        <a:xfrm>
          <a:off x="0" y="0"/>
          <a:ext cx="0" cy="0"/>
          <a:chOff x="0" y="0"/>
          <a:chExt cx="0" cy="0"/>
        </a:xfrm>
      </p:grpSpPr>
      <p:sp>
        <p:nvSpPr>
          <p:cNvPr id="1579" name="Google Shape;1579;p26"/>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p>
            <a:pPr indent="-381000" lvl="0" marL="457200" rtl="0" algn="l">
              <a:lnSpc>
                <a:spcPct val="100000"/>
              </a:lnSpc>
              <a:spcBef>
                <a:spcPts val="0"/>
              </a:spcBef>
              <a:spcAft>
                <a:spcPts val="0"/>
              </a:spcAft>
              <a:buClr>
                <a:schemeClr val="accent5"/>
              </a:buClr>
              <a:buSzPts val="2400"/>
              <a:buFont typeface="Roboto"/>
              <a:buChar char="●"/>
            </a:pPr>
            <a:r>
              <a:rPr lang="en" sz="2300">
                <a:solidFill>
                  <a:schemeClr val="accent5"/>
                </a:solidFill>
              </a:rPr>
              <a:t>Wendell, S. (2001). Unhealthy Disabled: Treating Chronic Illnesses as Disabilities. </a:t>
            </a:r>
            <a:r>
              <a:rPr i="1" lang="en" sz="2300">
                <a:solidFill>
                  <a:schemeClr val="accent5"/>
                </a:solidFill>
              </a:rPr>
              <a:t>Hypatia</a:t>
            </a:r>
            <a:r>
              <a:rPr lang="en" sz="2300">
                <a:solidFill>
                  <a:schemeClr val="accent5"/>
                </a:solidFill>
              </a:rPr>
              <a:t>, </a:t>
            </a:r>
            <a:r>
              <a:rPr i="1" lang="en" sz="2300">
                <a:solidFill>
                  <a:schemeClr val="accent5"/>
                </a:solidFill>
              </a:rPr>
              <a:t>16</a:t>
            </a:r>
            <a:r>
              <a:rPr lang="en" sz="2300">
                <a:solidFill>
                  <a:schemeClr val="accent5"/>
                </a:solidFill>
              </a:rPr>
              <a:t>(4), 17–33. http://www.jstor.org/stable/3810781</a:t>
            </a:r>
            <a:endParaRPr sz="2300">
              <a:solidFill>
                <a:schemeClr val="accent5"/>
              </a:solidFill>
            </a:endParaRPr>
          </a:p>
          <a:p>
            <a:pPr indent="-381000" lvl="0" marL="457200" rtl="0" algn="l">
              <a:lnSpc>
                <a:spcPct val="135000"/>
              </a:lnSpc>
              <a:spcBef>
                <a:spcPts val="0"/>
              </a:spcBef>
              <a:spcAft>
                <a:spcPts val="0"/>
              </a:spcAft>
              <a:buClr>
                <a:schemeClr val="accent5"/>
              </a:buClr>
              <a:buSzPts val="2400"/>
              <a:buFont typeface="Roboto"/>
              <a:buChar char="●"/>
            </a:pPr>
            <a:r>
              <a:rPr lang="en" sz="2300">
                <a:solidFill>
                  <a:schemeClr val="accent5"/>
                </a:solidFill>
              </a:rPr>
              <a:t>Kafer, A. (2013). </a:t>
            </a:r>
            <a:r>
              <a:rPr i="1" lang="en" sz="2300">
                <a:solidFill>
                  <a:schemeClr val="accent5"/>
                </a:solidFill>
              </a:rPr>
              <a:t>Feminist, Queer, Crip</a:t>
            </a:r>
            <a:r>
              <a:rPr lang="en" sz="2300">
                <a:solidFill>
                  <a:schemeClr val="accent5"/>
                </a:solidFill>
              </a:rPr>
              <a:t>. Indiana University Press. http://www.jstor.org/stable/j.ctt16gz79x</a:t>
            </a:r>
            <a:endParaRPr sz="2300">
              <a:solidFill>
                <a:schemeClr val="accent5"/>
              </a:solidFill>
            </a:endParaRPr>
          </a:p>
          <a:p>
            <a:pPr indent="0" lvl="0" marL="457200" rtl="0" algn="l">
              <a:lnSpc>
                <a:spcPct val="100000"/>
              </a:lnSpc>
              <a:spcBef>
                <a:spcPts val="0"/>
              </a:spcBef>
              <a:spcAft>
                <a:spcPts val="0"/>
              </a:spcAft>
              <a:buSzPts val="1200"/>
              <a:buNone/>
            </a:pPr>
            <a:r>
              <a:t/>
            </a:r>
            <a:endParaRPr/>
          </a:p>
        </p:txBody>
      </p:sp>
      <p:sp>
        <p:nvSpPr>
          <p:cNvPr id="1580" name="Google Shape;1580;p26"/>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Additional resources for disability defining</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4" name="Shape 1584"/>
        <p:cNvGrpSpPr/>
        <p:nvPr/>
      </p:nvGrpSpPr>
      <p:grpSpPr>
        <a:xfrm>
          <a:off x="0" y="0"/>
          <a:ext cx="0" cy="0"/>
          <a:chOff x="0" y="0"/>
          <a:chExt cx="0" cy="0"/>
        </a:xfrm>
      </p:grpSpPr>
      <p:sp>
        <p:nvSpPr>
          <p:cNvPr id="1585" name="Google Shape;1585;p27"/>
          <p:cNvSpPr txBox="1"/>
          <p:nvPr>
            <p:ph type="title"/>
          </p:nvPr>
        </p:nvSpPr>
        <p:spPr>
          <a:xfrm>
            <a:off x="540000" y="208275"/>
            <a:ext cx="806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Social vs medical model of disability</a:t>
            </a:r>
            <a:endParaRPr/>
          </a:p>
        </p:txBody>
      </p:sp>
      <p:sp>
        <p:nvSpPr>
          <p:cNvPr id="1586" name="Google Shape;1586;p27"/>
          <p:cNvSpPr txBox="1"/>
          <p:nvPr>
            <p:ph idx="1" type="subTitle"/>
          </p:nvPr>
        </p:nvSpPr>
        <p:spPr>
          <a:xfrm>
            <a:off x="6193125" y="912100"/>
            <a:ext cx="1723800" cy="426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2000"/>
              <a:buNone/>
            </a:pPr>
            <a:r>
              <a:rPr lang="en"/>
              <a:t>Social model</a:t>
            </a:r>
            <a:endParaRPr/>
          </a:p>
        </p:txBody>
      </p:sp>
      <p:sp>
        <p:nvSpPr>
          <p:cNvPr id="1587" name="Google Shape;1587;p27"/>
          <p:cNvSpPr txBox="1"/>
          <p:nvPr>
            <p:ph idx="2" type="subTitle"/>
          </p:nvPr>
        </p:nvSpPr>
        <p:spPr>
          <a:xfrm>
            <a:off x="5296575" y="1338400"/>
            <a:ext cx="3541200" cy="15978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chemeClr val="accent5"/>
              </a:buClr>
              <a:buSzPts val="1400"/>
              <a:buChar char="●"/>
            </a:pPr>
            <a:r>
              <a:rPr lang="en">
                <a:solidFill>
                  <a:schemeClr val="accent5"/>
                </a:solidFill>
              </a:rPr>
              <a:t>Term coined by disability activists in the 1970s</a:t>
            </a:r>
            <a:endParaRPr>
              <a:solidFill>
                <a:schemeClr val="accent5"/>
              </a:solidFill>
            </a:endParaRPr>
          </a:p>
          <a:p>
            <a:pPr indent="-317500" lvl="0" marL="457200" rtl="0" algn="l">
              <a:lnSpc>
                <a:spcPct val="100000"/>
              </a:lnSpc>
              <a:spcBef>
                <a:spcPts val="0"/>
              </a:spcBef>
              <a:spcAft>
                <a:spcPts val="0"/>
              </a:spcAft>
              <a:buClr>
                <a:schemeClr val="accent5"/>
              </a:buClr>
              <a:buSzPts val="1400"/>
              <a:buChar char="●"/>
            </a:pPr>
            <a:r>
              <a:rPr lang="en">
                <a:solidFill>
                  <a:schemeClr val="accent5"/>
                </a:solidFill>
              </a:rPr>
              <a:t>Proposes that the social barriers of society create impairment, not the disability.</a:t>
            </a:r>
            <a:endParaRPr>
              <a:solidFill>
                <a:schemeClr val="accent5"/>
              </a:solidFill>
            </a:endParaRPr>
          </a:p>
          <a:p>
            <a:pPr indent="-317500" lvl="0" marL="457200" rtl="0" algn="l">
              <a:lnSpc>
                <a:spcPct val="100000"/>
              </a:lnSpc>
              <a:spcBef>
                <a:spcPts val="0"/>
              </a:spcBef>
              <a:spcAft>
                <a:spcPts val="0"/>
              </a:spcAft>
              <a:buClr>
                <a:schemeClr val="accent5"/>
              </a:buClr>
              <a:buSzPts val="1400"/>
              <a:buChar char="●"/>
            </a:pPr>
            <a:r>
              <a:rPr lang="en">
                <a:solidFill>
                  <a:schemeClr val="accent5"/>
                </a:solidFill>
              </a:rPr>
              <a:t>“If society was accessible, I would not be considered disabled.”</a:t>
            </a:r>
            <a:endParaRPr>
              <a:solidFill>
                <a:schemeClr val="accent5"/>
              </a:solidFill>
            </a:endParaRPr>
          </a:p>
        </p:txBody>
      </p:sp>
      <p:sp>
        <p:nvSpPr>
          <p:cNvPr id="1588" name="Google Shape;1588;p27"/>
          <p:cNvSpPr txBox="1"/>
          <p:nvPr>
            <p:ph idx="3" type="subTitle"/>
          </p:nvPr>
        </p:nvSpPr>
        <p:spPr>
          <a:xfrm>
            <a:off x="1019850" y="912088"/>
            <a:ext cx="1723800" cy="426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2000"/>
              <a:buNone/>
            </a:pPr>
            <a:r>
              <a:rPr lang="en"/>
              <a:t>Medical model</a:t>
            </a:r>
            <a:endParaRPr/>
          </a:p>
        </p:txBody>
      </p:sp>
      <p:sp>
        <p:nvSpPr>
          <p:cNvPr id="1589" name="Google Shape;1589;p27"/>
          <p:cNvSpPr txBox="1"/>
          <p:nvPr>
            <p:ph idx="4" type="subTitle"/>
          </p:nvPr>
        </p:nvSpPr>
        <p:spPr>
          <a:xfrm>
            <a:off x="540000" y="1338400"/>
            <a:ext cx="3348000" cy="23076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chemeClr val="accent5"/>
              </a:buClr>
              <a:buSzPts val="1400"/>
              <a:buChar char="●"/>
            </a:pPr>
            <a:r>
              <a:rPr lang="en">
                <a:solidFill>
                  <a:schemeClr val="accent5"/>
                </a:solidFill>
              </a:rPr>
              <a:t>Views disability as the problem of the individual</a:t>
            </a:r>
            <a:endParaRPr>
              <a:solidFill>
                <a:schemeClr val="accent5"/>
              </a:solidFill>
            </a:endParaRPr>
          </a:p>
          <a:p>
            <a:pPr indent="-317500" lvl="0" marL="457200" rtl="0" algn="l">
              <a:lnSpc>
                <a:spcPct val="100000"/>
              </a:lnSpc>
              <a:spcBef>
                <a:spcPts val="0"/>
              </a:spcBef>
              <a:spcAft>
                <a:spcPts val="0"/>
              </a:spcAft>
              <a:buClr>
                <a:schemeClr val="accent5"/>
              </a:buClr>
              <a:buSzPts val="1400"/>
              <a:buChar char="●"/>
            </a:pPr>
            <a:r>
              <a:rPr lang="en">
                <a:solidFill>
                  <a:schemeClr val="accent5"/>
                </a:solidFill>
              </a:rPr>
              <a:t>Views disabled people as inferior to “normal” people.</a:t>
            </a:r>
            <a:endParaRPr>
              <a:solidFill>
                <a:schemeClr val="accent5"/>
              </a:solidFill>
            </a:endParaRPr>
          </a:p>
          <a:p>
            <a:pPr indent="-317500" lvl="0" marL="457200" rtl="0" algn="l">
              <a:lnSpc>
                <a:spcPct val="100000"/>
              </a:lnSpc>
              <a:spcBef>
                <a:spcPts val="0"/>
              </a:spcBef>
              <a:spcAft>
                <a:spcPts val="0"/>
              </a:spcAft>
              <a:buClr>
                <a:schemeClr val="accent5"/>
              </a:buClr>
              <a:buSzPts val="1400"/>
              <a:buChar char="●"/>
            </a:pPr>
            <a:r>
              <a:rPr lang="en">
                <a:solidFill>
                  <a:schemeClr val="accent5"/>
                </a:solidFill>
              </a:rPr>
              <a:t>Largely regarded as an ableist mindset by activists.</a:t>
            </a:r>
            <a:endParaRPr>
              <a:solidFill>
                <a:schemeClr val="accent5"/>
              </a:solidFill>
            </a:endParaRPr>
          </a:p>
          <a:p>
            <a:pPr indent="0" lvl="0" marL="0" rtl="0" algn="l">
              <a:lnSpc>
                <a:spcPct val="100000"/>
              </a:lnSpc>
              <a:spcBef>
                <a:spcPts val="0"/>
              </a:spcBef>
              <a:spcAft>
                <a:spcPts val="0"/>
              </a:spcAft>
              <a:buSzPts val="1400"/>
              <a:buNone/>
            </a:pPr>
            <a:r>
              <a:t/>
            </a:r>
            <a:endParaRPr/>
          </a:p>
        </p:txBody>
      </p:sp>
      <p:grpSp>
        <p:nvGrpSpPr>
          <p:cNvPr id="1590" name="Google Shape;1590;p27"/>
          <p:cNvGrpSpPr/>
          <p:nvPr/>
        </p:nvGrpSpPr>
        <p:grpSpPr>
          <a:xfrm>
            <a:off x="222575" y="3765711"/>
            <a:ext cx="8830849" cy="1377700"/>
            <a:chOff x="1009450" y="3538100"/>
            <a:chExt cx="7125100" cy="1369075"/>
          </a:xfrm>
        </p:grpSpPr>
        <p:grpSp>
          <p:nvGrpSpPr>
            <p:cNvPr id="1591" name="Google Shape;1591;p27"/>
            <p:cNvGrpSpPr/>
            <p:nvPr/>
          </p:nvGrpSpPr>
          <p:grpSpPr>
            <a:xfrm>
              <a:off x="1009450" y="3538100"/>
              <a:ext cx="7125100" cy="1369075"/>
              <a:chOff x="238125" y="2152600"/>
              <a:chExt cx="7125100" cy="1369075"/>
            </a:xfrm>
          </p:grpSpPr>
          <p:sp>
            <p:nvSpPr>
              <p:cNvPr id="1592" name="Google Shape;1592;p27"/>
              <p:cNvSpPr/>
              <p:nvPr/>
            </p:nvSpPr>
            <p:spPr>
              <a:xfrm>
                <a:off x="264250" y="3265875"/>
                <a:ext cx="7098975"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3" name="Google Shape;1593;p27"/>
              <p:cNvSpPr/>
              <p:nvPr/>
            </p:nvSpPr>
            <p:spPr>
              <a:xfrm>
                <a:off x="1263050" y="3071725"/>
                <a:ext cx="373400" cy="243650"/>
              </a:xfrm>
              <a:custGeom>
                <a:rect b="b" l="l" r="r" t="t"/>
                <a:pathLst>
                  <a:path extrusionOk="0" h="9746" w="14936">
                    <a:moveTo>
                      <a:pt x="11575" y="0"/>
                    </a:moveTo>
                    <a:cubicBezTo>
                      <a:pt x="8103" y="0"/>
                      <a:pt x="8887" y="8588"/>
                      <a:pt x="8887" y="8588"/>
                    </a:cubicBezTo>
                    <a:cubicBezTo>
                      <a:pt x="8887" y="8588"/>
                      <a:pt x="5054" y="3363"/>
                      <a:pt x="2785" y="3363"/>
                    </a:cubicBezTo>
                    <a:cubicBezTo>
                      <a:pt x="2452" y="3363"/>
                      <a:pt x="2153" y="3476"/>
                      <a:pt x="1905" y="3734"/>
                    </a:cubicBezTo>
                    <a:cubicBezTo>
                      <a:pt x="0" y="5788"/>
                      <a:pt x="6535" y="9745"/>
                      <a:pt x="6535" y="9745"/>
                    </a:cubicBezTo>
                    <a:lnTo>
                      <a:pt x="11239" y="9745"/>
                    </a:lnTo>
                    <a:cubicBezTo>
                      <a:pt x="11239" y="9745"/>
                      <a:pt x="14936" y="0"/>
                      <a:pt x="1157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4" name="Google Shape;1594;p27"/>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5" name="Google Shape;1595;p27"/>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6" name="Google Shape;1596;p27"/>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7" name="Google Shape;1597;p27"/>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8" name="Google Shape;1598;p27"/>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9" name="Google Shape;1599;p27"/>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0" name="Google Shape;1600;p27"/>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1" name="Google Shape;1601;p27"/>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2" name="Google Shape;1602;p27"/>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3" name="Google Shape;1603;p27"/>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4" name="Google Shape;1604;p27"/>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5" name="Google Shape;1605;p27"/>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6" name="Google Shape;1606;p27"/>
              <p:cNvSpPr/>
              <p:nvPr/>
            </p:nvSpPr>
            <p:spPr>
              <a:xfrm>
                <a:off x="238125" y="2180625"/>
                <a:ext cx="1052025" cy="1173025"/>
              </a:xfrm>
              <a:custGeom>
                <a:rect b="b" l="l" r="r" t="t"/>
                <a:pathLst>
                  <a:path extrusionOk="0" h="46921" w="42081">
                    <a:moveTo>
                      <a:pt x="24199" y="19362"/>
                    </a:moveTo>
                    <a:cubicBezTo>
                      <a:pt x="25469" y="19362"/>
                      <a:pt x="25556" y="21134"/>
                      <a:pt x="24531" y="21866"/>
                    </a:cubicBezTo>
                    <a:cubicBezTo>
                      <a:pt x="23946" y="22273"/>
                      <a:pt x="23153" y="22802"/>
                      <a:pt x="22577" y="22802"/>
                    </a:cubicBezTo>
                    <a:cubicBezTo>
                      <a:pt x="22308" y="22802"/>
                      <a:pt x="22086" y="22686"/>
                      <a:pt x="21955" y="22389"/>
                    </a:cubicBezTo>
                    <a:cubicBezTo>
                      <a:pt x="21806" y="22053"/>
                      <a:pt x="21806" y="21680"/>
                      <a:pt x="21992" y="21381"/>
                    </a:cubicBezTo>
                    <a:cubicBezTo>
                      <a:pt x="22328" y="20709"/>
                      <a:pt x="23112" y="19402"/>
                      <a:pt x="24121" y="19365"/>
                    </a:cubicBezTo>
                    <a:cubicBezTo>
                      <a:pt x="24147" y="19363"/>
                      <a:pt x="24174" y="19362"/>
                      <a:pt x="24199" y="19362"/>
                    </a:cubicBezTo>
                    <a:close/>
                    <a:moveTo>
                      <a:pt x="10884" y="26481"/>
                    </a:moveTo>
                    <a:cubicBezTo>
                      <a:pt x="10927" y="26481"/>
                      <a:pt x="10971" y="26485"/>
                      <a:pt x="11015" y="26496"/>
                    </a:cubicBezTo>
                    <a:cubicBezTo>
                      <a:pt x="11575" y="26534"/>
                      <a:pt x="12882" y="26758"/>
                      <a:pt x="13442" y="27654"/>
                    </a:cubicBezTo>
                    <a:cubicBezTo>
                      <a:pt x="13649" y="27970"/>
                      <a:pt x="13287" y="28101"/>
                      <a:pt x="12729" y="28101"/>
                    </a:cubicBezTo>
                    <a:cubicBezTo>
                      <a:pt x="11376" y="28101"/>
                      <a:pt x="8875" y="27327"/>
                      <a:pt x="10567" y="26534"/>
                    </a:cubicBezTo>
                    <a:cubicBezTo>
                      <a:pt x="10672" y="26507"/>
                      <a:pt x="10778" y="26481"/>
                      <a:pt x="10884" y="26481"/>
                    </a:cubicBezTo>
                    <a:close/>
                    <a:moveTo>
                      <a:pt x="29940" y="26536"/>
                    </a:moveTo>
                    <a:cubicBezTo>
                      <a:pt x="30154" y="26536"/>
                      <a:pt x="30337" y="26623"/>
                      <a:pt x="30468" y="26832"/>
                    </a:cubicBezTo>
                    <a:cubicBezTo>
                      <a:pt x="31089" y="27778"/>
                      <a:pt x="28310" y="30287"/>
                      <a:pt x="27149" y="30287"/>
                    </a:cubicBezTo>
                    <a:cubicBezTo>
                      <a:pt x="26706" y="30287"/>
                      <a:pt x="26499" y="29921"/>
                      <a:pt x="26809" y="28961"/>
                    </a:cubicBezTo>
                    <a:cubicBezTo>
                      <a:pt x="26809" y="28961"/>
                      <a:pt x="28812" y="26536"/>
                      <a:pt x="29940" y="26536"/>
                    </a:cubicBezTo>
                    <a:close/>
                    <a:moveTo>
                      <a:pt x="15433" y="32520"/>
                    </a:moveTo>
                    <a:cubicBezTo>
                      <a:pt x="15597" y="32520"/>
                      <a:pt x="15767" y="32539"/>
                      <a:pt x="15943" y="32582"/>
                    </a:cubicBezTo>
                    <a:cubicBezTo>
                      <a:pt x="17600" y="33020"/>
                      <a:pt x="15305" y="36154"/>
                      <a:pt x="13747" y="36154"/>
                    </a:cubicBezTo>
                    <a:cubicBezTo>
                      <a:pt x="13444" y="36154"/>
                      <a:pt x="13169" y="36036"/>
                      <a:pt x="12956" y="35756"/>
                    </a:cubicBezTo>
                    <a:cubicBezTo>
                      <a:pt x="12695" y="35345"/>
                      <a:pt x="12658" y="34823"/>
                      <a:pt x="12919" y="34375"/>
                    </a:cubicBezTo>
                    <a:cubicBezTo>
                      <a:pt x="13315" y="33681"/>
                      <a:pt x="14179" y="32520"/>
                      <a:pt x="15433" y="32520"/>
                    </a:cubicBezTo>
                    <a:close/>
                    <a:moveTo>
                      <a:pt x="10153" y="0"/>
                    </a:moveTo>
                    <a:cubicBezTo>
                      <a:pt x="7740" y="0"/>
                      <a:pt x="5435" y="1243"/>
                      <a:pt x="4145" y="3384"/>
                    </a:cubicBezTo>
                    <a:cubicBezTo>
                      <a:pt x="3622" y="4355"/>
                      <a:pt x="3136" y="5326"/>
                      <a:pt x="2688" y="6334"/>
                    </a:cubicBezTo>
                    <a:cubicBezTo>
                      <a:pt x="2688" y="6334"/>
                      <a:pt x="2502" y="9619"/>
                      <a:pt x="6086" y="11076"/>
                    </a:cubicBezTo>
                    <a:cubicBezTo>
                      <a:pt x="9633" y="12569"/>
                      <a:pt x="9708" y="15519"/>
                      <a:pt x="7057" y="15668"/>
                    </a:cubicBezTo>
                    <a:cubicBezTo>
                      <a:pt x="7033" y="15669"/>
                      <a:pt x="7010" y="15669"/>
                      <a:pt x="6986" y="15669"/>
                    </a:cubicBezTo>
                    <a:cubicBezTo>
                      <a:pt x="5002" y="15669"/>
                      <a:pt x="3369" y="12593"/>
                      <a:pt x="971" y="11486"/>
                    </a:cubicBezTo>
                    <a:cubicBezTo>
                      <a:pt x="336" y="14212"/>
                      <a:pt x="0" y="17012"/>
                      <a:pt x="0" y="19813"/>
                    </a:cubicBezTo>
                    <a:cubicBezTo>
                      <a:pt x="672" y="20223"/>
                      <a:pt x="1456" y="20485"/>
                      <a:pt x="2240" y="20597"/>
                    </a:cubicBezTo>
                    <a:cubicBezTo>
                      <a:pt x="4107" y="20858"/>
                      <a:pt x="8438" y="20223"/>
                      <a:pt x="8700" y="22688"/>
                    </a:cubicBezTo>
                    <a:cubicBezTo>
                      <a:pt x="8904" y="24373"/>
                      <a:pt x="6646" y="25622"/>
                      <a:pt x="4099" y="25622"/>
                    </a:cubicBezTo>
                    <a:cubicBezTo>
                      <a:pt x="2922" y="25622"/>
                      <a:pt x="1683" y="25355"/>
                      <a:pt x="597" y="24741"/>
                    </a:cubicBezTo>
                    <a:cubicBezTo>
                      <a:pt x="485" y="24667"/>
                      <a:pt x="373" y="24629"/>
                      <a:pt x="261" y="24555"/>
                    </a:cubicBezTo>
                    <a:lnTo>
                      <a:pt x="261" y="24555"/>
                    </a:lnTo>
                    <a:cubicBezTo>
                      <a:pt x="485" y="26683"/>
                      <a:pt x="859" y="28811"/>
                      <a:pt x="1419" y="30865"/>
                    </a:cubicBezTo>
                    <a:cubicBezTo>
                      <a:pt x="2150" y="31413"/>
                      <a:pt x="3021" y="31696"/>
                      <a:pt x="3903" y="31696"/>
                    </a:cubicBezTo>
                    <a:cubicBezTo>
                      <a:pt x="4463" y="31696"/>
                      <a:pt x="5027" y="31582"/>
                      <a:pt x="5563" y="31350"/>
                    </a:cubicBezTo>
                    <a:cubicBezTo>
                      <a:pt x="6674" y="30886"/>
                      <a:pt x="7742" y="30639"/>
                      <a:pt x="8563" y="30639"/>
                    </a:cubicBezTo>
                    <a:cubicBezTo>
                      <a:pt x="9922" y="30639"/>
                      <a:pt x="10602" y="31316"/>
                      <a:pt x="9671" y="32806"/>
                    </a:cubicBezTo>
                    <a:cubicBezTo>
                      <a:pt x="9027" y="33854"/>
                      <a:pt x="7714" y="34006"/>
                      <a:pt x="6320" y="34006"/>
                    </a:cubicBezTo>
                    <a:cubicBezTo>
                      <a:pt x="5750" y="34006"/>
                      <a:pt x="5167" y="33981"/>
                      <a:pt x="4610" y="33981"/>
                    </a:cubicBezTo>
                    <a:cubicBezTo>
                      <a:pt x="3761" y="33981"/>
                      <a:pt x="2974" y="34040"/>
                      <a:pt x="2390" y="34337"/>
                    </a:cubicBezTo>
                    <a:cubicBezTo>
                      <a:pt x="3099" y="36428"/>
                      <a:pt x="3883" y="38482"/>
                      <a:pt x="4779" y="40461"/>
                    </a:cubicBezTo>
                    <a:cubicBezTo>
                      <a:pt x="4854" y="40685"/>
                      <a:pt x="4966" y="40871"/>
                      <a:pt x="5041" y="41058"/>
                    </a:cubicBezTo>
                    <a:cubicBezTo>
                      <a:pt x="5391" y="41131"/>
                      <a:pt x="5747" y="41170"/>
                      <a:pt x="6103" y="41170"/>
                    </a:cubicBezTo>
                    <a:cubicBezTo>
                      <a:pt x="6656" y="41170"/>
                      <a:pt x="7206" y="41076"/>
                      <a:pt x="7729" y="40871"/>
                    </a:cubicBezTo>
                    <a:cubicBezTo>
                      <a:pt x="9514" y="40230"/>
                      <a:pt x="11427" y="39707"/>
                      <a:pt x="12909" y="39707"/>
                    </a:cubicBezTo>
                    <a:cubicBezTo>
                      <a:pt x="14187" y="39707"/>
                      <a:pt x="15144" y="40096"/>
                      <a:pt x="15421" y="41133"/>
                    </a:cubicBezTo>
                    <a:cubicBezTo>
                      <a:pt x="16018" y="43373"/>
                      <a:pt x="13180" y="44232"/>
                      <a:pt x="8065" y="46323"/>
                    </a:cubicBezTo>
                    <a:cubicBezTo>
                      <a:pt x="8214" y="46547"/>
                      <a:pt x="8364" y="46734"/>
                      <a:pt x="8513" y="46883"/>
                    </a:cubicBezTo>
                    <a:lnTo>
                      <a:pt x="27854" y="46883"/>
                    </a:lnTo>
                    <a:cubicBezTo>
                      <a:pt x="27257" y="45912"/>
                      <a:pt x="26548" y="44829"/>
                      <a:pt x="25838" y="43859"/>
                    </a:cubicBezTo>
                    <a:cubicBezTo>
                      <a:pt x="23822" y="41170"/>
                      <a:pt x="12023" y="12606"/>
                      <a:pt x="9820" y="5176"/>
                    </a:cubicBezTo>
                    <a:lnTo>
                      <a:pt x="9820" y="5176"/>
                    </a:lnTo>
                    <a:cubicBezTo>
                      <a:pt x="9820" y="5177"/>
                      <a:pt x="24867" y="38557"/>
                      <a:pt x="28228" y="44083"/>
                    </a:cubicBezTo>
                    <a:lnTo>
                      <a:pt x="29012" y="45389"/>
                    </a:lnTo>
                    <a:cubicBezTo>
                      <a:pt x="29348" y="45949"/>
                      <a:pt x="29647" y="46472"/>
                      <a:pt x="29945" y="46920"/>
                    </a:cubicBezTo>
                    <a:lnTo>
                      <a:pt x="30431" y="46920"/>
                    </a:lnTo>
                    <a:cubicBezTo>
                      <a:pt x="30244" y="46173"/>
                      <a:pt x="30281" y="45389"/>
                      <a:pt x="30543" y="44680"/>
                    </a:cubicBezTo>
                    <a:cubicBezTo>
                      <a:pt x="31065" y="43933"/>
                      <a:pt x="31812" y="43373"/>
                      <a:pt x="32671" y="43074"/>
                    </a:cubicBezTo>
                    <a:cubicBezTo>
                      <a:pt x="36778" y="41432"/>
                      <a:pt x="39840" y="41805"/>
                      <a:pt x="41371" y="37623"/>
                    </a:cubicBezTo>
                    <a:cubicBezTo>
                      <a:pt x="41968" y="35271"/>
                      <a:pt x="42080" y="32806"/>
                      <a:pt x="41670" y="30454"/>
                    </a:cubicBezTo>
                    <a:lnTo>
                      <a:pt x="41670" y="30454"/>
                    </a:lnTo>
                    <a:lnTo>
                      <a:pt x="41446" y="30566"/>
                    </a:lnTo>
                    <a:cubicBezTo>
                      <a:pt x="37963" y="32373"/>
                      <a:pt x="35692" y="33721"/>
                      <a:pt x="34170" y="33721"/>
                    </a:cubicBezTo>
                    <a:cubicBezTo>
                      <a:pt x="33522" y="33721"/>
                      <a:pt x="33009" y="33476"/>
                      <a:pt x="32596" y="32918"/>
                    </a:cubicBezTo>
                    <a:cubicBezTo>
                      <a:pt x="31252" y="31014"/>
                      <a:pt x="34314" y="28662"/>
                      <a:pt x="37338" y="26870"/>
                    </a:cubicBezTo>
                    <a:cubicBezTo>
                      <a:pt x="38533" y="26198"/>
                      <a:pt x="39392" y="25040"/>
                      <a:pt x="39616" y="23696"/>
                    </a:cubicBezTo>
                    <a:cubicBezTo>
                      <a:pt x="38794" y="21754"/>
                      <a:pt x="37749" y="19925"/>
                      <a:pt x="36592" y="18170"/>
                    </a:cubicBezTo>
                    <a:cubicBezTo>
                      <a:pt x="34474" y="18565"/>
                      <a:pt x="33115" y="22859"/>
                      <a:pt x="30658" y="22859"/>
                    </a:cubicBezTo>
                    <a:cubicBezTo>
                      <a:pt x="30559" y="22859"/>
                      <a:pt x="30459" y="22852"/>
                      <a:pt x="30356" y="22837"/>
                    </a:cubicBezTo>
                    <a:cubicBezTo>
                      <a:pt x="27593" y="22426"/>
                      <a:pt x="29049" y="20186"/>
                      <a:pt x="31887" y="18730"/>
                    </a:cubicBezTo>
                    <a:cubicBezTo>
                      <a:pt x="33306" y="18020"/>
                      <a:pt x="34202" y="16564"/>
                      <a:pt x="34202" y="14959"/>
                    </a:cubicBezTo>
                    <a:cubicBezTo>
                      <a:pt x="32858" y="13316"/>
                      <a:pt x="31364" y="11822"/>
                      <a:pt x="29684" y="10553"/>
                    </a:cubicBezTo>
                    <a:cubicBezTo>
                      <a:pt x="29647" y="10665"/>
                      <a:pt x="29609" y="10852"/>
                      <a:pt x="29572" y="11001"/>
                    </a:cubicBezTo>
                    <a:cubicBezTo>
                      <a:pt x="29013" y="14030"/>
                      <a:pt x="26184" y="16457"/>
                      <a:pt x="24187" y="16457"/>
                    </a:cubicBezTo>
                    <a:cubicBezTo>
                      <a:pt x="23648" y="16457"/>
                      <a:pt x="23170" y="16281"/>
                      <a:pt x="22814" y="15892"/>
                    </a:cubicBezTo>
                    <a:cubicBezTo>
                      <a:pt x="21096" y="14100"/>
                      <a:pt x="24345" y="11188"/>
                      <a:pt x="25353" y="9619"/>
                    </a:cubicBezTo>
                    <a:cubicBezTo>
                      <a:pt x="25651" y="9134"/>
                      <a:pt x="25913" y="8574"/>
                      <a:pt x="26062" y="8051"/>
                    </a:cubicBezTo>
                    <a:cubicBezTo>
                      <a:pt x="23523" y="6296"/>
                      <a:pt x="21171" y="4803"/>
                      <a:pt x="19043" y="3571"/>
                    </a:cubicBezTo>
                    <a:lnTo>
                      <a:pt x="19043" y="3571"/>
                    </a:lnTo>
                    <a:cubicBezTo>
                      <a:pt x="18744" y="5998"/>
                      <a:pt x="19715" y="8761"/>
                      <a:pt x="18482" y="10105"/>
                    </a:cubicBezTo>
                    <a:cubicBezTo>
                      <a:pt x="17996" y="10641"/>
                      <a:pt x="17480" y="10887"/>
                      <a:pt x="17009" y="10887"/>
                    </a:cubicBezTo>
                    <a:cubicBezTo>
                      <a:pt x="15743" y="10887"/>
                      <a:pt x="14801" y="9113"/>
                      <a:pt x="15645" y="6446"/>
                    </a:cubicBezTo>
                    <a:cubicBezTo>
                      <a:pt x="16130" y="5027"/>
                      <a:pt x="16018" y="3459"/>
                      <a:pt x="15309" y="2152"/>
                    </a:cubicBezTo>
                    <a:cubicBezTo>
                      <a:pt x="15010" y="1629"/>
                      <a:pt x="14562" y="1218"/>
                      <a:pt x="14039" y="994"/>
                    </a:cubicBezTo>
                    <a:cubicBezTo>
                      <a:pt x="13367" y="733"/>
                      <a:pt x="12732" y="472"/>
                      <a:pt x="12135" y="285"/>
                    </a:cubicBezTo>
                    <a:cubicBezTo>
                      <a:pt x="11478" y="93"/>
                      <a:pt x="10812" y="0"/>
                      <a:pt x="1015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7" name="Google Shape;1607;p27"/>
              <p:cNvSpPr/>
              <p:nvPr/>
            </p:nvSpPr>
            <p:spPr>
              <a:xfrm>
                <a:off x="483600" y="2310025"/>
                <a:ext cx="502225" cy="1043625"/>
              </a:xfrm>
              <a:custGeom>
                <a:rect b="b" l="l" r="r" t="t"/>
                <a:pathLst>
                  <a:path extrusionOk="0" h="41745" w="20089">
                    <a:moveTo>
                      <a:pt x="1" y="0"/>
                    </a:moveTo>
                    <a:lnTo>
                      <a:pt x="1" y="0"/>
                    </a:lnTo>
                    <a:cubicBezTo>
                      <a:pt x="2204" y="7430"/>
                      <a:pt x="14003" y="35994"/>
                      <a:pt x="16019" y="38683"/>
                    </a:cubicBezTo>
                    <a:cubicBezTo>
                      <a:pt x="16729" y="39653"/>
                      <a:pt x="17438" y="40736"/>
                      <a:pt x="18035" y="41744"/>
                    </a:cubicBezTo>
                    <a:lnTo>
                      <a:pt x="20089" y="41744"/>
                    </a:lnTo>
                    <a:cubicBezTo>
                      <a:pt x="19828" y="41259"/>
                      <a:pt x="19529" y="40773"/>
                      <a:pt x="19156" y="40213"/>
                    </a:cubicBezTo>
                    <a:lnTo>
                      <a:pt x="18371" y="38907"/>
                    </a:lnTo>
                    <a:cubicBezTo>
                      <a:pt x="15048" y="33381"/>
                      <a:pt x="1" y="1"/>
                      <a:pt x="1"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8" name="Google Shape;1608;p27"/>
              <p:cNvSpPr/>
              <p:nvPr/>
            </p:nvSpPr>
            <p:spPr>
              <a:xfrm>
                <a:off x="430400" y="2615050"/>
                <a:ext cx="207250" cy="89850"/>
              </a:xfrm>
              <a:custGeom>
                <a:rect b="b" l="l" r="r" t="t"/>
                <a:pathLst>
                  <a:path extrusionOk="0" h="3594" w="8290">
                    <a:moveTo>
                      <a:pt x="582" y="0"/>
                    </a:moveTo>
                    <a:cubicBezTo>
                      <a:pt x="389" y="0"/>
                      <a:pt x="195" y="3"/>
                      <a:pt x="1" y="9"/>
                    </a:cubicBezTo>
                    <a:cubicBezTo>
                      <a:pt x="3025" y="494"/>
                      <a:pt x="5900" y="1726"/>
                      <a:pt x="8290" y="3593"/>
                    </a:cubicBezTo>
                    <a:lnTo>
                      <a:pt x="7394" y="1316"/>
                    </a:lnTo>
                    <a:cubicBezTo>
                      <a:pt x="5221" y="419"/>
                      <a:pt x="2921" y="0"/>
                      <a:pt x="58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9" name="Google Shape;1609;p27"/>
              <p:cNvSpPr/>
              <p:nvPr/>
            </p:nvSpPr>
            <p:spPr>
              <a:xfrm>
                <a:off x="623625" y="2473375"/>
                <a:ext cx="84975" cy="219375"/>
              </a:xfrm>
              <a:custGeom>
                <a:rect b="b" l="l" r="r" t="t"/>
                <a:pathLst>
                  <a:path extrusionOk="0" h="8775" w="3399">
                    <a:moveTo>
                      <a:pt x="3399" y="0"/>
                    </a:moveTo>
                    <a:lnTo>
                      <a:pt x="3399" y="0"/>
                    </a:lnTo>
                    <a:cubicBezTo>
                      <a:pt x="1793" y="1942"/>
                      <a:pt x="635" y="4220"/>
                      <a:pt x="1" y="6684"/>
                    </a:cubicBezTo>
                    <a:lnTo>
                      <a:pt x="1270" y="8775"/>
                    </a:lnTo>
                    <a:cubicBezTo>
                      <a:pt x="1233" y="5713"/>
                      <a:pt x="1942" y="2689"/>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0" name="Google Shape;1610;p27"/>
              <p:cNvSpPr/>
              <p:nvPr/>
            </p:nvSpPr>
            <p:spPr>
              <a:xfrm>
                <a:off x="742175" y="2773000"/>
                <a:ext cx="138175" cy="188600"/>
              </a:xfrm>
              <a:custGeom>
                <a:rect b="b" l="l" r="r" t="t"/>
                <a:pathLst>
                  <a:path extrusionOk="0" h="7544" w="5527">
                    <a:moveTo>
                      <a:pt x="5527" y="1"/>
                    </a:moveTo>
                    <a:cubicBezTo>
                      <a:pt x="3324" y="1308"/>
                      <a:pt x="1457" y="3063"/>
                      <a:pt x="1" y="5116"/>
                    </a:cubicBezTo>
                    <a:lnTo>
                      <a:pt x="523" y="7543"/>
                    </a:lnTo>
                    <a:cubicBezTo>
                      <a:pt x="1494" y="4631"/>
                      <a:pt x="3212" y="2054"/>
                      <a:pt x="55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1" name="Google Shape;1611;p27"/>
              <p:cNvSpPr/>
              <p:nvPr/>
            </p:nvSpPr>
            <p:spPr>
              <a:xfrm>
                <a:off x="858850" y="2977425"/>
                <a:ext cx="116725" cy="204475"/>
              </a:xfrm>
              <a:custGeom>
                <a:rect b="b" l="l" r="r" t="t"/>
                <a:pathLst>
                  <a:path extrusionOk="0" h="8179" w="4669">
                    <a:moveTo>
                      <a:pt x="4668" y="1"/>
                    </a:moveTo>
                    <a:lnTo>
                      <a:pt x="4668" y="1"/>
                    </a:lnTo>
                    <a:cubicBezTo>
                      <a:pt x="2727" y="1607"/>
                      <a:pt x="1121" y="3623"/>
                      <a:pt x="1" y="5900"/>
                    </a:cubicBezTo>
                    <a:lnTo>
                      <a:pt x="860" y="8178"/>
                    </a:lnTo>
                    <a:cubicBezTo>
                      <a:pt x="1420" y="5191"/>
                      <a:pt x="2727" y="2353"/>
                      <a:pt x="466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2" name="Google Shape;1612;p27"/>
              <p:cNvSpPr/>
              <p:nvPr/>
            </p:nvSpPr>
            <p:spPr>
              <a:xfrm>
                <a:off x="541475" y="2916900"/>
                <a:ext cx="225000" cy="47500"/>
              </a:xfrm>
              <a:custGeom>
                <a:rect b="b" l="l" r="r" t="t"/>
                <a:pathLst>
                  <a:path extrusionOk="0" h="1900" w="9000">
                    <a:moveTo>
                      <a:pt x="6344" y="0"/>
                    </a:moveTo>
                    <a:cubicBezTo>
                      <a:pt x="4171" y="0"/>
                      <a:pt x="2017" y="384"/>
                      <a:pt x="1" y="1152"/>
                    </a:cubicBezTo>
                    <a:cubicBezTo>
                      <a:pt x="1017" y="977"/>
                      <a:pt x="2042" y="890"/>
                      <a:pt x="3064" y="890"/>
                    </a:cubicBezTo>
                    <a:cubicBezTo>
                      <a:pt x="5083" y="890"/>
                      <a:pt x="7091" y="1230"/>
                      <a:pt x="8999" y="1899"/>
                    </a:cubicBezTo>
                    <a:lnTo>
                      <a:pt x="7431" y="32"/>
                    </a:lnTo>
                    <a:cubicBezTo>
                      <a:pt x="7069" y="11"/>
                      <a:pt x="6706" y="0"/>
                      <a:pt x="634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3" name="Google Shape;1613;p27"/>
              <p:cNvSpPr/>
              <p:nvPr/>
            </p:nvSpPr>
            <p:spPr>
              <a:xfrm>
                <a:off x="642300" y="3137525"/>
                <a:ext cx="219375" cy="63025"/>
              </a:xfrm>
              <a:custGeom>
                <a:rect b="b" l="l" r="r" t="t"/>
                <a:pathLst>
                  <a:path extrusionOk="0" h="2521" w="8775">
                    <a:moveTo>
                      <a:pt x="3753" y="0"/>
                    </a:moveTo>
                    <a:cubicBezTo>
                      <a:pt x="2493" y="0"/>
                      <a:pt x="1233" y="131"/>
                      <a:pt x="0" y="393"/>
                    </a:cubicBezTo>
                    <a:cubicBezTo>
                      <a:pt x="77" y="392"/>
                      <a:pt x="154" y="391"/>
                      <a:pt x="230" y="391"/>
                    </a:cubicBezTo>
                    <a:cubicBezTo>
                      <a:pt x="3213" y="391"/>
                      <a:pt x="6154" y="1101"/>
                      <a:pt x="8775" y="2521"/>
                    </a:cubicBezTo>
                    <a:lnTo>
                      <a:pt x="7505" y="393"/>
                    </a:lnTo>
                    <a:cubicBezTo>
                      <a:pt x="6273" y="131"/>
                      <a:pt x="5013" y="0"/>
                      <a:pt x="375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14" name="Google Shape;1614;p27"/>
            <p:cNvGrpSpPr/>
            <p:nvPr/>
          </p:nvGrpSpPr>
          <p:grpSpPr>
            <a:xfrm flipH="1">
              <a:off x="2363100" y="3577900"/>
              <a:ext cx="511550" cy="1162175"/>
              <a:chOff x="6623900" y="2192400"/>
              <a:chExt cx="511550" cy="1162175"/>
            </a:xfrm>
          </p:grpSpPr>
          <p:sp>
            <p:nvSpPr>
              <p:cNvPr id="1615" name="Google Shape;1615;p27"/>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6" name="Google Shape;1616;p27"/>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1617" name="Google Shape;1617;p27"/>
          <p:cNvGrpSpPr/>
          <p:nvPr/>
        </p:nvGrpSpPr>
        <p:grpSpPr>
          <a:xfrm>
            <a:off x="3562738" y="2864800"/>
            <a:ext cx="2150525" cy="2146025"/>
            <a:chOff x="1763575" y="238125"/>
            <a:chExt cx="2150525" cy="2146025"/>
          </a:xfrm>
        </p:grpSpPr>
        <p:sp>
          <p:nvSpPr>
            <p:cNvPr id="1618" name="Google Shape;1618;p27"/>
            <p:cNvSpPr/>
            <p:nvPr/>
          </p:nvSpPr>
          <p:spPr>
            <a:xfrm>
              <a:off x="2722750" y="1055150"/>
              <a:ext cx="902100" cy="1316050"/>
            </a:xfrm>
            <a:custGeom>
              <a:rect b="b" l="l" r="r" t="t"/>
              <a:pathLst>
                <a:path extrusionOk="0" h="52642" w="36084">
                  <a:moveTo>
                    <a:pt x="17212" y="5034"/>
                  </a:moveTo>
                  <a:cubicBezTo>
                    <a:pt x="24950" y="5034"/>
                    <a:pt x="31469" y="14462"/>
                    <a:pt x="31778" y="26257"/>
                  </a:cubicBezTo>
                  <a:cubicBezTo>
                    <a:pt x="32089" y="38189"/>
                    <a:pt x="25967" y="47969"/>
                    <a:pt x="18107" y="48151"/>
                  </a:cubicBezTo>
                  <a:cubicBezTo>
                    <a:pt x="18022" y="48153"/>
                    <a:pt x="17938" y="48154"/>
                    <a:pt x="17854" y="48154"/>
                  </a:cubicBezTo>
                  <a:cubicBezTo>
                    <a:pt x="10080" y="48154"/>
                    <a:pt x="3603" y="38710"/>
                    <a:pt x="3295" y="26931"/>
                  </a:cubicBezTo>
                  <a:cubicBezTo>
                    <a:pt x="2983" y="15024"/>
                    <a:pt x="9131" y="5219"/>
                    <a:pt x="16991" y="5037"/>
                  </a:cubicBezTo>
                  <a:cubicBezTo>
                    <a:pt x="17065" y="5035"/>
                    <a:pt x="17139" y="5034"/>
                    <a:pt x="17212" y="5034"/>
                  </a:cubicBezTo>
                  <a:close/>
                  <a:moveTo>
                    <a:pt x="17644" y="1"/>
                  </a:moveTo>
                  <a:cubicBezTo>
                    <a:pt x="17548" y="1"/>
                    <a:pt x="17451" y="2"/>
                    <a:pt x="17355" y="4"/>
                  </a:cubicBezTo>
                  <a:cubicBezTo>
                    <a:pt x="7601" y="238"/>
                    <a:pt x="0" y="12197"/>
                    <a:pt x="363" y="26749"/>
                  </a:cubicBezTo>
                  <a:cubicBezTo>
                    <a:pt x="749" y="41132"/>
                    <a:pt x="8788" y="52642"/>
                    <a:pt x="18414" y="52642"/>
                  </a:cubicBezTo>
                  <a:cubicBezTo>
                    <a:pt x="18511" y="52642"/>
                    <a:pt x="18607" y="52641"/>
                    <a:pt x="18704" y="52638"/>
                  </a:cubicBezTo>
                  <a:cubicBezTo>
                    <a:pt x="28457" y="52405"/>
                    <a:pt x="36084" y="40446"/>
                    <a:pt x="35695" y="25919"/>
                  </a:cubicBezTo>
                  <a:cubicBezTo>
                    <a:pt x="35335" y="11511"/>
                    <a:pt x="27271" y="1"/>
                    <a:pt x="176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9" name="Google Shape;1619;p27"/>
            <p:cNvSpPr/>
            <p:nvPr/>
          </p:nvSpPr>
          <p:spPr>
            <a:xfrm>
              <a:off x="2731175" y="1273150"/>
              <a:ext cx="893675" cy="1098050"/>
            </a:xfrm>
            <a:custGeom>
              <a:rect b="b" l="l" r="r" t="t"/>
              <a:pathLst>
                <a:path extrusionOk="0" h="43922" w="35747">
                  <a:moveTo>
                    <a:pt x="30559" y="1"/>
                  </a:moveTo>
                  <a:cubicBezTo>
                    <a:pt x="30351" y="2309"/>
                    <a:pt x="29910" y="4566"/>
                    <a:pt x="29262" y="6771"/>
                  </a:cubicBezTo>
                  <a:cubicBezTo>
                    <a:pt x="30637" y="10195"/>
                    <a:pt x="31389" y="13853"/>
                    <a:pt x="31467" y="17563"/>
                  </a:cubicBezTo>
                  <a:cubicBezTo>
                    <a:pt x="31778" y="29469"/>
                    <a:pt x="25630" y="39275"/>
                    <a:pt x="17770" y="39457"/>
                  </a:cubicBezTo>
                  <a:cubicBezTo>
                    <a:pt x="17706" y="39458"/>
                    <a:pt x="17643" y="39458"/>
                    <a:pt x="17579" y="39458"/>
                  </a:cubicBezTo>
                  <a:cubicBezTo>
                    <a:pt x="9803" y="39458"/>
                    <a:pt x="3267" y="30022"/>
                    <a:pt x="2984" y="18211"/>
                  </a:cubicBezTo>
                  <a:lnTo>
                    <a:pt x="2984" y="16914"/>
                  </a:lnTo>
                  <a:cubicBezTo>
                    <a:pt x="1946" y="15773"/>
                    <a:pt x="1012" y="14553"/>
                    <a:pt x="208" y="13256"/>
                  </a:cubicBezTo>
                  <a:cubicBezTo>
                    <a:pt x="52" y="14839"/>
                    <a:pt x="0" y="16421"/>
                    <a:pt x="52" y="18029"/>
                  </a:cubicBezTo>
                  <a:cubicBezTo>
                    <a:pt x="412" y="32412"/>
                    <a:pt x="8477" y="43922"/>
                    <a:pt x="18103" y="43922"/>
                  </a:cubicBezTo>
                  <a:cubicBezTo>
                    <a:pt x="18199" y="43922"/>
                    <a:pt x="18296" y="43921"/>
                    <a:pt x="18393" y="43918"/>
                  </a:cubicBezTo>
                  <a:cubicBezTo>
                    <a:pt x="28146" y="43711"/>
                    <a:pt x="35747" y="31726"/>
                    <a:pt x="35358" y="17199"/>
                  </a:cubicBezTo>
                  <a:cubicBezTo>
                    <a:pt x="35202" y="10558"/>
                    <a:pt x="33386" y="4566"/>
                    <a:pt x="30559"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0" name="Google Shape;1620;p27"/>
            <p:cNvSpPr/>
            <p:nvPr/>
          </p:nvSpPr>
          <p:spPr>
            <a:xfrm>
              <a:off x="2791475" y="1171275"/>
              <a:ext cx="740650" cy="1097450"/>
            </a:xfrm>
            <a:custGeom>
              <a:rect b="b" l="l" r="r" t="t"/>
              <a:pathLst>
                <a:path extrusionOk="0" h="43898" w="29626">
                  <a:moveTo>
                    <a:pt x="14516" y="1349"/>
                  </a:moveTo>
                  <a:cubicBezTo>
                    <a:pt x="21941" y="1349"/>
                    <a:pt x="28150" y="10362"/>
                    <a:pt x="28432" y="21638"/>
                  </a:cubicBezTo>
                  <a:cubicBezTo>
                    <a:pt x="28717" y="33026"/>
                    <a:pt x="22855" y="42390"/>
                    <a:pt x="15358" y="42572"/>
                  </a:cubicBezTo>
                  <a:cubicBezTo>
                    <a:pt x="15294" y="42573"/>
                    <a:pt x="15231" y="42574"/>
                    <a:pt x="15167" y="42574"/>
                  </a:cubicBezTo>
                  <a:cubicBezTo>
                    <a:pt x="7729" y="42574"/>
                    <a:pt x="1503" y="33552"/>
                    <a:pt x="1194" y="22286"/>
                  </a:cubicBezTo>
                  <a:cubicBezTo>
                    <a:pt x="909" y="10898"/>
                    <a:pt x="6772" y="1533"/>
                    <a:pt x="14294" y="1352"/>
                  </a:cubicBezTo>
                  <a:cubicBezTo>
                    <a:pt x="14368" y="1350"/>
                    <a:pt x="14442" y="1349"/>
                    <a:pt x="14516" y="1349"/>
                  </a:cubicBezTo>
                  <a:close/>
                  <a:moveTo>
                    <a:pt x="14464" y="0"/>
                  </a:moveTo>
                  <a:cubicBezTo>
                    <a:pt x="14390" y="0"/>
                    <a:pt x="14316" y="1"/>
                    <a:pt x="14242" y="3"/>
                  </a:cubicBezTo>
                  <a:cubicBezTo>
                    <a:pt x="6227" y="210"/>
                    <a:pt x="1" y="10172"/>
                    <a:pt x="286" y="22286"/>
                  </a:cubicBezTo>
                  <a:cubicBezTo>
                    <a:pt x="595" y="34288"/>
                    <a:pt x="7218" y="43897"/>
                    <a:pt x="15136" y="43897"/>
                  </a:cubicBezTo>
                  <a:cubicBezTo>
                    <a:pt x="15210" y="43897"/>
                    <a:pt x="15284" y="43896"/>
                    <a:pt x="15358" y="43895"/>
                  </a:cubicBezTo>
                  <a:cubicBezTo>
                    <a:pt x="23348" y="43713"/>
                    <a:pt x="29625" y="33726"/>
                    <a:pt x="29288" y="21612"/>
                  </a:cubicBezTo>
                  <a:cubicBezTo>
                    <a:pt x="28980" y="9609"/>
                    <a:pt x="22356" y="0"/>
                    <a:pt x="1446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1" name="Google Shape;1621;p27"/>
            <p:cNvSpPr/>
            <p:nvPr/>
          </p:nvSpPr>
          <p:spPr>
            <a:xfrm>
              <a:off x="3048950" y="1223875"/>
              <a:ext cx="228300" cy="987050"/>
            </a:xfrm>
            <a:custGeom>
              <a:rect b="b" l="l" r="r" t="t"/>
              <a:pathLst>
                <a:path extrusionOk="0" fill="none" h="39482" w="9132">
                  <a:moveTo>
                    <a:pt x="0" y="0"/>
                  </a:moveTo>
                  <a:lnTo>
                    <a:pt x="9132" y="39482"/>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2" name="Google Shape;1622;p27"/>
            <p:cNvSpPr/>
            <p:nvPr/>
          </p:nvSpPr>
          <p:spPr>
            <a:xfrm>
              <a:off x="3027550" y="1247850"/>
              <a:ext cx="263325" cy="936500"/>
            </a:xfrm>
            <a:custGeom>
              <a:rect b="b" l="l" r="r" t="t"/>
              <a:pathLst>
                <a:path extrusionOk="0" fill="none" h="37460" w="10533">
                  <a:moveTo>
                    <a:pt x="10532" y="1"/>
                  </a:moveTo>
                  <a:lnTo>
                    <a:pt x="0" y="37459"/>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3" name="Google Shape;1623;p27"/>
            <p:cNvSpPr/>
            <p:nvPr/>
          </p:nvSpPr>
          <p:spPr>
            <a:xfrm>
              <a:off x="2878400" y="1410650"/>
              <a:ext cx="566825" cy="596650"/>
            </a:xfrm>
            <a:custGeom>
              <a:rect b="b" l="l" r="r" t="t"/>
              <a:pathLst>
                <a:path extrusionOk="0" fill="none" h="23866" w="22673">
                  <a:moveTo>
                    <a:pt x="0" y="0"/>
                  </a:moveTo>
                  <a:lnTo>
                    <a:pt x="22672" y="23866"/>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4" name="Google Shape;1624;p27"/>
            <p:cNvSpPr/>
            <p:nvPr/>
          </p:nvSpPr>
          <p:spPr>
            <a:xfrm>
              <a:off x="2803150" y="1709600"/>
              <a:ext cx="721850" cy="5875"/>
            </a:xfrm>
            <a:custGeom>
              <a:rect b="b" l="l" r="r" t="t"/>
              <a:pathLst>
                <a:path extrusionOk="0" fill="none" h="235" w="28874">
                  <a:moveTo>
                    <a:pt x="28873" y="234"/>
                  </a:moveTo>
                  <a:lnTo>
                    <a:pt x="1" y="1"/>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5" name="Google Shape;1625;p27"/>
            <p:cNvSpPr/>
            <p:nvPr/>
          </p:nvSpPr>
          <p:spPr>
            <a:xfrm>
              <a:off x="2849850" y="1463825"/>
              <a:ext cx="631050" cy="520775"/>
            </a:xfrm>
            <a:custGeom>
              <a:rect b="b" l="l" r="r" t="t"/>
              <a:pathLst>
                <a:path extrusionOk="0" fill="none" h="20831" w="25242">
                  <a:moveTo>
                    <a:pt x="25241" y="0"/>
                  </a:moveTo>
                  <a:lnTo>
                    <a:pt x="1" y="20831"/>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6" name="Google Shape;1626;p27"/>
            <p:cNvSpPr/>
            <p:nvPr/>
          </p:nvSpPr>
          <p:spPr>
            <a:xfrm>
              <a:off x="2805750" y="1559800"/>
              <a:ext cx="688750" cy="314550"/>
            </a:xfrm>
            <a:custGeom>
              <a:rect b="b" l="l" r="r" t="t"/>
              <a:pathLst>
                <a:path extrusionOk="0" fill="none" h="12582" w="27550">
                  <a:moveTo>
                    <a:pt x="1" y="0"/>
                  </a:moveTo>
                  <a:lnTo>
                    <a:pt x="27550" y="12582"/>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7" name="Google Shape;1627;p27"/>
            <p:cNvSpPr/>
            <p:nvPr/>
          </p:nvSpPr>
          <p:spPr>
            <a:xfrm>
              <a:off x="3144925" y="1208950"/>
              <a:ext cx="44125" cy="1027275"/>
            </a:xfrm>
            <a:custGeom>
              <a:rect b="b" l="l" r="r" t="t"/>
              <a:pathLst>
                <a:path extrusionOk="0" fill="none" h="41091" w="1765">
                  <a:moveTo>
                    <a:pt x="1765" y="0"/>
                  </a:moveTo>
                  <a:lnTo>
                    <a:pt x="1" y="41091"/>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8" name="Google Shape;1628;p27"/>
            <p:cNvSpPr/>
            <p:nvPr/>
          </p:nvSpPr>
          <p:spPr>
            <a:xfrm>
              <a:off x="2940650" y="1310775"/>
              <a:ext cx="430000" cy="812600"/>
            </a:xfrm>
            <a:custGeom>
              <a:rect b="b" l="l" r="r" t="t"/>
              <a:pathLst>
                <a:path extrusionOk="0" fill="none" h="32504" w="17200">
                  <a:moveTo>
                    <a:pt x="17199" y="32504"/>
                  </a:moveTo>
                  <a:lnTo>
                    <a:pt x="0" y="0"/>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9" name="Google Shape;1629;p27"/>
            <p:cNvSpPr/>
            <p:nvPr/>
          </p:nvSpPr>
          <p:spPr>
            <a:xfrm>
              <a:off x="2918600" y="1333475"/>
              <a:ext cx="498725" cy="778250"/>
            </a:xfrm>
            <a:custGeom>
              <a:rect b="b" l="l" r="r" t="t"/>
              <a:pathLst>
                <a:path extrusionOk="0" fill="none" h="31130" w="19949">
                  <a:moveTo>
                    <a:pt x="19949" y="0"/>
                  </a:moveTo>
                  <a:lnTo>
                    <a:pt x="0" y="31129"/>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0" name="Google Shape;1630;p27"/>
            <p:cNvSpPr/>
            <p:nvPr/>
          </p:nvSpPr>
          <p:spPr>
            <a:xfrm>
              <a:off x="2811600" y="1594175"/>
              <a:ext cx="699775" cy="245800"/>
            </a:xfrm>
            <a:custGeom>
              <a:rect b="b" l="l" r="r" t="t"/>
              <a:pathLst>
                <a:path extrusionOk="0" fill="none" h="9832" w="27991">
                  <a:moveTo>
                    <a:pt x="27990" y="0"/>
                  </a:moveTo>
                  <a:lnTo>
                    <a:pt x="0" y="9832"/>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1" name="Google Shape;1631;p27"/>
            <p:cNvSpPr/>
            <p:nvPr/>
          </p:nvSpPr>
          <p:spPr>
            <a:xfrm>
              <a:off x="3083325" y="1607700"/>
              <a:ext cx="156975" cy="224650"/>
            </a:xfrm>
            <a:custGeom>
              <a:rect b="b" l="l" r="r" t="t"/>
              <a:pathLst>
                <a:path extrusionOk="0" h="8986" w="6279">
                  <a:moveTo>
                    <a:pt x="2929" y="0"/>
                  </a:moveTo>
                  <a:cubicBezTo>
                    <a:pt x="2886" y="0"/>
                    <a:pt x="2844" y="1"/>
                    <a:pt x="2802" y="4"/>
                  </a:cubicBezTo>
                  <a:cubicBezTo>
                    <a:pt x="1168" y="134"/>
                    <a:pt x="0" y="2235"/>
                    <a:pt x="156" y="4725"/>
                  </a:cubicBezTo>
                  <a:cubicBezTo>
                    <a:pt x="332" y="7111"/>
                    <a:pt x="1723" y="8986"/>
                    <a:pt x="3294" y="8986"/>
                  </a:cubicBezTo>
                  <a:cubicBezTo>
                    <a:pt x="3346" y="8986"/>
                    <a:pt x="3398" y="8984"/>
                    <a:pt x="3450" y="8980"/>
                  </a:cubicBezTo>
                  <a:cubicBezTo>
                    <a:pt x="5085" y="8850"/>
                    <a:pt x="6278" y="6749"/>
                    <a:pt x="6096" y="4284"/>
                  </a:cubicBezTo>
                  <a:cubicBezTo>
                    <a:pt x="5920" y="1884"/>
                    <a:pt x="4512" y="0"/>
                    <a:pt x="2929"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2" name="Google Shape;1632;p27"/>
            <p:cNvSpPr/>
            <p:nvPr/>
          </p:nvSpPr>
          <p:spPr>
            <a:xfrm>
              <a:off x="3622900" y="1961175"/>
              <a:ext cx="291200" cy="422950"/>
            </a:xfrm>
            <a:custGeom>
              <a:rect b="b" l="l" r="r" t="t"/>
              <a:pathLst>
                <a:path extrusionOk="0" h="16918" w="11648">
                  <a:moveTo>
                    <a:pt x="5567" y="1947"/>
                  </a:moveTo>
                  <a:cubicBezTo>
                    <a:pt x="7914" y="1947"/>
                    <a:pt x="9911" y="4823"/>
                    <a:pt x="10039" y="8408"/>
                  </a:cubicBezTo>
                  <a:cubicBezTo>
                    <a:pt x="10143" y="12065"/>
                    <a:pt x="8301" y="15074"/>
                    <a:pt x="5889" y="15126"/>
                  </a:cubicBezTo>
                  <a:cubicBezTo>
                    <a:pt x="5857" y="15127"/>
                    <a:pt x="5825" y="15128"/>
                    <a:pt x="5793" y="15128"/>
                  </a:cubicBezTo>
                  <a:cubicBezTo>
                    <a:pt x="3422" y="15128"/>
                    <a:pt x="1425" y="12276"/>
                    <a:pt x="1323" y="8667"/>
                  </a:cubicBezTo>
                  <a:cubicBezTo>
                    <a:pt x="1193" y="5035"/>
                    <a:pt x="3061" y="2026"/>
                    <a:pt x="5474" y="1948"/>
                  </a:cubicBezTo>
                  <a:cubicBezTo>
                    <a:pt x="5505" y="1947"/>
                    <a:pt x="5536" y="1947"/>
                    <a:pt x="5567" y="1947"/>
                  </a:cubicBezTo>
                  <a:close/>
                  <a:moveTo>
                    <a:pt x="5680" y="1"/>
                  </a:moveTo>
                  <a:cubicBezTo>
                    <a:pt x="5637" y="1"/>
                    <a:pt x="5594" y="1"/>
                    <a:pt x="5551" y="3"/>
                  </a:cubicBezTo>
                  <a:cubicBezTo>
                    <a:pt x="2413" y="81"/>
                    <a:pt x="0" y="3946"/>
                    <a:pt x="156" y="8615"/>
                  </a:cubicBezTo>
                  <a:cubicBezTo>
                    <a:pt x="310" y="13236"/>
                    <a:pt x="2903" y="16917"/>
                    <a:pt x="5999" y="16917"/>
                  </a:cubicBezTo>
                  <a:cubicBezTo>
                    <a:pt x="6031" y="16917"/>
                    <a:pt x="6064" y="16917"/>
                    <a:pt x="6096" y="16916"/>
                  </a:cubicBezTo>
                  <a:cubicBezTo>
                    <a:pt x="9235" y="16812"/>
                    <a:pt x="11648" y="12947"/>
                    <a:pt x="11518" y="8278"/>
                  </a:cubicBezTo>
                  <a:cubicBezTo>
                    <a:pt x="11364" y="3672"/>
                    <a:pt x="8763" y="1"/>
                    <a:pt x="568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3" name="Google Shape;1633;p27"/>
            <p:cNvSpPr/>
            <p:nvPr/>
          </p:nvSpPr>
          <p:spPr>
            <a:xfrm>
              <a:off x="3651425" y="2002700"/>
              <a:ext cx="234150" cy="339275"/>
            </a:xfrm>
            <a:custGeom>
              <a:rect b="b" l="l" r="r" t="t"/>
              <a:pathLst>
                <a:path extrusionOk="0" h="13571" w="9366">
                  <a:moveTo>
                    <a:pt x="4479" y="1582"/>
                  </a:moveTo>
                  <a:cubicBezTo>
                    <a:pt x="6383" y="1582"/>
                    <a:pt x="7966" y="3889"/>
                    <a:pt x="8068" y="6773"/>
                  </a:cubicBezTo>
                  <a:cubicBezTo>
                    <a:pt x="8172" y="9678"/>
                    <a:pt x="6667" y="12116"/>
                    <a:pt x="4748" y="12168"/>
                  </a:cubicBezTo>
                  <a:cubicBezTo>
                    <a:pt x="4726" y="12169"/>
                    <a:pt x="4705" y="12169"/>
                    <a:pt x="4684" y="12169"/>
                  </a:cubicBezTo>
                  <a:cubicBezTo>
                    <a:pt x="2767" y="12169"/>
                    <a:pt x="1167" y="9854"/>
                    <a:pt x="1064" y="6980"/>
                  </a:cubicBezTo>
                  <a:cubicBezTo>
                    <a:pt x="960" y="4049"/>
                    <a:pt x="2465" y="1636"/>
                    <a:pt x="4384" y="1584"/>
                  </a:cubicBezTo>
                  <a:cubicBezTo>
                    <a:pt x="4416" y="1583"/>
                    <a:pt x="4448" y="1582"/>
                    <a:pt x="4479" y="1582"/>
                  </a:cubicBezTo>
                  <a:close/>
                  <a:moveTo>
                    <a:pt x="4559" y="1"/>
                  </a:moveTo>
                  <a:cubicBezTo>
                    <a:pt x="4527" y="1"/>
                    <a:pt x="4494" y="1"/>
                    <a:pt x="4462" y="2"/>
                  </a:cubicBezTo>
                  <a:cubicBezTo>
                    <a:pt x="1972" y="80"/>
                    <a:pt x="0" y="3167"/>
                    <a:pt x="130" y="6928"/>
                  </a:cubicBezTo>
                  <a:cubicBezTo>
                    <a:pt x="258" y="10641"/>
                    <a:pt x="2358" y="13571"/>
                    <a:pt x="4807" y="13571"/>
                  </a:cubicBezTo>
                  <a:cubicBezTo>
                    <a:pt x="4839" y="13571"/>
                    <a:pt x="4871" y="13570"/>
                    <a:pt x="4903" y="13569"/>
                  </a:cubicBezTo>
                  <a:cubicBezTo>
                    <a:pt x="7420" y="13491"/>
                    <a:pt x="9365" y="10404"/>
                    <a:pt x="9235" y="6643"/>
                  </a:cubicBezTo>
                  <a:cubicBezTo>
                    <a:pt x="9133" y="2955"/>
                    <a:pt x="7033" y="1"/>
                    <a:pt x="4559"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4" name="Google Shape;1634;p27"/>
            <p:cNvSpPr/>
            <p:nvPr/>
          </p:nvSpPr>
          <p:spPr>
            <a:xfrm>
              <a:off x="3730550" y="2124000"/>
              <a:ext cx="68750" cy="101225"/>
            </a:xfrm>
            <a:custGeom>
              <a:rect b="b" l="l" r="r" t="t"/>
              <a:pathLst>
                <a:path extrusionOk="0" h="4049" w="2750">
                  <a:moveTo>
                    <a:pt x="1297" y="1"/>
                  </a:moveTo>
                  <a:cubicBezTo>
                    <a:pt x="571" y="27"/>
                    <a:pt x="0" y="961"/>
                    <a:pt x="26" y="2076"/>
                  </a:cubicBezTo>
                  <a:cubicBezTo>
                    <a:pt x="77" y="3176"/>
                    <a:pt x="683" y="4048"/>
                    <a:pt x="1396" y="4048"/>
                  </a:cubicBezTo>
                  <a:cubicBezTo>
                    <a:pt x="1406" y="4048"/>
                    <a:pt x="1417" y="4048"/>
                    <a:pt x="1427" y="4048"/>
                  </a:cubicBezTo>
                  <a:cubicBezTo>
                    <a:pt x="2179" y="4022"/>
                    <a:pt x="2750" y="3088"/>
                    <a:pt x="2698" y="1998"/>
                  </a:cubicBezTo>
                  <a:cubicBezTo>
                    <a:pt x="2672" y="883"/>
                    <a:pt x="2050" y="1"/>
                    <a:pt x="129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5" name="Google Shape;1635;p27"/>
            <p:cNvSpPr/>
            <p:nvPr/>
          </p:nvSpPr>
          <p:spPr>
            <a:xfrm>
              <a:off x="2657250" y="238125"/>
              <a:ext cx="236725" cy="99875"/>
            </a:xfrm>
            <a:custGeom>
              <a:rect b="b" l="l" r="r" t="t"/>
              <a:pathLst>
                <a:path extrusionOk="0" h="3995" w="9469">
                  <a:moveTo>
                    <a:pt x="1972" y="0"/>
                  </a:moveTo>
                  <a:cubicBezTo>
                    <a:pt x="882" y="0"/>
                    <a:pt x="0" y="882"/>
                    <a:pt x="0" y="1972"/>
                  </a:cubicBezTo>
                  <a:lnTo>
                    <a:pt x="0" y="2023"/>
                  </a:lnTo>
                  <a:cubicBezTo>
                    <a:pt x="0" y="3113"/>
                    <a:pt x="882" y="3995"/>
                    <a:pt x="1972" y="3995"/>
                  </a:cubicBezTo>
                  <a:lnTo>
                    <a:pt x="7497" y="3995"/>
                  </a:lnTo>
                  <a:cubicBezTo>
                    <a:pt x="8587" y="3995"/>
                    <a:pt x="9469" y="3113"/>
                    <a:pt x="9469" y="2023"/>
                  </a:cubicBezTo>
                  <a:lnTo>
                    <a:pt x="9469" y="1972"/>
                  </a:lnTo>
                  <a:cubicBezTo>
                    <a:pt x="9469" y="882"/>
                    <a:pt x="8587" y="0"/>
                    <a:pt x="749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6" name="Google Shape;1636;p27"/>
            <p:cNvSpPr/>
            <p:nvPr/>
          </p:nvSpPr>
          <p:spPr>
            <a:xfrm>
              <a:off x="2777875" y="238125"/>
              <a:ext cx="116750" cy="99875"/>
            </a:xfrm>
            <a:custGeom>
              <a:rect b="b" l="l" r="r" t="t"/>
              <a:pathLst>
                <a:path extrusionOk="0" h="3995" w="4670">
                  <a:moveTo>
                    <a:pt x="1972" y="0"/>
                  </a:moveTo>
                  <a:cubicBezTo>
                    <a:pt x="882" y="26"/>
                    <a:pt x="0" y="908"/>
                    <a:pt x="26" y="1997"/>
                  </a:cubicBezTo>
                  <a:cubicBezTo>
                    <a:pt x="0" y="3087"/>
                    <a:pt x="882" y="3995"/>
                    <a:pt x="1972" y="3995"/>
                  </a:cubicBezTo>
                  <a:lnTo>
                    <a:pt x="2698" y="3995"/>
                  </a:lnTo>
                  <a:cubicBezTo>
                    <a:pt x="3788" y="3995"/>
                    <a:pt x="4670" y="3087"/>
                    <a:pt x="4644" y="1997"/>
                  </a:cubicBezTo>
                  <a:cubicBezTo>
                    <a:pt x="4670" y="908"/>
                    <a:pt x="3788" y="26"/>
                    <a:pt x="269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7" name="Google Shape;1637;p27"/>
            <p:cNvSpPr/>
            <p:nvPr/>
          </p:nvSpPr>
          <p:spPr>
            <a:xfrm>
              <a:off x="2841425" y="292600"/>
              <a:ext cx="879425" cy="1391750"/>
            </a:xfrm>
            <a:custGeom>
              <a:rect b="b" l="l" r="r" t="t"/>
              <a:pathLst>
                <a:path extrusionOk="0" fill="none" h="55670" w="35177">
                  <a:moveTo>
                    <a:pt x="0" y="0"/>
                  </a:moveTo>
                  <a:lnTo>
                    <a:pt x="4410" y="0"/>
                  </a:lnTo>
                  <a:lnTo>
                    <a:pt x="10377" y="55669"/>
                  </a:lnTo>
                  <a:lnTo>
                    <a:pt x="35176" y="55565"/>
                  </a:lnTo>
                </a:path>
              </a:pathLst>
            </a:custGeom>
            <a:solidFill>
              <a:schemeClr val="accent3"/>
            </a:solidFill>
            <a:ln cap="rnd" cmpd="sng" w="421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8" name="Google Shape;1638;p27"/>
            <p:cNvSpPr/>
            <p:nvPr/>
          </p:nvSpPr>
          <p:spPr>
            <a:xfrm>
              <a:off x="2994475" y="965100"/>
              <a:ext cx="778250" cy="1223150"/>
            </a:xfrm>
            <a:custGeom>
              <a:rect b="b" l="l" r="r" t="t"/>
              <a:pathLst>
                <a:path extrusionOk="0" fill="none" h="48926" w="31130">
                  <a:moveTo>
                    <a:pt x="0" y="1"/>
                  </a:moveTo>
                  <a:lnTo>
                    <a:pt x="25967" y="1"/>
                  </a:lnTo>
                  <a:lnTo>
                    <a:pt x="31129" y="48925"/>
                  </a:lnTo>
                </a:path>
              </a:pathLst>
            </a:custGeom>
            <a:solidFill>
              <a:schemeClr val="accent3"/>
            </a:solidFill>
            <a:ln cap="rnd" cmpd="sng" w="421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9" name="Google Shape;1639;p27"/>
            <p:cNvSpPr/>
            <p:nvPr/>
          </p:nvSpPr>
          <p:spPr>
            <a:xfrm>
              <a:off x="2941300" y="870425"/>
              <a:ext cx="705600" cy="78500"/>
            </a:xfrm>
            <a:custGeom>
              <a:rect b="b" l="l" r="r" t="t"/>
              <a:pathLst>
                <a:path extrusionOk="0" h="3140" w="28224">
                  <a:moveTo>
                    <a:pt x="2361" y="0"/>
                  </a:moveTo>
                  <a:cubicBezTo>
                    <a:pt x="1038" y="26"/>
                    <a:pt x="0" y="1090"/>
                    <a:pt x="26" y="2387"/>
                  </a:cubicBezTo>
                  <a:cubicBezTo>
                    <a:pt x="26" y="2646"/>
                    <a:pt x="78" y="2880"/>
                    <a:pt x="156" y="3139"/>
                  </a:cubicBezTo>
                  <a:lnTo>
                    <a:pt x="28094" y="3139"/>
                  </a:lnTo>
                  <a:cubicBezTo>
                    <a:pt x="28146" y="2880"/>
                    <a:pt x="28198" y="2646"/>
                    <a:pt x="28198" y="2387"/>
                  </a:cubicBezTo>
                  <a:cubicBezTo>
                    <a:pt x="28224" y="1090"/>
                    <a:pt x="27186" y="26"/>
                    <a:pt x="2588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0" name="Google Shape;1640;p27"/>
            <p:cNvSpPr/>
            <p:nvPr/>
          </p:nvSpPr>
          <p:spPr>
            <a:xfrm>
              <a:off x="3519775" y="870425"/>
              <a:ext cx="127125" cy="78500"/>
            </a:xfrm>
            <a:custGeom>
              <a:rect b="b" l="l" r="r" t="t"/>
              <a:pathLst>
                <a:path extrusionOk="0" h="3140" w="5085">
                  <a:moveTo>
                    <a:pt x="2361" y="0"/>
                  </a:moveTo>
                  <a:cubicBezTo>
                    <a:pt x="1064" y="26"/>
                    <a:pt x="1" y="1090"/>
                    <a:pt x="26" y="2387"/>
                  </a:cubicBezTo>
                  <a:cubicBezTo>
                    <a:pt x="26" y="2646"/>
                    <a:pt x="78" y="2880"/>
                    <a:pt x="156" y="3139"/>
                  </a:cubicBezTo>
                  <a:lnTo>
                    <a:pt x="4955" y="3139"/>
                  </a:lnTo>
                  <a:cubicBezTo>
                    <a:pt x="5033" y="2880"/>
                    <a:pt x="5059" y="2646"/>
                    <a:pt x="5085" y="2387"/>
                  </a:cubicBezTo>
                  <a:cubicBezTo>
                    <a:pt x="5085" y="1090"/>
                    <a:pt x="4047" y="26"/>
                    <a:pt x="2750" y="0"/>
                  </a:cubicBezTo>
                  <a:close/>
                </a:path>
              </a:pathLst>
            </a:custGeom>
            <a:solidFill>
              <a:srgbClr val="42274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1" name="Google Shape;1641;p27"/>
            <p:cNvSpPr/>
            <p:nvPr/>
          </p:nvSpPr>
          <p:spPr>
            <a:xfrm>
              <a:off x="2086550" y="292600"/>
              <a:ext cx="1590200" cy="1042825"/>
            </a:xfrm>
            <a:custGeom>
              <a:rect b="b" l="l" r="r" t="t"/>
              <a:pathLst>
                <a:path extrusionOk="0" h="41713" w="63608">
                  <a:moveTo>
                    <a:pt x="0" y="0"/>
                  </a:moveTo>
                  <a:lnTo>
                    <a:pt x="3528" y="41557"/>
                  </a:lnTo>
                  <a:lnTo>
                    <a:pt x="63607" y="41713"/>
                  </a:lnTo>
                  <a:cubicBezTo>
                    <a:pt x="63607" y="38185"/>
                    <a:pt x="60806" y="35280"/>
                    <a:pt x="57381" y="35280"/>
                  </a:cubicBezTo>
                  <a:lnTo>
                    <a:pt x="37926" y="35176"/>
                  </a:lnTo>
                  <a:lnTo>
                    <a:pt x="34709" y="5837"/>
                  </a:lnTo>
                  <a:cubicBezTo>
                    <a:pt x="34398" y="2750"/>
                    <a:pt x="31908" y="363"/>
                    <a:pt x="28795" y="156"/>
                  </a:cubicBezTo>
                  <a:lnTo>
                    <a:pt x="28769"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2" name="Google Shape;1642;p27"/>
            <p:cNvSpPr/>
            <p:nvPr/>
          </p:nvSpPr>
          <p:spPr>
            <a:xfrm>
              <a:off x="2086550" y="292600"/>
              <a:ext cx="867750" cy="143975"/>
            </a:xfrm>
            <a:custGeom>
              <a:rect b="b" l="l" r="r" t="t"/>
              <a:pathLst>
                <a:path extrusionOk="0" h="5759" w="34710">
                  <a:moveTo>
                    <a:pt x="0" y="0"/>
                  </a:moveTo>
                  <a:lnTo>
                    <a:pt x="493" y="5759"/>
                  </a:lnTo>
                  <a:lnTo>
                    <a:pt x="34709" y="5759"/>
                  </a:lnTo>
                  <a:cubicBezTo>
                    <a:pt x="34346" y="2698"/>
                    <a:pt x="31856" y="337"/>
                    <a:pt x="28795" y="156"/>
                  </a:cubicBezTo>
                  <a:lnTo>
                    <a:pt x="28769"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3" name="Google Shape;1643;p27"/>
            <p:cNvSpPr/>
            <p:nvPr/>
          </p:nvSpPr>
          <p:spPr>
            <a:xfrm>
              <a:off x="2670875" y="1172625"/>
              <a:ext cx="1005225" cy="162800"/>
            </a:xfrm>
            <a:custGeom>
              <a:rect b="b" l="l" r="r" t="t"/>
              <a:pathLst>
                <a:path extrusionOk="0" h="6512" w="40209">
                  <a:moveTo>
                    <a:pt x="0" y="1"/>
                  </a:moveTo>
                  <a:lnTo>
                    <a:pt x="0" y="6408"/>
                  </a:lnTo>
                  <a:lnTo>
                    <a:pt x="40208" y="6512"/>
                  </a:lnTo>
                  <a:cubicBezTo>
                    <a:pt x="40208" y="2984"/>
                    <a:pt x="37433" y="79"/>
                    <a:pt x="34008" y="79"/>
                  </a:cubicBezTo>
                  <a:lnTo>
                    <a:pt x="24307"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4" name="Google Shape;1644;p27"/>
            <p:cNvSpPr/>
            <p:nvPr/>
          </p:nvSpPr>
          <p:spPr>
            <a:xfrm>
              <a:off x="2090425" y="296150"/>
              <a:ext cx="894350" cy="1039275"/>
            </a:xfrm>
            <a:custGeom>
              <a:rect b="b" l="l" r="r" t="t"/>
              <a:pathLst>
                <a:path extrusionOk="0" h="41571" w="35774">
                  <a:moveTo>
                    <a:pt x="689" y="0"/>
                  </a:moveTo>
                  <a:cubicBezTo>
                    <a:pt x="461" y="0"/>
                    <a:pt x="232" y="13"/>
                    <a:pt x="1" y="40"/>
                  </a:cubicBezTo>
                  <a:lnTo>
                    <a:pt x="4152" y="41415"/>
                  </a:lnTo>
                  <a:lnTo>
                    <a:pt x="35773" y="41571"/>
                  </a:lnTo>
                  <a:cubicBezTo>
                    <a:pt x="35773" y="38043"/>
                    <a:pt x="32998" y="35138"/>
                    <a:pt x="29548" y="35138"/>
                  </a:cubicBezTo>
                  <a:lnTo>
                    <a:pt x="10092" y="35034"/>
                  </a:lnTo>
                  <a:lnTo>
                    <a:pt x="6901" y="5695"/>
                  </a:lnTo>
                  <a:cubicBezTo>
                    <a:pt x="6539" y="2431"/>
                    <a:pt x="3810" y="0"/>
                    <a:pt x="68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5" name="Google Shape;1645;p27"/>
            <p:cNvSpPr/>
            <p:nvPr/>
          </p:nvSpPr>
          <p:spPr>
            <a:xfrm>
              <a:off x="1792125" y="238125"/>
              <a:ext cx="236725" cy="99875"/>
            </a:xfrm>
            <a:custGeom>
              <a:rect b="b" l="l" r="r" t="t"/>
              <a:pathLst>
                <a:path extrusionOk="0" h="3995" w="9469">
                  <a:moveTo>
                    <a:pt x="1972" y="0"/>
                  </a:moveTo>
                  <a:cubicBezTo>
                    <a:pt x="882" y="0"/>
                    <a:pt x="0" y="882"/>
                    <a:pt x="0" y="1972"/>
                  </a:cubicBezTo>
                  <a:lnTo>
                    <a:pt x="0" y="2023"/>
                  </a:lnTo>
                  <a:cubicBezTo>
                    <a:pt x="0" y="3113"/>
                    <a:pt x="882" y="3995"/>
                    <a:pt x="1972" y="3995"/>
                  </a:cubicBezTo>
                  <a:lnTo>
                    <a:pt x="7497" y="3995"/>
                  </a:lnTo>
                  <a:cubicBezTo>
                    <a:pt x="8587" y="3995"/>
                    <a:pt x="9469" y="3113"/>
                    <a:pt x="9469" y="2023"/>
                  </a:cubicBezTo>
                  <a:lnTo>
                    <a:pt x="9469" y="1972"/>
                  </a:lnTo>
                  <a:cubicBezTo>
                    <a:pt x="9469" y="882"/>
                    <a:pt x="8587" y="0"/>
                    <a:pt x="7497"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6" name="Google Shape;1646;p27"/>
            <p:cNvSpPr/>
            <p:nvPr/>
          </p:nvSpPr>
          <p:spPr>
            <a:xfrm>
              <a:off x="1912750" y="238125"/>
              <a:ext cx="116750" cy="99875"/>
            </a:xfrm>
            <a:custGeom>
              <a:rect b="b" l="l" r="r" t="t"/>
              <a:pathLst>
                <a:path extrusionOk="0" h="3995" w="4670">
                  <a:moveTo>
                    <a:pt x="1972" y="0"/>
                  </a:moveTo>
                  <a:cubicBezTo>
                    <a:pt x="882" y="26"/>
                    <a:pt x="0" y="908"/>
                    <a:pt x="26" y="1997"/>
                  </a:cubicBezTo>
                  <a:cubicBezTo>
                    <a:pt x="0" y="3087"/>
                    <a:pt x="882" y="3995"/>
                    <a:pt x="1972" y="3995"/>
                  </a:cubicBezTo>
                  <a:lnTo>
                    <a:pt x="2698" y="3995"/>
                  </a:lnTo>
                  <a:cubicBezTo>
                    <a:pt x="3788" y="3995"/>
                    <a:pt x="4670" y="3087"/>
                    <a:pt x="4644" y="1997"/>
                  </a:cubicBezTo>
                  <a:cubicBezTo>
                    <a:pt x="4670" y="908"/>
                    <a:pt x="3788" y="26"/>
                    <a:pt x="2698"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7" name="Google Shape;1647;p27"/>
            <p:cNvSpPr/>
            <p:nvPr/>
          </p:nvSpPr>
          <p:spPr>
            <a:xfrm>
              <a:off x="2846600" y="1775100"/>
              <a:ext cx="871000" cy="118050"/>
            </a:xfrm>
            <a:custGeom>
              <a:rect b="b" l="l" r="r" t="t"/>
              <a:pathLst>
                <a:path extrusionOk="0" h="4722" w="34840">
                  <a:moveTo>
                    <a:pt x="1" y="1"/>
                  </a:moveTo>
                  <a:lnTo>
                    <a:pt x="208" y="4722"/>
                  </a:lnTo>
                  <a:lnTo>
                    <a:pt x="34839" y="4722"/>
                  </a:lnTo>
                  <a:lnTo>
                    <a:pt x="34632"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8" name="Google Shape;1648;p27"/>
            <p:cNvSpPr/>
            <p:nvPr/>
          </p:nvSpPr>
          <p:spPr>
            <a:xfrm>
              <a:off x="2842725" y="2069525"/>
              <a:ext cx="935825" cy="127150"/>
            </a:xfrm>
            <a:custGeom>
              <a:rect b="b" l="l" r="r" t="t"/>
              <a:pathLst>
                <a:path extrusionOk="0" h="5086" w="37433">
                  <a:moveTo>
                    <a:pt x="8613" y="1"/>
                  </a:moveTo>
                  <a:lnTo>
                    <a:pt x="0" y="5085"/>
                  </a:lnTo>
                  <a:lnTo>
                    <a:pt x="28846" y="5085"/>
                  </a:lnTo>
                  <a:lnTo>
                    <a:pt x="37433" y="1"/>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9" name="Google Shape;1649;p27"/>
            <p:cNvSpPr/>
            <p:nvPr/>
          </p:nvSpPr>
          <p:spPr>
            <a:xfrm>
              <a:off x="1976300" y="292600"/>
              <a:ext cx="846350" cy="1391750"/>
            </a:xfrm>
            <a:custGeom>
              <a:rect b="b" l="l" r="r" t="t"/>
              <a:pathLst>
                <a:path extrusionOk="0" fill="none" h="55670" w="33854">
                  <a:moveTo>
                    <a:pt x="0" y="0"/>
                  </a:moveTo>
                  <a:lnTo>
                    <a:pt x="4410" y="0"/>
                  </a:lnTo>
                  <a:lnTo>
                    <a:pt x="9054" y="55669"/>
                  </a:lnTo>
                  <a:lnTo>
                    <a:pt x="33853" y="55565"/>
                  </a:lnTo>
                </a:path>
              </a:pathLst>
            </a:custGeom>
            <a:solidFill>
              <a:schemeClr val="accent3"/>
            </a:solidFill>
            <a:ln cap="rnd" cmpd="sng" w="421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0" name="Google Shape;1650;p27"/>
            <p:cNvSpPr/>
            <p:nvPr/>
          </p:nvSpPr>
          <p:spPr>
            <a:xfrm>
              <a:off x="2188375" y="1336050"/>
              <a:ext cx="1369675" cy="25"/>
            </a:xfrm>
            <a:custGeom>
              <a:rect b="b" l="l" r="r" t="t"/>
              <a:pathLst>
                <a:path extrusionOk="0" fill="none" h="1" w="54787">
                  <a:moveTo>
                    <a:pt x="0" y="1"/>
                  </a:moveTo>
                  <a:lnTo>
                    <a:pt x="54787" y="1"/>
                  </a:lnTo>
                </a:path>
              </a:pathLst>
            </a:custGeom>
            <a:noFill/>
            <a:ln cap="rnd" cmpd="sng" w="421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1" name="Google Shape;1651;p27"/>
            <p:cNvSpPr/>
            <p:nvPr/>
          </p:nvSpPr>
          <p:spPr>
            <a:xfrm>
              <a:off x="2188375" y="1752400"/>
              <a:ext cx="945550" cy="25"/>
            </a:xfrm>
            <a:custGeom>
              <a:rect b="b" l="l" r="r" t="t"/>
              <a:pathLst>
                <a:path extrusionOk="0" fill="none" h="1" w="37822">
                  <a:moveTo>
                    <a:pt x="0" y="1"/>
                  </a:moveTo>
                  <a:lnTo>
                    <a:pt x="37822" y="1"/>
                  </a:lnTo>
                </a:path>
              </a:pathLst>
            </a:custGeom>
            <a:solidFill>
              <a:schemeClr val="accent3"/>
            </a:solidFill>
            <a:ln cap="rnd" cmpd="sng" w="421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2" name="Google Shape;1652;p27"/>
            <p:cNvSpPr/>
            <p:nvPr/>
          </p:nvSpPr>
          <p:spPr>
            <a:xfrm>
              <a:off x="2096275" y="965100"/>
              <a:ext cx="778250" cy="1223150"/>
            </a:xfrm>
            <a:custGeom>
              <a:rect b="b" l="l" r="r" t="t"/>
              <a:pathLst>
                <a:path extrusionOk="0" fill="none" h="48926" w="31130">
                  <a:moveTo>
                    <a:pt x="0" y="1"/>
                  </a:moveTo>
                  <a:lnTo>
                    <a:pt x="25941" y="1"/>
                  </a:lnTo>
                  <a:lnTo>
                    <a:pt x="31129" y="48925"/>
                  </a:lnTo>
                </a:path>
              </a:pathLst>
            </a:custGeom>
            <a:solidFill>
              <a:schemeClr val="accent3"/>
            </a:solidFill>
            <a:ln cap="rnd" cmpd="sng" w="42150">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3" name="Google Shape;1653;p27"/>
            <p:cNvSpPr/>
            <p:nvPr/>
          </p:nvSpPr>
          <p:spPr>
            <a:xfrm>
              <a:off x="2614450" y="1961175"/>
              <a:ext cx="291200" cy="422975"/>
            </a:xfrm>
            <a:custGeom>
              <a:rect b="b" l="l" r="r" t="t"/>
              <a:pathLst>
                <a:path extrusionOk="0" h="16919" w="11648">
                  <a:moveTo>
                    <a:pt x="5567" y="1947"/>
                  </a:moveTo>
                  <a:cubicBezTo>
                    <a:pt x="7914" y="1947"/>
                    <a:pt x="9911" y="4823"/>
                    <a:pt x="10039" y="8408"/>
                  </a:cubicBezTo>
                  <a:cubicBezTo>
                    <a:pt x="10169" y="12065"/>
                    <a:pt x="8301" y="15074"/>
                    <a:pt x="5889" y="15126"/>
                  </a:cubicBezTo>
                  <a:cubicBezTo>
                    <a:pt x="5857" y="15127"/>
                    <a:pt x="5825" y="15128"/>
                    <a:pt x="5793" y="15128"/>
                  </a:cubicBezTo>
                  <a:cubicBezTo>
                    <a:pt x="3422" y="15128"/>
                    <a:pt x="1426" y="12276"/>
                    <a:pt x="1323" y="8667"/>
                  </a:cubicBezTo>
                  <a:cubicBezTo>
                    <a:pt x="1193" y="5035"/>
                    <a:pt x="3061" y="2026"/>
                    <a:pt x="5474" y="1948"/>
                  </a:cubicBezTo>
                  <a:cubicBezTo>
                    <a:pt x="5505" y="1947"/>
                    <a:pt x="5536" y="1947"/>
                    <a:pt x="5567" y="1947"/>
                  </a:cubicBezTo>
                  <a:close/>
                  <a:moveTo>
                    <a:pt x="5680" y="1"/>
                  </a:moveTo>
                  <a:cubicBezTo>
                    <a:pt x="5637" y="1"/>
                    <a:pt x="5594" y="1"/>
                    <a:pt x="5551" y="3"/>
                  </a:cubicBezTo>
                  <a:cubicBezTo>
                    <a:pt x="2413" y="81"/>
                    <a:pt x="0" y="3946"/>
                    <a:pt x="156" y="8615"/>
                  </a:cubicBezTo>
                  <a:cubicBezTo>
                    <a:pt x="309" y="13221"/>
                    <a:pt x="2911" y="16918"/>
                    <a:pt x="5970" y="16918"/>
                  </a:cubicBezTo>
                  <a:cubicBezTo>
                    <a:pt x="6012" y="16918"/>
                    <a:pt x="6054" y="16918"/>
                    <a:pt x="6096" y="16916"/>
                  </a:cubicBezTo>
                  <a:cubicBezTo>
                    <a:pt x="9235" y="16812"/>
                    <a:pt x="11648" y="12947"/>
                    <a:pt x="11518" y="8278"/>
                  </a:cubicBezTo>
                  <a:cubicBezTo>
                    <a:pt x="11364" y="3672"/>
                    <a:pt x="8763" y="1"/>
                    <a:pt x="568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4" name="Google Shape;1654;p27"/>
            <p:cNvSpPr/>
            <p:nvPr/>
          </p:nvSpPr>
          <p:spPr>
            <a:xfrm>
              <a:off x="2642975" y="2002700"/>
              <a:ext cx="234150" cy="339275"/>
            </a:xfrm>
            <a:custGeom>
              <a:rect b="b" l="l" r="r" t="t"/>
              <a:pathLst>
                <a:path extrusionOk="0" h="13571" w="9366">
                  <a:moveTo>
                    <a:pt x="4479" y="1582"/>
                  </a:moveTo>
                  <a:cubicBezTo>
                    <a:pt x="6383" y="1582"/>
                    <a:pt x="7966" y="3889"/>
                    <a:pt x="8068" y="6773"/>
                  </a:cubicBezTo>
                  <a:cubicBezTo>
                    <a:pt x="8172" y="9678"/>
                    <a:pt x="6667" y="12116"/>
                    <a:pt x="4748" y="12168"/>
                  </a:cubicBezTo>
                  <a:cubicBezTo>
                    <a:pt x="4726" y="12169"/>
                    <a:pt x="4705" y="12169"/>
                    <a:pt x="4684" y="12169"/>
                  </a:cubicBezTo>
                  <a:cubicBezTo>
                    <a:pt x="2767" y="12169"/>
                    <a:pt x="1167" y="9854"/>
                    <a:pt x="1064" y="6980"/>
                  </a:cubicBezTo>
                  <a:cubicBezTo>
                    <a:pt x="960" y="4049"/>
                    <a:pt x="2465" y="1636"/>
                    <a:pt x="4385" y="1584"/>
                  </a:cubicBezTo>
                  <a:cubicBezTo>
                    <a:pt x="4416" y="1583"/>
                    <a:pt x="4448" y="1582"/>
                    <a:pt x="4479" y="1582"/>
                  </a:cubicBezTo>
                  <a:close/>
                  <a:moveTo>
                    <a:pt x="4559" y="1"/>
                  </a:moveTo>
                  <a:cubicBezTo>
                    <a:pt x="4527" y="1"/>
                    <a:pt x="4495" y="1"/>
                    <a:pt x="4462" y="2"/>
                  </a:cubicBezTo>
                  <a:cubicBezTo>
                    <a:pt x="1946" y="80"/>
                    <a:pt x="1" y="3167"/>
                    <a:pt x="130" y="6928"/>
                  </a:cubicBezTo>
                  <a:cubicBezTo>
                    <a:pt x="258" y="10641"/>
                    <a:pt x="2333" y="13571"/>
                    <a:pt x="4806" y="13571"/>
                  </a:cubicBezTo>
                  <a:cubicBezTo>
                    <a:pt x="4839" y="13571"/>
                    <a:pt x="4871" y="13570"/>
                    <a:pt x="4903" y="13569"/>
                  </a:cubicBezTo>
                  <a:cubicBezTo>
                    <a:pt x="7420" y="13491"/>
                    <a:pt x="9365" y="10404"/>
                    <a:pt x="9235" y="6643"/>
                  </a:cubicBezTo>
                  <a:cubicBezTo>
                    <a:pt x="9133" y="2955"/>
                    <a:pt x="7033" y="1"/>
                    <a:pt x="4559"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5" name="Google Shape;1655;p27"/>
            <p:cNvSpPr/>
            <p:nvPr/>
          </p:nvSpPr>
          <p:spPr>
            <a:xfrm>
              <a:off x="2722100" y="2124000"/>
              <a:ext cx="68125" cy="101225"/>
            </a:xfrm>
            <a:custGeom>
              <a:rect b="b" l="l" r="r" t="t"/>
              <a:pathLst>
                <a:path extrusionOk="0" h="4049" w="2725">
                  <a:moveTo>
                    <a:pt x="1297" y="1"/>
                  </a:moveTo>
                  <a:cubicBezTo>
                    <a:pt x="571" y="27"/>
                    <a:pt x="0" y="961"/>
                    <a:pt x="26" y="2076"/>
                  </a:cubicBezTo>
                  <a:cubicBezTo>
                    <a:pt x="77" y="3176"/>
                    <a:pt x="683" y="4048"/>
                    <a:pt x="1396" y="4048"/>
                  </a:cubicBezTo>
                  <a:cubicBezTo>
                    <a:pt x="1406" y="4048"/>
                    <a:pt x="1417" y="4048"/>
                    <a:pt x="1427" y="4048"/>
                  </a:cubicBezTo>
                  <a:cubicBezTo>
                    <a:pt x="2179" y="4022"/>
                    <a:pt x="2724" y="3088"/>
                    <a:pt x="2698" y="1998"/>
                  </a:cubicBezTo>
                  <a:cubicBezTo>
                    <a:pt x="2672" y="883"/>
                    <a:pt x="2050" y="1"/>
                    <a:pt x="129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6" name="Google Shape;1656;p27"/>
            <p:cNvSpPr/>
            <p:nvPr/>
          </p:nvSpPr>
          <p:spPr>
            <a:xfrm>
              <a:off x="1772025" y="1273150"/>
              <a:ext cx="893675" cy="1098050"/>
            </a:xfrm>
            <a:custGeom>
              <a:rect b="b" l="l" r="r" t="t"/>
              <a:pathLst>
                <a:path extrusionOk="0" h="43922" w="35747">
                  <a:moveTo>
                    <a:pt x="30584" y="1"/>
                  </a:moveTo>
                  <a:cubicBezTo>
                    <a:pt x="30351" y="2309"/>
                    <a:pt x="29936" y="4566"/>
                    <a:pt x="29287" y="6771"/>
                  </a:cubicBezTo>
                  <a:cubicBezTo>
                    <a:pt x="30662" y="10195"/>
                    <a:pt x="31414" y="13853"/>
                    <a:pt x="31492" y="17537"/>
                  </a:cubicBezTo>
                  <a:cubicBezTo>
                    <a:pt x="31778" y="29443"/>
                    <a:pt x="25656" y="39275"/>
                    <a:pt x="17795" y="39431"/>
                  </a:cubicBezTo>
                  <a:cubicBezTo>
                    <a:pt x="17721" y="39432"/>
                    <a:pt x="17648" y="39433"/>
                    <a:pt x="17574" y="39433"/>
                  </a:cubicBezTo>
                  <a:cubicBezTo>
                    <a:pt x="9811" y="39433"/>
                    <a:pt x="3292" y="30006"/>
                    <a:pt x="2983" y="18211"/>
                  </a:cubicBezTo>
                  <a:lnTo>
                    <a:pt x="2983" y="16888"/>
                  </a:lnTo>
                  <a:cubicBezTo>
                    <a:pt x="1946" y="15773"/>
                    <a:pt x="1012" y="14553"/>
                    <a:pt x="208" y="13256"/>
                  </a:cubicBezTo>
                  <a:cubicBezTo>
                    <a:pt x="52" y="14839"/>
                    <a:pt x="0" y="16421"/>
                    <a:pt x="26" y="18029"/>
                  </a:cubicBezTo>
                  <a:cubicBezTo>
                    <a:pt x="386" y="32412"/>
                    <a:pt x="8450" y="43922"/>
                    <a:pt x="18077" y="43922"/>
                  </a:cubicBezTo>
                  <a:cubicBezTo>
                    <a:pt x="18173" y="43922"/>
                    <a:pt x="18270" y="43921"/>
                    <a:pt x="18366" y="43918"/>
                  </a:cubicBezTo>
                  <a:cubicBezTo>
                    <a:pt x="28120" y="43685"/>
                    <a:pt x="35746" y="31726"/>
                    <a:pt x="35383" y="17199"/>
                  </a:cubicBezTo>
                  <a:cubicBezTo>
                    <a:pt x="35202" y="10558"/>
                    <a:pt x="33412" y="4566"/>
                    <a:pt x="30584" y="1"/>
                  </a:cubicBezTo>
                  <a:close/>
                </a:path>
              </a:pathLst>
            </a:custGeom>
            <a:solidFill>
              <a:srgbClr val="42274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7" name="Google Shape;1657;p27"/>
            <p:cNvSpPr/>
            <p:nvPr/>
          </p:nvSpPr>
          <p:spPr>
            <a:xfrm>
              <a:off x="1832325" y="1171275"/>
              <a:ext cx="740625" cy="1097450"/>
            </a:xfrm>
            <a:custGeom>
              <a:rect b="b" l="l" r="r" t="t"/>
              <a:pathLst>
                <a:path extrusionOk="0" h="43898" w="29625">
                  <a:moveTo>
                    <a:pt x="14515" y="1349"/>
                  </a:moveTo>
                  <a:cubicBezTo>
                    <a:pt x="21915" y="1349"/>
                    <a:pt x="28123" y="10362"/>
                    <a:pt x="28432" y="21638"/>
                  </a:cubicBezTo>
                  <a:cubicBezTo>
                    <a:pt x="28717" y="33026"/>
                    <a:pt x="22854" y="42390"/>
                    <a:pt x="15332" y="42572"/>
                  </a:cubicBezTo>
                  <a:cubicBezTo>
                    <a:pt x="15268" y="42573"/>
                    <a:pt x="15205" y="42574"/>
                    <a:pt x="15142" y="42574"/>
                  </a:cubicBezTo>
                  <a:cubicBezTo>
                    <a:pt x="7728" y="42574"/>
                    <a:pt x="1502" y="33552"/>
                    <a:pt x="1194" y="22286"/>
                  </a:cubicBezTo>
                  <a:cubicBezTo>
                    <a:pt x="908" y="10898"/>
                    <a:pt x="6771" y="1533"/>
                    <a:pt x="14294" y="1352"/>
                  </a:cubicBezTo>
                  <a:cubicBezTo>
                    <a:pt x="14368" y="1350"/>
                    <a:pt x="14441" y="1349"/>
                    <a:pt x="14515" y="1349"/>
                  </a:cubicBezTo>
                  <a:close/>
                  <a:moveTo>
                    <a:pt x="14464" y="0"/>
                  </a:moveTo>
                  <a:cubicBezTo>
                    <a:pt x="14390" y="0"/>
                    <a:pt x="14316" y="1"/>
                    <a:pt x="14242" y="3"/>
                  </a:cubicBezTo>
                  <a:cubicBezTo>
                    <a:pt x="6226" y="210"/>
                    <a:pt x="1" y="10172"/>
                    <a:pt x="312" y="22286"/>
                  </a:cubicBezTo>
                  <a:cubicBezTo>
                    <a:pt x="595" y="34288"/>
                    <a:pt x="7243" y="43897"/>
                    <a:pt x="15136" y="43897"/>
                  </a:cubicBezTo>
                  <a:cubicBezTo>
                    <a:pt x="15210" y="43897"/>
                    <a:pt x="15284" y="43896"/>
                    <a:pt x="15358" y="43895"/>
                  </a:cubicBezTo>
                  <a:cubicBezTo>
                    <a:pt x="23373" y="43713"/>
                    <a:pt x="29625" y="33726"/>
                    <a:pt x="29314" y="21612"/>
                  </a:cubicBezTo>
                  <a:cubicBezTo>
                    <a:pt x="28980" y="9609"/>
                    <a:pt x="22381" y="0"/>
                    <a:pt x="14464"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8" name="Google Shape;1658;p27"/>
            <p:cNvSpPr/>
            <p:nvPr/>
          </p:nvSpPr>
          <p:spPr>
            <a:xfrm>
              <a:off x="2090425" y="1223875"/>
              <a:ext cx="227675" cy="987050"/>
            </a:xfrm>
            <a:custGeom>
              <a:rect b="b" l="l" r="r" t="t"/>
              <a:pathLst>
                <a:path extrusionOk="0" fill="none" h="39482" w="9107">
                  <a:moveTo>
                    <a:pt x="1" y="0"/>
                  </a:moveTo>
                  <a:lnTo>
                    <a:pt x="9106" y="39482"/>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9" name="Google Shape;1659;p27"/>
            <p:cNvSpPr/>
            <p:nvPr/>
          </p:nvSpPr>
          <p:spPr>
            <a:xfrm>
              <a:off x="2068400" y="1247850"/>
              <a:ext cx="263950" cy="936500"/>
            </a:xfrm>
            <a:custGeom>
              <a:rect b="b" l="l" r="r" t="t"/>
              <a:pathLst>
                <a:path extrusionOk="0" fill="none" h="37460" w="10558">
                  <a:moveTo>
                    <a:pt x="10558" y="1"/>
                  </a:moveTo>
                  <a:lnTo>
                    <a:pt x="0" y="37459"/>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0" name="Google Shape;1660;p27"/>
            <p:cNvSpPr/>
            <p:nvPr/>
          </p:nvSpPr>
          <p:spPr>
            <a:xfrm>
              <a:off x="1919225" y="1410650"/>
              <a:ext cx="566825" cy="596650"/>
            </a:xfrm>
            <a:custGeom>
              <a:rect b="b" l="l" r="r" t="t"/>
              <a:pathLst>
                <a:path extrusionOk="0" fill="none" h="23866" w="22673">
                  <a:moveTo>
                    <a:pt x="1" y="0"/>
                  </a:moveTo>
                  <a:lnTo>
                    <a:pt x="22673" y="23866"/>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1" name="Google Shape;1661;p27"/>
            <p:cNvSpPr/>
            <p:nvPr/>
          </p:nvSpPr>
          <p:spPr>
            <a:xfrm>
              <a:off x="1844650" y="1709600"/>
              <a:ext cx="721175" cy="5875"/>
            </a:xfrm>
            <a:custGeom>
              <a:rect b="b" l="l" r="r" t="t"/>
              <a:pathLst>
                <a:path extrusionOk="0" fill="none" h="235" w="28847">
                  <a:moveTo>
                    <a:pt x="28847" y="234"/>
                  </a:moveTo>
                  <a:lnTo>
                    <a:pt x="0" y="1"/>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2" name="Google Shape;1662;p27"/>
            <p:cNvSpPr/>
            <p:nvPr/>
          </p:nvSpPr>
          <p:spPr>
            <a:xfrm>
              <a:off x="1891350" y="1463825"/>
              <a:ext cx="631025" cy="520775"/>
            </a:xfrm>
            <a:custGeom>
              <a:rect b="b" l="l" r="r" t="t"/>
              <a:pathLst>
                <a:path extrusionOk="0" fill="none" h="20831" w="25241">
                  <a:moveTo>
                    <a:pt x="25241" y="0"/>
                  </a:moveTo>
                  <a:lnTo>
                    <a:pt x="0" y="20831"/>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3" name="Google Shape;1663;p27"/>
            <p:cNvSpPr/>
            <p:nvPr/>
          </p:nvSpPr>
          <p:spPr>
            <a:xfrm>
              <a:off x="1847250" y="1559800"/>
              <a:ext cx="688750" cy="314550"/>
            </a:xfrm>
            <a:custGeom>
              <a:rect b="b" l="l" r="r" t="t"/>
              <a:pathLst>
                <a:path extrusionOk="0" fill="none" h="12582" w="27550">
                  <a:moveTo>
                    <a:pt x="0" y="0"/>
                  </a:moveTo>
                  <a:lnTo>
                    <a:pt x="27549" y="12582"/>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4" name="Google Shape;1664;p27"/>
            <p:cNvSpPr/>
            <p:nvPr/>
          </p:nvSpPr>
          <p:spPr>
            <a:xfrm>
              <a:off x="2185775" y="1208950"/>
              <a:ext cx="44125" cy="1027275"/>
            </a:xfrm>
            <a:custGeom>
              <a:rect b="b" l="l" r="r" t="t"/>
              <a:pathLst>
                <a:path extrusionOk="0" fill="none" h="41091" w="1765">
                  <a:moveTo>
                    <a:pt x="1764" y="0"/>
                  </a:moveTo>
                  <a:lnTo>
                    <a:pt x="0" y="41091"/>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5" name="Google Shape;1665;p27"/>
            <p:cNvSpPr/>
            <p:nvPr/>
          </p:nvSpPr>
          <p:spPr>
            <a:xfrm>
              <a:off x="1982125" y="1310775"/>
              <a:ext cx="430000" cy="812600"/>
            </a:xfrm>
            <a:custGeom>
              <a:rect b="b" l="l" r="r" t="t"/>
              <a:pathLst>
                <a:path extrusionOk="0" fill="none" h="32504" w="17200">
                  <a:moveTo>
                    <a:pt x="17200" y="32504"/>
                  </a:moveTo>
                  <a:lnTo>
                    <a:pt x="1" y="0"/>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6" name="Google Shape;1666;p27"/>
            <p:cNvSpPr/>
            <p:nvPr/>
          </p:nvSpPr>
          <p:spPr>
            <a:xfrm>
              <a:off x="1960075" y="1333475"/>
              <a:ext cx="498750" cy="778250"/>
            </a:xfrm>
            <a:custGeom>
              <a:rect b="b" l="l" r="r" t="t"/>
              <a:pathLst>
                <a:path extrusionOk="0" fill="none" h="31130" w="19950">
                  <a:moveTo>
                    <a:pt x="19949" y="0"/>
                  </a:moveTo>
                  <a:lnTo>
                    <a:pt x="1" y="31129"/>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7" name="Google Shape;1667;p27"/>
            <p:cNvSpPr/>
            <p:nvPr/>
          </p:nvSpPr>
          <p:spPr>
            <a:xfrm>
              <a:off x="1852425" y="1594175"/>
              <a:ext cx="699775" cy="245800"/>
            </a:xfrm>
            <a:custGeom>
              <a:rect b="b" l="l" r="r" t="t"/>
              <a:pathLst>
                <a:path extrusionOk="0" fill="none" h="9832" w="27991">
                  <a:moveTo>
                    <a:pt x="27991" y="0"/>
                  </a:moveTo>
                  <a:lnTo>
                    <a:pt x="1" y="9832"/>
                  </a:lnTo>
                </a:path>
              </a:pathLst>
            </a:custGeom>
            <a:solidFill>
              <a:schemeClr val="accent3"/>
            </a:solidFill>
            <a:ln cap="flat" cmpd="sng" w="9525">
              <a:solidFill>
                <a:srgbClr val="673F77"/>
              </a:solidFill>
              <a:prstDash val="solid"/>
              <a:miter lim="2594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8" name="Google Shape;1668;p27"/>
            <p:cNvSpPr/>
            <p:nvPr/>
          </p:nvSpPr>
          <p:spPr>
            <a:xfrm>
              <a:off x="2124150" y="1608275"/>
              <a:ext cx="156975" cy="224075"/>
            </a:xfrm>
            <a:custGeom>
              <a:rect b="b" l="l" r="r" t="t"/>
              <a:pathLst>
                <a:path extrusionOk="0" h="8963" w="6279">
                  <a:moveTo>
                    <a:pt x="2959" y="1"/>
                  </a:moveTo>
                  <a:cubicBezTo>
                    <a:pt x="2907" y="1"/>
                    <a:pt x="2855" y="3"/>
                    <a:pt x="2803" y="7"/>
                  </a:cubicBezTo>
                  <a:cubicBezTo>
                    <a:pt x="1194" y="111"/>
                    <a:pt x="1" y="2212"/>
                    <a:pt x="182" y="4702"/>
                  </a:cubicBezTo>
                  <a:cubicBezTo>
                    <a:pt x="358" y="7088"/>
                    <a:pt x="1749" y="8963"/>
                    <a:pt x="3320" y="8963"/>
                  </a:cubicBezTo>
                  <a:cubicBezTo>
                    <a:pt x="3372" y="8963"/>
                    <a:pt x="3425" y="8961"/>
                    <a:pt x="3477" y="8957"/>
                  </a:cubicBezTo>
                  <a:cubicBezTo>
                    <a:pt x="5111" y="8827"/>
                    <a:pt x="6279" y="6726"/>
                    <a:pt x="6097" y="4261"/>
                  </a:cubicBezTo>
                  <a:cubicBezTo>
                    <a:pt x="5921" y="1876"/>
                    <a:pt x="4530" y="1"/>
                    <a:pt x="2959"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9" name="Google Shape;1669;p27"/>
            <p:cNvSpPr/>
            <p:nvPr/>
          </p:nvSpPr>
          <p:spPr>
            <a:xfrm>
              <a:off x="2043100" y="870425"/>
              <a:ext cx="705600" cy="78500"/>
            </a:xfrm>
            <a:custGeom>
              <a:rect b="b" l="l" r="r" t="t"/>
              <a:pathLst>
                <a:path extrusionOk="0" h="3140" w="28224">
                  <a:moveTo>
                    <a:pt x="2335" y="0"/>
                  </a:moveTo>
                  <a:cubicBezTo>
                    <a:pt x="1038" y="26"/>
                    <a:pt x="0" y="1090"/>
                    <a:pt x="0" y="2387"/>
                  </a:cubicBezTo>
                  <a:cubicBezTo>
                    <a:pt x="0" y="2646"/>
                    <a:pt x="52" y="2880"/>
                    <a:pt x="130" y="3139"/>
                  </a:cubicBezTo>
                  <a:lnTo>
                    <a:pt x="28094" y="3139"/>
                  </a:lnTo>
                  <a:cubicBezTo>
                    <a:pt x="28172" y="2880"/>
                    <a:pt x="28198" y="2646"/>
                    <a:pt x="28224" y="2387"/>
                  </a:cubicBezTo>
                  <a:cubicBezTo>
                    <a:pt x="28224" y="1090"/>
                    <a:pt x="27186" y="0"/>
                    <a:pt x="25863"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0" name="Google Shape;1670;p27"/>
            <p:cNvSpPr/>
            <p:nvPr/>
          </p:nvSpPr>
          <p:spPr>
            <a:xfrm>
              <a:off x="2621575" y="870425"/>
              <a:ext cx="127125" cy="78500"/>
            </a:xfrm>
            <a:custGeom>
              <a:rect b="b" l="l" r="r" t="t"/>
              <a:pathLst>
                <a:path extrusionOk="0" h="3140" w="5085">
                  <a:moveTo>
                    <a:pt x="2335" y="0"/>
                  </a:moveTo>
                  <a:cubicBezTo>
                    <a:pt x="1038" y="26"/>
                    <a:pt x="1" y="1090"/>
                    <a:pt x="26" y="2387"/>
                  </a:cubicBezTo>
                  <a:cubicBezTo>
                    <a:pt x="26" y="2646"/>
                    <a:pt x="52" y="2880"/>
                    <a:pt x="130" y="3139"/>
                  </a:cubicBezTo>
                  <a:lnTo>
                    <a:pt x="4955" y="3139"/>
                  </a:lnTo>
                  <a:cubicBezTo>
                    <a:pt x="5033" y="2880"/>
                    <a:pt x="5059" y="2646"/>
                    <a:pt x="5085" y="2387"/>
                  </a:cubicBezTo>
                  <a:cubicBezTo>
                    <a:pt x="5085" y="1090"/>
                    <a:pt x="4047" y="0"/>
                    <a:pt x="2724" y="0"/>
                  </a:cubicBezTo>
                  <a:close/>
                </a:path>
              </a:pathLst>
            </a:custGeom>
            <a:solidFill>
              <a:srgbClr val="42274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1" name="Google Shape;1671;p27"/>
            <p:cNvSpPr/>
            <p:nvPr/>
          </p:nvSpPr>
          <p:spPr>
            <a:xfrm>
              <a:off x="1763575" y="1055150"/>
              <a:ext cx="902125" cy="1316050"/>
            </a:xfrm>
            <a:custGeom>
              <a:rect b="b" l="l" r="r" t="t"/>
              <a:pathLst>
                <a:path extrusionOk="0" h="52642" w="36085">
                  <a:moveTo>
                    <a:pt x="17240" y="5034"/>
                  </a:moveTo>
                  <a:cubicBezTo>
                    <a:pt x="25002" y="5034"/>
                    <a:pt x="31496" y="14462"/>
                    <a:pt x="31830" y="26257"/>
                  </a:cubicBezTo>
                  <a:cubicBezTo>
                    <a:pt x="32141" y="38189"/>
                    <a:pt x="25994" y="47969"/>
                    <a:pt x="18108" y="48151"/>
                  </a:cubicBezTo>
                  <a:cubicBezTo>
                    <a:pt x="18023" y="48153"/>
                    <a:pt x="17939" y="48154"/>
                    <a:pt x="17855" y="48154"/>
                  </a:cubicBezTo>
                  <a:cubicBezTo>
                    <a:pt x="10106" y="48154"/>
                    <a:pt x="3629" y="38710"/>
                    <a:pt x="3321" y="26931"/>
                  </a:cubicBezTo>
                  <a:cubicBezTo>
                    <a:pt x="3010" y="15024"/>
                    <a:pt x="9158" y="5219"/>
                    <a:pt x="17018" y="5037"/>
                  </a:cubicBezTo>
                  <a:cubicBezTo>
                    <a:pt x="17092" y="5035"/>
                    <a:pt x="17166" y="5034"/>
                    <a:pt x="17240" y="5034"/>
                  </a:cubicBezTo>
                  <a:close/>
                  <a:moveTo>
                    <a:pt x="17645" y="1"/>
                  </a:moveTo>
                  <a:cubicBezTo>
                    <a:pt x="17549" y="1"/>
                    <a:pt x="17452" y="2"/>
                    <a:pt x="17355" y="4"/>
                  </a:cubicBezTo>
                  <a:cubicBezTo>
                    <a:pt x="7601" y="238"/>
                    <a:pt x="1" y="12197"/>
                    <a:pt x="364" y="26749"/>
                  </a:cubicBezTo>
                  <a:cubicBezTo>
                    <a:pt x="724" y="41132"/>
                    <a:pt x="8788" y="52642"/>
                    <a:pt x="18415" y="52642"/>
                  </a:cubicBezTo>
                  <a:cubicBezTo>
                    <a:pt x="18511" y="52642"/>
                    <a:pt x="18608" y="52641"/>
                    <a:pt x="18704" y="52638"/>
                  </a:cubicBezTo>
                  <a:cubicBezTo>
                    <a:pt x="28458" y="52405"/>
                    <a:pt x="36084" y="40446"/>
                    <a:pt x="35721" y="25919"/>
                  </a:cubicBezTo>
                  <a:cubicBezTo>
                    <a:pt x="35336" y="11511"/>
                    <a:pt x="27297" y="1"/>
                    <a:pt x="17645"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8"/>
                                        </p:tgtEl>
                                        <p:attrNameLst>
                                          <p:attrName>style.visibility</p:attrName>
                                        </p:attrNameLst>
                                      </p:cBhvr>
                                      <p:to>
                                        <p:strVal val="visible"/>
                                      </p:to>
                                    </p:set>
                                    <p:animEffect filter="fade" transition="in">
                                      <p:cBhvr>
                                        <p:cTn dur="1000"/>
                                        <p:tgtEl>
                                          <p:spTgt spid="15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6"/>
                                        </p:tgtEl>
                                        <p:attrNameLst>
                                          <p:attrName>style.visibility</p:attrName>
                                        </p:attrNameLst>
                                      </p:cBhvr>
                                      <p:to>
                                        <p:strVal val="visible"/>
                                      </p:to>
                                    </p:set>
                                    <p:animEffect filter="fade" transition="in">
                                      <p:cBhvr>
                                        <p:cTn dur="1000"/>
                                        <p:tgtEl>
                                          <p:spTgt spid="15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7">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5" name="Shape 1675"/>
        <p:cNvGrpSpPr/>
        <p:nvPr/>
      </p:nvGrpSpPr>
      <p:grpSpPr>
        <a:xfrm>
          <a:off x="0" y="0"/>
          <a:ext cx="0" cy="0"/>
          <a:chOff x="0" y="0"/>
          <a:chExt cx="0" cy="0"/>
        </a:xfrm>
      </p:grpSpPr>
      <p:grpSp>
        <p:nvGrpSpPr>
          <p:cNvPr id="1676" name="Google Shape;1676;p28"/>
          <p:cNvGrpSpPr/>
          <p:nvPr/>
        </p:nvGrpSpPr>
        <p:grpSpPr>
          <a:xfrm>
            <a:off x="5105601" y="3882310"/>
            <a:ext cx="3498411" cy="1065687"/>
            <a:chOff x="2868606" y="2152600"/>
            <a:chExt cx="4494361" cy="1369074"/>
          </a:xfrm>
        </p:grpSpPr>
        <p:sp>
          <p:nvSpPr>
            <p:cNvPr id="1677" name="Google Shape;1677;p28"/>
            <p:cNvSpPr/>
            <p:nvPr/>
          </p:nvSpPr>
          <p:spPr>
            <a:xfrm>
              <a:off x="2868606" y="3265874"/>
              <a:ext cx="4494361"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8" name="Google Shape;1678;p28"/>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9" name="Google Shape;1679;p28"/>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0" name="Google Shape;1680;p28"/>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1" name="Google Shape;1681;p28"/>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2" name="Google Shape;1682;p28"/>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3" name="Google Shape;1683;p28"/>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4" name="Google Shape;1684;p28"/>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5" name="Google Shape;1685;p28"/>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6" name="Google Shape;1686;p28"/>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7" name="Google Shape;1687;p28"/>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8" name="Google Shape;1688;p28"/>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9" name="Google Shape;1689;p28"/>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90" name="Google Shape;1690;p28"/>
          <p:cNvSpPr txBox="1"/>
          <p:nvPr>
            <p:ph type="title"/>
          </p:nvPr>
        </p:nvSpPr>
        <p:spPr>
          <a:xfrm>
            <a:off x="1446900" y="253650"/>
            <a:ext cx="62502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Intersectionality of disability</a:t>
            </a:r>
            <a:endParaRPr/>
          </a:p>
        </p:txBody>
      </p:sp>
      <p:sp>
        <p:nvSpPr>
          <p:cNvPr id="1691" name="Google Shape;1691;p28"/>
          <p:cNvSpPr txBox="1"/>
          <p:nvPr/>
        </p:nvSpPr>
        <p:spPr>
          <a:xfrm>
            <a:off x="540000" y="833250"/>
            <a:ext cx="5099700" cy="40020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It should also be noted that disability is only one facet of a person’s identity, and all disabled people do not have the same life experiences. </a:t>
            </a:r>
            <a:endParaRPr b="0" i="0" sz="1800" u="none" cap="none" strike="noStrike">
              <a:solidFill>
                <a:schemeClr val="accent5"/>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accent5"/>
              </a:solidFill>
              <a:latin typeface="Roboto"/>
              <a:ea typeface="Roboto"/>
              <a:cs typeface="Roboto"/>
              <a:sym typeface="Roboto"/>
            </a:endParaRPr>
          </a:p>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It is important to consider </a:t>
            </a:r>
            <a:r>
              <a:rPr b="0" i="1" lang="en" sz="1800" u="none" cap="none" strike="noStrike">
                <a:solidFill>
                  <a:schemeClr val="accent5"/>
                </a:solidFill>
                <a:latin typeface="Roboto"/>
                <a:ea typeface="Roboto"/>
                <a:cs typeface="Roboto"/>
                <a:sym typeface="Roboto"/>
              </a:rPr>
              <a:t>intersectionality </a:t>
            </a:r>
            <a:r>
              <a:rPr b="0" i="0" lang="en" sz="1800" u="none" cap="none" strike="noStrike">
                <a:solidFill>
                  <a:schemeClr val="accent5"/>
                </a:solidFill>
                <a:latin typeface="Roboto"/>
                <a:ea typeface="Roboto"/>
                <a:cs typeface="Roboto"/>
                <a:sym typeface="Roboto"/>
              </a:rPr>
              <a:t>when looking at the issues of disability </a:t>
            </a:r>
            <a:r>
              <a:rPr lang="en" sz="1800">
                <a:solidFill>
                  <a:schemeClr val="accent5"/>
                </a:solidFill>
                <a:latin typeface="Roboto"/>
                <a:ea typeface="Roboto"/>
                <a:cs typeface="Roboto"/>
                <a:sym typeface="Roboto"/>
              </a:rPr>
              <a:t>rights</a:t>
            </a:r>
            <a:r>
              <a:rPr b="0" i="0" lang="en" sz="1800" u="none" cap="none" strike="noStrike">
                <a:solidFill>
                  <a:schemeClr val="accent5"/>
                </a:solidFill>
                <a:latin typeface="Roboto"/>
                <a:ea typeface="Roboto"/>
                <a:cs typeface="Roboto"/>
                <a:sym typeface="Roboto"/>
              </a:rPr>
              <a:t> and accessibility, because a lack of diverse information will leave you just as clueless as when you started.</a:t>
            </a:r>
            <a:endParaRPr b="0" i="0" sz="1800" u="none" cap="none" strike="noStrike">
              <a:solidFill>
                <a:schemeClr val="accent5"/>
              </a:solidFill>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700"/>
              <a:buFont typeface="Arial"/>
              <a:buNone/>
            </a:pPr>
            <a:r>
              <a:t/>
            </a:r>
            <a:endParaRPr b="0" i="0" sz="700" u="none" cap="none" strike="noStrike">
              <a:solidFill>
                <a:schemeClr val="accent5"/>
              </a:solidFill>
              <a:latin typeface="Roboto"/>
              <a:ea typeface="Roboto"/>
              <a:cs typeface="Roboto"/>
              <a:sym typeface="Roboto"/>
            </a:endParaRPr>
          </a:p>
          <a:p>
            <a:pPr indent="-342900" lvl="0" marL="457200" marR="0" rtl="0" algn="l">
              <a:lnSpc>
                <a:spcPct val="100000"/>
              </a:lnSpc>
              <a:spcBef>
                <a:spcPts val="0"/>
              </a:spcBef>
              <a:spcAft>
                <a:spcPts val="0"/>
              </a:spcAft>
              <a:buClr>
                <a:schemeClr val="accent5"/>
              </a:buClr>
              <a:buSzPts val="1800"/>
              <a:buFont typeface="Roboto"/>
              <a:buChar char="●"/>
            </a:pPr>
            <a:r>
              <a:rPr b="0" i="0" lang="en" sz="1800" u="none" cap="none" strike="noStrike">
                <a:solidFill>
                  <a:schemeClr val="accent5"/>
                </a:solidFill>
                <a:latin typeface="Roboto"/>
                <a:ea typeface="Roboto"/>
                <a:cs typeface="Roboto"/>
                <a:sym typeface="Roboto"/>
              </a:rPr>
              <a:t>Someone who is disabled, wealthy, and lives in an accessible city will not have the same experience as a disabled person living in a rural, low income area.</a:t>
            </a:r>
            <a:endParaRPr b="0" i="0" sz="1800" u="none" cap="none" strike="noStrike">
              <a:solidFill>
                <a:schemeClr val="accent5"/>
              </a:solidFill>
              <a:latin typeface="Roboto"/>
              <a:ea typeface="Roboto"/>
              <a:cs typeface="Roboto"/>
              <a:sym typeface="Roboto"/>
            </a:endParaRPr>
          </a:p>
        </p:txBody>
      </p:sp>
      <p:grpSp>
        <p:nvGrpSpPr>
          <p:cNvPr id="1692" name="Google Shape;1692;p28"/>
          <p:cNvGrpSpPr/>
          <p:nvPr/>
        </p:nvGrpSpPr>
        <p:grpSpPr>
          <a:xfrm>
            <a:off x="5788073" y="1432355"/>
            <a:ext cx="1511020" cy="3432683"/>
            <a:chOff x="4073600" y="238100"/>
            <a:chExt cx="976300" cy="2217925"/>
          </a:xfrm>
        </p:grpSpPr>
        <p:sp>
          <p:nvSpPr>
            <p:cNvPr id="1693" name="Google Shape;1693;p28"/>
            <p:cNvSpPr/>
            <p:nvPr/>
          </p:nvSpPr>
          <p:spPr>
            <a:xfrm>
              <a:off x="4255300" y="643725"/>
              <a:ext cx="428250" cy="547550"/>
            </a:xfrm>
            <a:custGeom>
              <a:rect b="b" l="l" r="r" t="t"/>
              <a:pathLst>
                <a:path extrusionOk="0" h="21902" w="17130">
                  <a:moveTo>
                    <a:pt x="14256" y="0"/>
                  </a:moveTo>
                  <a:cubicBezTo>
                    <a:pt x="13148" y="0"/>
                    <a:pt x="12122" y="717"/>
                    <a:pt x="11783" y="1816"/>
                  </a:cubicBezTo>
                  <a:cubicBezTo>
                    <a:pt x="11228" y="3578"/>
                    <a:pt x="10654" y="5341"/>
                    <a:pt x="10100" y="7084"/>
                  </a:cubicBezTo>
                  <a:cubicBezTo>
                    <a:pt x="9525" y="8806"/>
                    <a:pt x="8931" y="10569"/>
                    <a:pt x="8337" y="12272"/>
                  </a:cubicBezTo>
                  <a:cubicBezTo>
                    <a:pt x="8258" y="12490"/>
                    <a:pt x="8179" y="12707"/>
                    <a:pt x="8119" y="12905"/>
                  </a:cubicBezTo>
                  <a:lnTo>
                    <a:pt x="8001" y="13222"/>
                  </a:lnTo>
                  <a:lnTo>
                    <a:pt x="7882" y="13519"/>
                  </a:lnTo>
                  <a:lnTo>
                    <a:pt x="7763" y="13816"/>
                  </a:lnTo>
                  <a:lnTo>
                    <a:pt x="7664" y="14074"/>
                  </a:lnTo>
                  <a:lnTo>
                    <a:pt x="7644" y="14133"/>
                  </a:lnTo>
                  <a:lnTo>
                    <a:pt x="7644" y="14173"/>
                  </a:lnTo>
                  <a:cubicBezTo>
                    <a:pt x="7644" y="14153"/>
                    <a:pt x="7644" y="14133"/>
                    <a:pt x="7664" y="14133"/>
                  </a:cubicBezTo>
                  <a:cubicBezTo>
                    <a:pt x="7664" y="14133"/>
                    <a:pt x="7664" y="14153"/>
                    <a:pt x="7664" y="14153"/>
                  </a:cubicBezTo>
                  <a:lnTo>
                    <a:pt x="7644" y="14173"/>
                  </a:lnTo>
                  <a:cubicBezTo>
                    <a:pt x="7565" y="14272"/>
                    <a:pt x="7486" y="14371"/>
                    <a:pt x="7406" y="14450"/>
                  </a:cubicBezTo>
                  <a:cubicBezTo>
                    <a:pt x="7327" y="14509"/>
                    <a:pt x="7288" y="14569"/>
                    <a:pt x="7208" y="14628"/>
                  </a:cubicBezTo>
                  <a:lnTo>
                    <a:pt x="7109" y="14727"/>
                  </a:lnTo>
                  <a:cubicBezTo>
                    <a:pt x="7070" y="14747"/>
                    <a:pt x="7030" y="14767"/>
                    <a:pt x="7010" y="14787"/>
                  </a:cubicBezTo>
                  <a:cubicBezTo>
                    <a:pt x="6713" y="15024"/>
                    <a:pt x="6377" y="15262"/>
                    <a:pt x="6040" y="15500"/>
                  </a:cubicBezTo>
                  <a:cubicBezTo>
                    <a:pt x="5327" y="15975"/>
                    <a:pt x="4575" y="16430"/>
                    <a:pt x="3802" y="16866"/>
                  </a:cubicBezTo>
                  <a:cubicBezTo>
                    <a:pt x="3426" y="17084"/>
                    <a:pt x="3030" y="17282"/>
                    <a:pt x="2634" y="17500"/>
                  </a:cubicBezTo>
                  <a:lnTo>
                    <a:pt x="2040" y="17797"/>
                  </a:lnTo>
                  <a:lnTo>
                    <a:pt x="1743" y="17955"/>
                  </a:lnTo>
                  <a:lnTo>
                    <a:pt x="1466" y="18094"/>
                  </a:lnTo>
                  <a:lnTo>
                    <a:pt x="1426" y="18114"/>
                  </a:lnTo>
                  <a:cubicBezTo>
                    <a:pt x="416" y="18569"/>
                    <a:pt x="0" y="19757"/>
                    <a:pt x="456" y="20747"/>
                  </a:cubicBezTo>
                  <a:cubicBezTo>
                    <a:pt x="787" y="21481"/>
                    <a:pt x="1505" y="21901"/>
                    <a:pt x="2253" y="21901"/>
                  </a:cubicBezTo>
                  <a:cubicBezTo>
                    <a:pt x="2534" y="21901"/>
                    <a:pt x="2819" y="21842"/>
                    <a:pt x="3090" y="21718"/>
                  </a:cubicBezTo>
                  <a:lnTo>
                    <a:pt x="3446" y="21559"/>
                  </a:lnTo>
                  <a:lnTo>
                    <a:pt x="3783" y="21421"/>
                  </a:lnTo>
                  <a:lnTo>
                    <a:pt x="4436" y="21124"/>
                  </a:lnTo>
                  <a:cubicBezTo>
                    <a:pt x="4872" y="20925"/>
                    <a:pt x="5307" y="20708"/>
                    <a:pt x="5743" y="20510"/>
                  </a:cubicBezTo>
                  <a:cubicBezTo>
                    <a:pt x="6595" y="20074"/>
                    <a:pt x="7466" y="19619"/>
                    <a:pt x="8337" y="19104"/>
                  </a:cubicBezTo>
                  <a:cubicBezTo>
                    <a:pt x="8773" y="18826"/>
                    <a:pt x="9208" y="18549"/>
                    <a:pt x="9644" y="18232"/>
                  </a:cubicBezTo>
                  <a:lnTo>
                    <a:pt x="9803" y="18114"/>
                  </a:lnTo>
                  <a:lnTo>
                    <a:pt x="9981" y="17975"/>
                  </a:lnTo>
                  <a:cubicBezTo>
                    <a:pt x="10100" y="17896"/>
                    <a:pt x="10199" y="17797"/>
                    <a:pt x="10317" y="17698"/>
                  </a:cubicBezTo>
                  <a:cubicBezTo>
                    <a:pt x="10575" y="17480"/>
                    <a:pt x="10812" y="17242"/>
                    <a:pt x="11030" y="16985"/>
                  </a:cubicBezTo>
                  <a:lnTo>
                    <a:pt x="11129" y="16886"/>
                  </a:lnTo>
                  <a:lnTo>
                    <a:pt x="11169" y="16826"/>
                  </a:lnTo>
                  <a:lnTo>
                    <a:pt x="11228" y="16767"/>
                  </a:lnTo>
                  <a:cubicBezTo>
                    <a:pt x="11288" y="16668"/>
                    <a:pt x="11347" y="16609"/>
                    <a:pt x="11407" y="16490"/>
                  </a:cubicBezTo>
                  <a:cubicBezTo>
                    <a:pt x="11486" y="16391"/>
                    <a:pt x="11545" y="16272"/>
                    <a:pt x="11605" y="16173"/>
                  </a:cubicBezTo>
                  <a:lnTo>
                    <a:pt x="11664" y="16074"/>
                  </a:lnTo>
                  <a:lnTo>
                    <a:pt x="11684" y="16034"/>
                  </a:lnTo>
                  <a:lnTo>
                    <a:pt x="11723" y="15935"/>
                  </a:lnTo>
                  <a:lnTo>
                    <a:pt x="11902" y="15559"/>
                  </a:lnTo>
                  <a:lnTo>
                    <a:pt x="12060" y="15222"/>
                  </a:lnTo>
                  <a:lnTo>
                    <a:pt x="12199" y="14866"/>
                  </a:lnTo>
                  <a:lnTo>
                    <a:pt x="12357" y="14529"/>
                  </a:lnTo>
                  <a:cubicBezTo>
                    <a:pt x="12436" y="14311"/>
                    <a:pt x="12535" y="14094"/>
                    <a:pt x="12615" y="13876"/>
                  </a:cubicBezTo>
                  <a:cubicBezTo>
                    <a:pt x="13347" y="12133"/>
                    <a:pt x="14020" y="10410"/>
                    <a:pt x="14694" y="8668"/>
                  </a:cubicBezTo>
                  <a:cubicBezTo>
                    <a:pt x="15347" y="6925"/>
                    <a:pt x="16001" y="5182"/>
                    <a:pt x="16674" y="3460"/>
                  </a:cubicBezTo>
                  <a:cubicBezTo>
                    <a:pt x="16674" y="3420"/>
                    <a:pt x="16694" y="3380"/>
                    <a:pt x="16714" y="3341"/>
                  </a:cubicBezTo>
                  <a:cubicBezTo>
                    <a:pt x="17129" y="1974"/>
                    <a:pt x="16357" y="529"/>
                    <a:pt x="15011" y="113"/>
                  </a:cubicBezTo>
                  <a:cubicBezTo>
                    <a:pt x="14760" y="37"/>
                    <a:pt x="14506" y="0"/>
                    <a:pt x="14256"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4" name="Google Shape;1694;p28"/>
            <p:cNvSpPr/>
            <p:nvPr/>
          </p:nvSpPr>
          <p:spPr>
            <a:xfrm>
              <a:off x="4448375" y="994575"/>
              <a:ext cx="39625" cy="13375"/>
            </a:xfrm>
            <a:custGeom>
              <a:rect b="b" l="l" r="r" t="t"/>
              <a:pathLst>
                <a:path extrusionOk="0" h="535" w="1585">
                  <a:moveTo>
                    <a:pt x="139" y="0"/>
                  </a:moveTo>
                  <a:cubicBezTo>
                    <a:pt x="60" y="0"/>
                    <a:pt x="20" y="40"/>
                    <a:pt x="20" y="119"/>
                  </a:cubicBezTo>
                  <a:cubicBezTo>
                    <a:pt x="0" y="178"/>
                    <a:pt x="60" y="218"/>
                    <a:pt x="119" y="238"/>
                  </a:cubicBezTo>
                  <a:cubicBezTo>
                    <a:pt x="119" y="238"/>
                    <a:pt x="990" y="277"/>
                    <a:pt x="1347" y="515"/>
                  </a:cubicBezTo>
                  <a:cubicBezTo>
                    <a:pt x="1367" y="515"/>
                    <a:pt x="1386" y="535"/>
                    <a:pt x="1406" y="535"/>
                  </a:cubicBezTo>
                  <a:lnTo>
                    <a:pt x="1426" y="535"/>
                  </a:lnTo>
                  <a:cubicBezTo>
                    <a:pt x="1525" y="535"/>
                    <a:pt x="1585" y="376"/>
                    <a:pt x="1485" y="317"/>
                  </a:cubicBezTo>
                  <a:cubicBezTo>
                    <a:pt x="1070" y="60"/>
                    <a:pt x="159" y="0"/>
                    <a:pt x="139"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5" name="Google Shape;1695;p28"/>
            <p:cNvSpPr/>
            <p:nvPr/>
          </p:nvSpPr>
          <p:spPr>
            <a:xfrm>
              <a:off x="4458775" y="988625"/>
              <a:ext cx="26250" cy="12900"/>
            </a:xfrm>
            <a:custGeom>
              <a:rect b="b" l="l" r="r" t="t"/>
              <a:pathLst>
                <a:path extrusionOk="0" h="516" w="1050">
                  <a:moveTo>
                    <a:pt x="911" y="1"/>
                  </a:moveTo>
                  <a:cubicBezTo>
                    <a:pt x="614" y="20"/>
                    <a:pt x="317" y="139"/>
                    <a:pt x="60" y="298"/>
                  </a:cubicBezTo>
                  <a:cubicBezTo>
                    <a:pt x="0" y="337"/>
                    <a:pt x="0" y="416"/>
                    <a:pt x="40" y="456"/>
                  </a:cubicBezTo>
                  <a:cubicBezTo>
                    <a:pt x="40" y="496"/>
                    <a:pt x="79" y="515"/>
                    <a:pt x="119" y="515"/>
                  </a:cubicBezTo>
                  <a:cubicBezTo>
                    <a:pt x="139" y="515"/>
                    <a:pt x="159" y="515"/>
                    <a:pt x="178" y="496"/>
                  </a:cubicBezTo>
                  <a:cubicBezTo>
                    <a:pt x="416" y="337"/>
                    <a:pt x="654" y="258"/>
                    <a:pt x="931" y="218"/>
                  </a:cubicBezTo>
                  <a:cubicBezTo>
                    <a:pt x="1050" y="199"/>
                    <a:pt x="1050" y="1"/>
                    <a:pt x="911"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6" name="Google Shape;1696;p28"/>
            <p:cNvSpPr/>
            <p:nvPr/>
          </p:nvSpPr>
          <p:spPr>
            <a:xfrm>
              <a:off x="4280050" y="1081700"/>
              <a:ext cx="109925" cy="93125"/>
            </a:xfrm>
            <a:custGeom>
              <a:rect b="b" l="l" r="r" t="t"/>
              <a:pathLst>
                <a:path extrusionOk="0" h="3725" w="4397">
                  <a:moveTo>
                    <a:pt x="1288" y="0"/>
                  </a:moveTo>
                  <a:cubicBezTo>
                    <a:pt x="40" y="60"/>
                    <a:pt x="0" y="793"/>
                    <a:pt x="0" y="793"/>
                  </a:cubicBezTo>
                  <a:cubicBezTo>
                    <a:pt x="1090" y="1129"/>
                    <a:pt x="3169" y="3723"/>
                    <a:pt x="3169" y="3723"/>
                  </a:cubicBezTo>
                  <a:cubicBezTo>
                    <a:pt x="3190" y="3724"/>
                    <a:pt x="3210" y="3725"/>
                    <a:pt x="3231" y="3725"/>
                  </a:cubicBezTo>
                  <a:cubicBezTo>
                    <a:pt x="3702" y="3725"/>
                    <a:pt x="4131" y="3509"/>
                    <a:pt x="4397" y="3129"/>
                  </a:cubicBezTo>
                  <a:cubicBezTo>
                    <a:pt x="3228" y="575"/>
                    <a:pt x="1288" y="0"/>
                    <a:pt x="128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7" name="Google Shape;1697;p28"/>
            <p:cNvSpPr/>
            <p:nvPr/>
          </p:nvSpPr>
          <p:spPr>
            <a:xfrm>
              <a:off x="4261225" y="1151500"/>
              <a:ext cx="153000" cy="219350"/>
            </a:xfrm>
            <a:custGeom>
              <a:rect b="b" l="l" r="r" t="t"/>
              <a:pathLst>
                <a:path extrusionOk="0" h="8774" w="6120">
                  <a:moveTo>
                    <a:pt x="4338" y="1"/>
                  </a:moveTo>
                  <a:lnTo>
                    <a:pt x="4080" y="60"/>
                  </a:lnTo>
                  <a:cubicBezTo>
                    <a:pt x="4358" y="1387"/>
                    <a:pt x="4536" y="2733"/>
                    <a:pt x="4615" y="4080"/>
                  </a:cubicBezTo>
                  <a:cubicBezTo>
                    <a:pt x="4714" y="5902"/>
                    <a:pt x="4575" y="8139"/>
                    <a:pt x="3268" y="8436"/>
                  </a:cubicBezTo>
                  <a:cubicBezTo>
                    <a:pt x="3162" y="8464"/>
                    <a:pt x="3053" y="8478"/>
                    <a:pt x="2943" y="8478"/>
                  </a:cubicBezTo>
                  <a:cubicBezTo>
                    <a:pt x="2665" y="8478"/>
                    <a:pt x="2387" y="8389"/>
                    <a:pt x="2159" y="8219"/>
                  </a:cubicBezTo>
                  <a:cubicBezTo>
                    <a:pt x="615" y="7090"/>
                    <a:pt x="278" y="2951"/>
                    <a:pt x="278" y="2912"/>
                  </a:cubicBezTo>
                  <a:lnTo>
                    <a:pt x="1" y="2931"/>
                  </a:lnTo>
                  <a:cubicBezTo>
                    <a:pt x="1" y="3110"/>
                    <a:pt x="357" y="7248"/>
                    <a:pt x="1981" y="8436"/>
                  </a:cubicBezTo>
                  <a:cubicBezTo>
                    <a:pt x="2258" y="8654"/>
                    <a:pt x="2595" y="8753"/>
                    <a:pt x="2932" y="8773"/>
                  </a:cubicBezTo>
                  <a:cubicBezTo>
                    <a:pt x="3070" y="8773"/>
                    <a:pt x="3209" y="8753"/>
                    <a:pt x="3348" y="8714"/>
                  </a:cubicBezTo>
                  <a:cubicBezTo>
                    <a:pt x="6120" y="8060"/>
                    <a:pt x="4417" y="337"/>
                    <a:pt x="4338"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8" name="Google Shape;1698;p28"/>
            <p:cNvSpPr/>
            <p:nvPr/>
          </p:nvSpPr>
          <p:spPr>
            <a:xfrm>
              <a:off x="4099350" y="1180575"/>
              <a:ext cx="189250" cy="1233350"/>
            </a:xfrm>
            <a:custGeom>
              <a:rect b="b" l="l" r="r" t="t"/>
              <a:pathLst>
                <a:path extrusionOk="0" h="49334" w="7570">
                  <a:moveTo>
                    <a:pt x="7014" y="1"/>
                  </a:moveTo>
                  <a:cubicBezTo>
                    <a:pt x="6790" y="1"/>
                    <a:pt x="6571" y="139"/>
                    <a:pt x="6535" y="442"/>
                  </a:cubicBezTo>
                  <a:lnTo>
                    <a:pt x="40" y="48760"/>
                  </a:lnTo>
                  <a:cubicBezTo>
                    <a:pt x="1" y="49037"/>
                    <a:pt x="199" y="49294"/>
                    <a:pt x="476" y="49334"/>
                  </a:cubicBezTo>
                  <a:lnTo>
                    <a:pt x="535" y="49334"/>
                  </a:lnTo>
                  <a:cubicBezTo>
                    <a:pt x="793" y="49334"/>
                    <a:pt x="1010" y="49156"/>
                    <a:pt x="1030" y="48898"/>
                  </a:cubicBezTo>
                  <a:lnTo>
                    <a:pt x="7526" y="580"/>
                  </a:lnTo>
                  <a:cubicBezTo>
                    <a:pt x="7569" y="209"/>
                    <a:pt x="7288" y="1"/>
                    <a:pt x="701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9" name="Google Shape;1699;p28"/>
            <p:cNvSpPr/>
            <p:nvPr/>
          </p:nvSpPr>
          <p:spPr>
            <a:xfrm>
              <a:off x="4186300" y="1093450"/>
              <a:ext cx="181575" cy="117625"/>
            </a:xfrm>
            <a:custGeom>
              <a:rect b="b" l="l" r="r" t="t"/>
              <a:pathLst>
                <a:path extrusionOk="0" h="4705" w="7263">
                  <a:moveTo>
                    <a:pt x="1714" y="1"/>
                  </a:moveTo>
                  <a:cubicBezTo>
                    <a:pt x="674" y="1"/>
                    <a:pt x="1" y="1506"/>
                    <a:pt x="1097" y="2204"/>
                  </a:cubicBezTo>
                  <a:lnTo>
                    <a:pt x="4919" y="4521"/>
                  </a:lnTo>
                  <a:cubicBezTo>
                    <a:pt x="5136" y="4648"/>
                    <a:pt x="5349" y="4704"/>
                    <a:pt x="5549" y="4704"/>
                  </a:cubicBezTo>
                  <a:cubicBezTo>
                    <a:pt x="6590" y="4704"/>
                    <a:pt x="7263" y="3198"/>
                    <a:pt x="6166" y="2501"/>
                  </a:cubicBezTo>
                  <a:lnTo>
                    <a:pt x="2344" y="184"/>
                  </a:lnTo>
                  <a:cubicBezTo>
                    <a:pt x="2127" y="56"/>
                    <a:pt x="1914" y="1"/>
                    <a:pt x="171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0" name="Google Shape;1700;p28"/>
            <p:cNvSpPr/>
            <p:nvPr/>
          </p:nvSpPr>
          <p:spPr>
            <a:xfrm>
              <a:off x="4320150" y="1143575"/>
              <a:ext cx="51550" cy="58475"/>
            </a:xfrm>
            <a:custGeom>
              <a:rect b="b" l="l" r="r" t="t"/>
              <a:pathLst>
                <a:path extrusionOk="0" h="2339" w="2062">
                  <a:moveTo>
                    <a:pt x="1108" y="1"/>
                  </a:moveTo>
                  <a:cubicBezTo>
                    <a:pt x="961" y="1"/>
                    <a:pt x="114" y="17"/>
                    <a:pt x="60" y="397"/>
                  </a:cubicBezTo>
                  <a:cubicBezTo>
                    <a:pt x="0" y="813"/>
                    <a:pt x="812" y="1110"/>
                    <a:pt x="852" y="1347"/>
                  </a:cubicBezTo>
                  <a:cubicBezTo>
                    <a:pt x="892" y="1585"/>
                    <a:pt x="1090" y="2278"/>
                    <a:pt x="1585" y="2337"/>
                  </a:cubicBezTo>
                  <a:cubicBezTo>
                    <a:pt x="1596" y="2338"/>
                    <a:pt x="1608" y="2339"/>
                    <a:pt x="1618" y="2339"/>
                  </a:cubicBezTo>
                  <a:cubicBezTo>
                    <a:pt x="2061" y="2339"/>
                    <a:pt x="1686" y="1554"/>
                    <a:pt x="1783" y="1090"/>
                  </a:cubicBezTo>
                  <a:cubicBezTo>
                    <a:pt x="1862" y="634"/>
                    <a:pt x="1129" y="1"/>
                    <a:pt x="1129" y="1"/>
                  </a:cubicBezTo>
                  <a:cubicBezTo>
                    <a:pt x="1129" y="1"/>
                    <a:pt x="1122" y="1"/>
                    <a:pt x="1108"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1" name="Google Shape;1701;p28"/>
            <p:cNvSpPr/>
            <p:nvPr/>
          </p:nvSpPr>
          <p:spPr>
            <a:xfrm>
              <a:off x="4197375" y="1086150"/>
              <a:ext cx="161900" cy="114600"/>
            </a:xfrm>
            <a:custGeom>
              <a:rect b="b" l="l" r="r" t="t"/>
              <a:pathLst>
                <a:path extrusionOk="0" h="4584" w="6476">
                  <a:moveTo>
                    <a:pt x="2129" y="0"/>
                  </a:moveTo>
                  <a:cubicBezTo>
                    <a:pt x="1790" y="0"/>
                    <a:pt x="1514" y="128"/>
                    <a:pt x="1268" y="436"/>
                  </a:cubicBezTo>
                  <a:cubicBezTo>
                    <a:pt x="713" y="1129"/>
                    <a:pt x="0" y="1981"/>
                    <a:pt x="179" y="2555"/>
                  </a:cubicBezTo>
                  <a:cubicBezTo>
                    <a:pt x="238" y="2714"/>
                    <a:pt x="337" y="2872"/>
                    <a:pt x="456" y="2991"/>
                  </a:cubicBezTo>
                  <a:cubicBezTo>
                    <a:pt x="555" y="3110"/>
                    <a:pt x="674" y="3228"/>
                    <a:pt x="773" y="3327"/>
                  </a:cubicBezTo>
                  <a:cubicBezTo>
                    <a:pt x="872" y="3407"/>
                    <a:pt x="991" y="3506"/>
                    <a:pt x="1109" y="3605"/>
                  </a:cubicBezTo>
                  <a:cubicBezTo>
                    <a:pt x="1228" y="3684"/>
                    <a:pt x="1288" y="3743"/>
                    <a:pt x="1387" y="3803"/>
                  </a:cubicBezTo>
                  <a:cubicBezTo>
                    <a:pt x="1565" y="3922"/>
                    <a:pt x="1763" y="4040"/>
                    <a:pt x="1961" y="4139"/>
                  </a:cubicBezTo>
                  <a:cubicBezTo>
                    <a:pt x="2060" y="4179"/>
                    <a:pt x="2159" y="4219"/>
                    <a:pt x="2238" y="4238"/>
                  </a:cubicBezTo>
                  <a:lnTo>
                    <a:pt x="2258" y="4238"/>
                  </a:lnTo>
                  <a:cubicBezTo>
                    <a:pt x="2577" y="4464"/>
                    <a:pt x="2958" y="4583"/>
                    <a:pt x="3348" y="4583"/>
                  </a:cubicBezTo>
                  <a:cubicBezTo>
                    <a:pt x="3539" y="4583"/>
                    <a:pt x="3732" y="4555"/>
                    <a:pt x="3921" y="4496"/>
                  </a:cubicBezTo>
                  <a:lnTo>
                    <a:pt x="3387" y="4159"/>
                  </a:lnTo>
                  <a:cubicBezTo>
                    <a:pt x="3644" y="3862"/>
                    <a:pt x="3842" y="3526"/>
                    <a:pt x="4001" y="3169"/>
                  </a:cubicBezTo>
                  <a:cubicBezTo>
                    <a:pt x="4223" y="2724"/>
                    <a:pt x="4791" y="2668"/>
                    <a:pt x="5062" y="2668"/>
                  </a:cubicBezTo>
                  <a:cubicBezTo>
                    <a:pt x="5152" y="2668"/>
                    <a:pt x="5209" y="2674"/>
                    <a:pt x="5209" y="2674"/>
                  </a:cubicBezTo>
                  <a:cubicBezTo>
                    <a:pt x="5447" y="2793"/>
                    <a:pt x="5707" y="2855"/>
                    <a:pt x="5967" y="2855"/>
                  </a:cubicBezTo>
                  <a:cubicBezTo>
                    <a:pt x="6139" y="2855"/>
                    <a:pt x="6310" y="2828"/>
                    <a:pt x="6476" y="2773"/>
                  </a:cubicBezTo>
                  <a:cubicBezTo>
                    <a:pt x="6476" y="2773"/>
                    <a:pt x="5644" y="1347"/>
                    <a:pt x="4317" y="753"/>
                  </a:cubicBezTo>
                  <a:cubicBezTo>
                    <a:pt x="3349" y="317"/>
                    <a:pt x="2662" y="0"/>
                    <a:pt x="2129"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2" name="Google Shape;1702;p28"/>
            <p:cNvSpPr/>
            <p:nvPr/>
          </p:nvSpPr>
          <p:spPr>
            <a:xfrm>
              <a:off x="4272625" y="1188300"/>
              <a:ext cx="16350" cy="6475"/>
            </a:xfrm>
            <a:custGeom>
              <a:rect b="b" l="l" r="r" t="t"/>
              <a:pathLst>
                <a:path extrusionOk="0" h="259" w="654">
                  <a:moveTo>
                    <a:pt x="71" y="1"/>
                  </a:moveTo>
                  <a:cubicBezTo>
                    <a:pt x="50" y="1"/>
                    <a:pt x="32" y="10"/>
                    <a:pt x="20" y="34"/>
                  </a:cubicBezTo>
                  <a:cubicBezTo>
                    <a:pt x="0" y="73"/>
                    <a:pt x="0" y="133"/>
                    <a:pt x="40" y="152"/>
                  </a:cubicBezTo>
                  <a:cubicBezTo>
                    <a:pt x="178" y="229"/>
                    <a:pt x="328" y="258"/>
                    <a:pt x="481" y="258"/>
                  </a:cubicBezTo>
                  <a:cubicBezTo>
                    <a:pt x="525" y="258"/>
                    <a:pt x="570" y="256"/>
                    <a:pt x="614" y="251"/>
                  </a:cubicBezTo>
                  <a:lnTo>
                    <a:pt x="654" y="251"/>
                  </a:lnTo>
                  <a:lnTo>
                    <a:pt x="396" y="93"/>
                  </a:lnTo>
                  <a:cubicBezTo>
                    <a:pt x="297" y="73"/>
                    <a:pt x="218" y="53"/>
                    <a:pt x="119" y="14"/>
                  </a:cubicBezTo>
                  <a:cubicBezTo>
                    <a:pt x="103" y="6"/>
                    <a:pt x="86" y="1"/>
                    <a:pt x="71"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3" name="Google Shape;1703;p28"/>
            <p:cNvSpPr/>
            <p:nvPr/>
          </p:nvSpPr>
          <p:spPr>
            <a:xfrm>
              <a:off x="4245900" y="1157625"/>
              <a:ext cx="19325" cy="34500"/>
            </a:xfrm>
            <a:custGeom>
              <a:rect b="b" l="l" r="r" t="t"/>
              <a:pathLst>
                <a:path extrusionOk="0" h="1380" w="773">
                  <a:moveTo>
                    <a:pt x="674" y="0"/>
                  </a:moveTo>
                  <a:cubicBezTo>
                    <a:pt x="651" y="0"/>
                    <a:pt x="626" y="10"/>
                    <a:pt x="614" y="33"/>
                  </a:cubicBezTo>
                  <a:cubicBezTo>
                    <a:pt x="396" y="310"/>
                    <a:pt x="218" y="607"/>
                    <a:pt x="60" y="924"/>
                  </a:cubicBezTo>
                  <a:cubicBezTo>
                    <a:pt x="0" y="1023"/>
                    <a:pt x="0" y="1162"/>
                    <a:pt x="40" y="1280"/>
                  </a:cubicBezTo>
                  <a:cubicBezTo>
                    <a:pt x="130" y="1316"/>
                    <a:pt x="203" y="1352"/>
                    <a:pt x="290" y="1373"/>
                  </a:cubicBezTo>
                  <a:lnTo>
                    <a:pt x="290" y="1373"/>
                  </a:lnTo>
                  <a:cubicBezTo>
                    <a:pt x="196" y="1292"/>
                    <a:pt x="160" y="1138"/>
                    <a:pt x="218" y="1003"/>
                  </a:cubicBezTo>
                  <a:cubicBezTo>
                    <a:pt x="357" y="686"/>
                    <a:pt x="535" y="409"/>
                    <a:pt x="733" y="132"/>
                  </a:cubicBezTo>
                  <a:cubicBezTo>
                    <a:pt x="772" y="92"/>
                    <a:pt x="753" y="33"/>
                    <a:pt x="713" y="13"/>
                  </a:cubicBezTo>
                  <a:cubicBezTo>
                    <a:pt x="705" y="5"/>
                    <a:pt x="690" y="0"/>
                    <a:pt x="674" y="0"/>
                  </a:cubicBezTo>
                  <a:close/>
                  <a:moveTo>
                    <a:pt x="290" y="1373"/>
                  </a:moveTo>
                  <a:cubicBezTo>
                    <a:pt x="292" y="1375"/>
                    <a:pt x="295" y="1377"/>
                    <a:pt x="297" y="1379"/>
                  </a:cubicBezTo>
                  <a:lnTo>
                    <a:pt x="317" y="1379"/>
                  </a:lnTo>
                  <a:cubicBezTo>
                    <a:pt x="308" y="1378"/>
                    <a:pt x="299" y="1376"/>
                    <a:pt x="290" y="1373"/>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4" name="Google Shape;1704;p28"/>
            <p:cNvSpPr/>
            <p:nvPr/>
          </p:nvSpPr>
          <p:spPr>
            <a:xfrm>
              <a:off x="4224600" y="1142750"/>
              <a:ext cx="22300" cy="38475"/>
            </a:xfrm>
            <a:custGeom>
              <a:rect b="b" l="l" r="r" t="t"/>
              <a:pathLst>
                <a:path extrusionOk="0" h="1539" w="892">
                  <a:moveTo>
                    <a:pt x="792" y="1"/>
                  </a:moveTo>
                  <a:cubicBezTo>
                    <a:pt x="767" y="1"/>
                    <a:pt x="737" y="11"/>
                    <a:pt x="713" y="34"/>
                  </a:cubicBezTo>
                  <a:cubicBezTo>
                    <a:pt x="476" y="370"/>
                    <a:pt x="258" y="727"/>
                    <a:pt x="60" y="1083"/>
                  </a:cubicBezTo>
                  <a:cubicBezTo>
                    <a:pt x="20" y="1163"/>
                    <a:pt x="1" y="1242"/>
                    <a:pt x="20" y="1341"/>
                  </a:cubicBezTo>
                  <a:cubicBezTo>
                    <a:pt x="100" y="1400"/>
                    <a:pt x="199" y="1479"/>
                    <a:pt x="298" y="1539"/>
                  </a:cubicBezTo>
                  <a:cubicBezTo>
                    <a:pt x="179" y="1440"/>
                    <a:pt x="159" y="1281"/>
                    <a:pt x="218" y="1143"/>
                  </a:cubicBezTo>
                  <a:cubicBezTo>
                    <a:pt x="397" y="806"/>
                    <a:pt x="614" y="450"/>
                    <a:pt x="852" y="133"/>
                  </a:cubicBezTo>
                  <a:cubicBezTo>
                    <a:pt x="892" y="93"/>
                    <a:pt x="872" y="54"/>
                    <a:pt x="832" y="14"/>
                  </a:cubicBezTo>
                  <a:cubicBezTo>
                    <a:pt x="824" y="6"/>
                    <a:pt x="809" y="1"/>
                    <a:pt x="792"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5" name="Google Shape;1705;p28"/>
            <p:cNvSpPr/>
            <p:nvPr/>
          </p:nvSpPr>
          <p:spPr>
            <a:xfrm>
              <a:off x="4209250" y="1132375"/>
              <a:ext cx="18350" cy="36975"/>
            </a:xfrm>
            <a:custGeom>
              <a:rect b="b" l="l" r="r" t="t"/>
              <a:pathLst>
                <a:path extrusionOk="0" h="1479" w="734">
                  <a:moveTo>
                    <a:pt x="625" y="0"/>
                  </a:moveTo>
                  <a:cubicBezTo>
                    <a:pt x="602" y="0"/>
                    <a:pt x="578" y="10"/>
                    <a:pt x="555" y="33"/>
                  </a:cubicBezTo>
                  <a:cubicBezTo>
                    <a:pt x="377" y="330"/>
                    <a:pt x="199" y="627"/>
                    <a:pt x="40" y="944"/>
                  </a:cubicBezTo>
                  <a:cubicBezTo>
                    <a:pt x="1" y="1003"/>
                    <a:pt x="1" y="1063"/>
                    <a:pt x="1" y="1142"/>
                  </a:cubicBezTo>
                  <a:cubicBezTo>
                    <a:pt x="100" y="1261"/>
                    <a:pt x="199" y="1379"/>
                    <a:pt x="318" y="1478"/>
                  </a:cubicBezTo>
                  <a:cubicBezTo>
                    <a:pt x="318" y="1439"/>
                    <a:pt x="318" y="1419"/>
                    <a:pt x="278" y="1399"/>
                  </a:cubicBezTo>
                  <a:cubicBezTo>
                    <a:pt x="179" y="1300"/>
                    <a:pt x="139" y="1142"/>
                    <a:pt x="179" y="1003"/>
                  </a:cubicBezTo>
                  <a:cubicBezTo>
                    <a:pt x="337" y="706"/>
                    <a:pt x="516" y="409"/>
                    <a:pt x="694" y="132"/>
                  </a:cubicBezTo>
                  <a:cubicBezTo>
                    <a:pt x="733" y="92"/>
                    <a:pt x="714" y="53"/>
                    <a:pt x="674" y="13"/>
                  </a:cubicBezTo>
                  <a:cubicBezTo>
                    <a:pt x="658" y="5"/>
                    <a:pt x="641" y="0"/>
                    <a:pt x="625"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6" name="Google Shape;1706;p28"/>
            <p:cNvSpPr/>
            <p:nvPr/>
          </p:nvSpPr>
          <p:spPr>
            <a:xfrm>
              <a:off x="4073600" y="2362425"/>
              <a:ext cx="76775" cy="93600"/>
            </a:xfrm>
            <a:custGeom>
              <a:rect b="b" l="l" r="r" t="t"/>
              <a:pathLst>
                <a:path extrusionOk="0" h="3744" w="3071">
                  <a:moveTo>
                    <a:pt x="456" y="1"/>
                  </a:moveTo>
                  <a:lnTo>
                    <a:pt x="1" y="3387"/>
                  </a:lnTo>
                  <a:lnTo>
                    <a:pt x="2615" y="3743"/>
                  </a:lnTo>
                  <a:lnTo>
                    <a:pt x="3070" y="337"/>
                  </a:lnTo>
                  <a:lnTo>
                    <a:pt x="456" y="1"/>
                  </a:ln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7" name="Google Shape;1707;p28"/>
            <p:cNvSpPr/>
            <p:nvPr/>
          </p:nvSpPr>
          <p:spPr>
            <a:xfrm>
              <a:off x="4744425" y="238100"/>
              <a:ext cx="223300" cy="249150"/>
            </a:xfrm>
            <a:custGeom>
              <a:rect b="b" l="l" r="r" t="t"/>
              <a:pathLst>
                <a:path extrusionOk="0" h="9966" w="8932">
                  <a:moveTo>
                    <a:pt x="3840" y="0"/>
                  </a:moveTo>
                  <a:cubicBezTo>
                    <a:pt x="3821" y="0"/>
                    <a:pt x="3802" y="0"/>
                    <a:pt x="3782" y="1"/>
                  </a:cubicBezTo>
                  <a:cubicBezTo>
                    <a:pt x="2674" y="41"/>
                    <a:pt x="2277" y="1882"/>
                    <a:pt x="2277" y="1882"/>
                  </a:cubicBezTo>
                  <a:cubicBezTo>
                    <a:pt x="2277" y="1882"/>
                    <a:pt x="1859" y="1275"/>
                    <a:pt x="1145" y="1275"/>
                  </a:cubicBezTo>
                  <a:cubicBezTo>
                    <a:pt x="994" y="1275"/>
                    <a:pt x="830" y="1302"/>
                    <a:pt x="654" y="1367"/>
                  </a:cubicBezTo>
                  <a:cubicBezTo>
                    <a:pt x="0" y="1605"/>
                    <a:pt x="79" y="2635"/>
                    <a:pt x="218" y="3387"/>
                  </a:cubicBezTo>
                  <a:cubicBezTo>
                    <a:pt x="277" y="3645"/>
                    <a:pt x="337" y="3902"/>
                    <a:pt x="416" y="4160"/>
                  </a:cubicBezTo>
                  <a:lnTo>
                    <a:pt x="1169" y="6080"/>
                  </a:lnTo>
                  <a:lnTo>
                    <a:pt x="2258" y="8813"/>
                  </a:lnTo>
                  <a:cubicBezTo>
                    <a:pt x="2258" y="8813"/>
                    <a:pt x="3224" y="9965"/>
                    <a:pt x="3969" y="9965"/>
                  </a:cubicBezTo>
                  <a:cubicBezTo>
                    <a:pt x="3993" y="9965"/>
                    <a:pt x="4016" y="9964"/>
                    <a:pt x="4040" y="9962"/>
                  </a:cubicBezTo>
                  <a:cubicBezTo>
                    <a:pt x="4495" y="9902"/>
                    <a:pt x="4713" y="9447"/>
                    <a:pt x="4812" y="9110"/>
                  </a:cubicBezTo>
                  <a:cubicBezTo>
                    <a:pt x="4832" y="8972"/>
                    <a:pt x="4872" y="8853"/>
                    <a:pt x="4872" y="8734"/>
                  </a:cubicBezTo>
                  <a:cubicBezTo>
                    <a:pt x="4911" y="8774"/>
                    <a:pt x="4971" y="8833"/>
                    <a:pt x="5010" y="8873"/>
                  </a:cubicBezTo>
                  <a:cubicBezTo>
                    <a:pt x="5174" y="9070"/>
                    <a:pt x="5411" y="9170"/>
                    <a:pt x="5651" y="9170"/>
                  </a:cubicBezTo>
                  <a:cubicBezTo>
                    <a:pt x="5844" y="9170"/>
                    <a:pt x="6039" y="9104"/>
                    <a:pt x="6198" y="8972"/>
                  </a:cubicBezTo>
                  <a:cubicBezTo>
                    <a:pt x="6951" y="8397"/>
                    <a:pt x="6476" y="6991"/>
                    <a:pt x="6476" y="6991"/>
                  </a:cubicBezTo>
                  <a:lnTo>
                    <a:pt x="6476" y="6991"/>
                  </a:lnTo>
                  <a:cubicBezTo>
                    <a:pt x="6699" y="7108"/>
                    <a:pt x="6946" y="7167"/>
                    <a:pt x="7193" y="7167"/>
                  </a:cubicBezTo>
                  <a:cubicBezTo>
                    <a:pt x="7451" y="7167"/>
                    <a:pt x="7709" y="7103"/>
                    <a:pt x="7941" y="6971"/>
                  </a:cubicBezTo>
                  <a:cubicBezTo>
                    <a:pt x="8634" y="6516"/>
                    <a:pt x="7981" y="4615"/>
                    <a:pt x="7981" y="4615"/>
                  </a:cubicBezTo>
                  <a:lnTo>
                    <a:pt x="7981" y="4615"/>
                  </a:lnTo>
                  <a:cubicBezTo>
                    <a:pt x="7981" y="4615"/>
                    <a:pt x="8019" y="4629"/>
                    <a:pt x="8078" y="4629"/>
                  </a:cubicBezTo>
                  <a:cubicBezTo>
                    <a:pt x="8234" y="4629"/>
                    <a:pt x="8536" y="4535"/>
                    <a:pt x="8693" y="3862"/>
                  </a:cubicBezTo>
                  <a:cubicBezTo>
                    <a:pt x="8931" y="2952"/>
                    <a:pt x="7961" y="2674"/>
                    <a:pt x="7961" y="2674"/>
                  </a:cubicBezTo>
                  <a:cubicBezTo>
                    <a:pt x="7961" y="2674"/>
                    <a:pt x="8892" y="1328"/>
                    <a:pt x="7921" y="635"/>
                  </a:cubicBezTo>
                  <a:cubicBezTo>
                    <a:pt x="7654" y="444"/>
                    <a:pt x="7344" y="374"/>
                    <a:pt x="7036" y="374"/>
                  </a:cubicBezTo>
                  <a:cubicBezTo>
                    <a:pt x="6226" y="374"/>
                    <a:pt x="5426" y="853"/>
                    <a:pt x="5426" y="853"/>
                  </a:cubicBezTo>
                  <a:cubicBezTo>
                    <a:pt x="5061" y="314"/>
                    <a:pt x="4472" y="0"/>
                    <a:pt x="3840"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8" name="Google Shape;1708;p28"/>
            <p:cNvSpPr/>
            <p:nvPr/>
          </p:nvSpPr>
          <p:spPr>
            <a:xfrm>
              <a:off x="4749875" y="322250"/>
              <a:ext cx="125750" cy="138675"/>
            </a:xfrm>
            <a:custGeom>
              <a:rect b="b" l="l" r="r" t="t"/>
              <a:pathLst>
                <a:path extrusionOk="0" h="5547" w="5030">
                  <a:moveTo>
                    <a:pt x="593" y="0"/>
                  </a:moveTo>
                  <a:cubicBezTo>
                    <a:pt x="343" y="0"/>
                    <a:pt x="137" y="13"/>
                    <a:pt x="0" y="21"/>
                  </a:cubicBezTo>
                  <a:cubicBezTo>
                    <a:pt x="59" y="279"/>
                    <a:pt x="119" y="536"/>
                    <a:pt x="198" y="794"/>
                  </a:cubicBezTo>
                  <a:lnTo>
                    <a:pt x="951" y="2714"/>
                  </a:lnTo>
                  <a:cubicBezTo>
                    <a:pt x="2218" y="4497"/>
                    <a:pt x="3505" y="5190"/>
                    <a:pt x="4040" y="5447"/>
                  </a:cubicBezTo>
                  <a:cubicBezTo>
                    <a:pt x="4079" y="5467"/>
                    <a:pt x="4139" y="5507"/>
                    <a:pt x="4178" y="5546"/>
                  </a:cubicBezTo>
                  <a:cubicBezTo>
                    <a:pt x="4396" y="5289"/>
                    <a:pt x="4555" y="4992"/>
                    <a:pt x="4654" y="4655"/>
                  </a:cubicBezTo>
                  <a:cubicBezTo>
                    <a:pt x="5030" y="3467"/>
                    <a:pt x="4753" y="2160"/>
                    <a:pt x="3921" y="1249"/>
                  </a:cubicBezTo>
                  <a:cubicBezTo>
                    <a:pt x="3005" y="162"/>
                    <a:pt x="1504" y="0"/>
                    <a:pt x="593" y="0"/>
                  </a:cubicBezTo>
                  <a:close/>
                </a:path>
              </a:pathLst>
            </a:custGeom>
            <a:solidFill>
              <a:srgbClr val="BA6C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9" name="Google Shape;1709;p28"/>
            <p:cNvSpPr/>
            <p:nvPr/>
          </p:nvSpPr>
          <p:spPr>
            <a:xfrm>
              <a:off x="4889475" y="2197075"/>
              <a:ext cx="97550" cy="86400"/>
            </a:xfrm>
            <a:custGeom>
              <a:rect b="b" l="l" r="r" t="t"/>
              <a:pathLst>
                <a:path extrusionOk="0" h="3456" w="3902">
                  <a:moveTo>
                    <a:pt x="3090" y="0"/>
                  </a:moveTo>
                  <a:lnTo>
                    <a:pt x="0" y="496"/>
                  </a:lnTo>
                  <a:lnTo>
                    <a:pt x="990" y="3208"/>
                  </a:lnTo>
                  <a:cubicBezTo>
                    <a:pt x="1411" y="3355"/>
                    <a:pt x="1829" y="3456"/>
                    <a:pt x="2247" y="3456"/>
                  </a:cubicBezTo>
                  <a:cubicBezTo>
                    <a:pt x="2793" y="3456"/>
                    <a:pt x="3341" y="3283"/>
                    <a:pt x="3901" y="2812"/>
                  </a:cubicBezTo>
                  <a:lnTo>
                    <a:pt x="3090"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0" name="Google Shape;1710;p28"/>
            <p:cNvSpPr/>
            <p:nvPr/>
          </p:nvSpPr>
          <p:spPr>
            <a:xfrm>
              <a:off x="4841500" y="2254875"/>
              <a:ext cx="190075" cy="199200"/>
            </a:xfrm>
            <a:custGeom>
              <a:rect b="b" l="l" r="r" t="t"/>
              <a:pathLst>
                <a:path extrusionOk="0" h="7968" w="7603">
                  <a:moveTo>
                    <a:pt x="2447" y="1"/>
                  </a:moveTo>
                  <a:cubicBezTo>
                    <a:pt x="1996" y="1"/>
                    <a:pt x="1754" y="335"/>
                    <a:pt x="2137" y="1233"/>
                  </a:cubicBezTo>
                  <a:cubicBezTo>
                    <a:pt x="2474" y="2005"/>
                    <a:pt x="1503" y="5392"/>
                    <a:pt x="1503" y="5392"/>
                  </a:cubicBezTo>
                  <a:cubicBezTo>
                    <a:pt x="929" y="5669"/>
                    <a:pt x="38" y="6936"/>
                    <a:pt x="38" y="7590"/>
                  </a:cubicBezTo>
                  <a:cubicBezTo>
                    <a:pt x="1" y="7796"/>
                    <a:pt x="177" y="7967"/>
                    <a:pt x="398" y="7967"/>
                  </a:cubicBezTo>
                  <a:cubicBezTo>
                    <a:pt x="410" y="7967"/>
                    <a:pt x="422" y="7967"/>
                    <a:pt x="434" y="7966"/>
                  </a:cubicBezTo>
                  <a:cubicBezTo>
                    <a:pt x="824" y="7953"/>
                    <a:pt x="1253" y="7948"/>
                    <a:pt x="1687" y="7948"/>
                  </a:cubicBezTo>
                  <a:cubicBezTo>
                    <a:pt x="2555" y="7948"/>
                    <a:pt x="3444" y="7966"/>
                    <a:pt x="4078" y="7966"/>
                  </a:cubicBezTo>
                  <a:cubicBezTo>
                    <a:pt x="4593" y="7966"/>
                    <a:pt x="5068" y="7689"/>
                    <a:pt x="5325" y="7233"/>
                  </a:cubicBezTo>
                  <a:lnTo>
                    <a:pt x="7088" y="4184"/>
                  </a:lnTo>
                  <a:lnTo>
                    <a:pt x="7207" y="3946"/>
                  </a:lnTo>
                  <a:lnTo>
                    <a:pt x="7603" y="3273"/>
                  </a:lnTo>
                  <a:lnTo>
                    <a:pt x="7405" y="2936"/>
                  </a:lnTo>
                  <a:cubicBezTo>
                    <a:pt x="7187" y="2520"/>
                    <a:pt x="6811" y="1768"/>
                    <a:pt x="6513" y="1174"/>
                  </a:cubicBezTo>
                  <a:cubicBezTo>
                    <a:pt x="6454" y="1035"/>
                    <a:pt x="6395" y="896"/>
                    <a:pt x="6335" y="797"/>
                  </a:cubicBezTo>
                  <a:cubicBezTo>
                    <a:pt x="6256" y="619"/>
                    <a:pt x="6177" y="441"/>
                    <a:pt x="6117" y="243"/>
                  </a:cubicBezTo>
                  <a:cubicBezTo>
                    <a:pt x="6078" y="71"/>
                    <a:pt x="6007" y="14"/>
                    <a:pt x="5931" y="14"/>
                  </a:cubicBezTo>
                  <a:cubicBezTo>
                    <a:pt x="5779" y="14"/>
                    <a:pt x="5603" y="243"/>
                    <a:pt x="5603" y="243"/>
                  </a:cubicBezTo>
                  <a:cubicBezTo>
                    <a:pt x="5603" y="243"/>
                    <a:pt x="4553" y="738"/>
                    <a:pt x="4058" y="738"/>
                  </a:cubicBezTo>
                  <a:cubicBezTo>
                    <a:pt x="3741" y="738"/>
                    <a:pt x="3642" y="421"/>
                    <a:pt x="3226" y="223"/>
                  </a:cubicBezTo>
                  <a:cubicBezTo>
                    <a:pt x="2949" y="85"/>
                    <a:pt x="2672" y="1"/>
                    <a:pt x="2447"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1" name="Google Shape;1711;p28"/>
            <p:cNvSpPr/>
            <p:nvPr/>
          </p:nvSpPr>
          <p:spPr>
            <a:xfrm>
              <a:off x="4993925" y="2274300"/>
              <a:ext cx="27750" cy="85175"/>
            </a:xfrm>
            <a:custGeom>
              <a:rect b="b" l="l" r="r" t="t"/>
              <a:pathLst>
                <a:path extrusionOk="0" h="3407" w="1110">
                  <a:moveTo>
                    <a:pt x="238" y="1"/>
                  </a:moveTo>
                  <a:cubicBezTo>
                    <a:pt x="139" y="377"/>
                    <a:pt x="80" y="753"/>
                    <a:pt x="60" y="1129"/>
                  </a:cubicBezTo>
                  <a:cubicBezTo>
                    <a:pt x="1" y="2139"/>
                    <a:pt x="317" y="2931"/>
                    <a:pt x="991" y="3407"/>
                  </a:cubicBezTo>
                  <a:lnTo>
                    <a:pt x="1110" y="3169"/>
                  </a:lnTo>
                  <a:cubicBezTo>
                    <a:pt x="535" y="2753"/>
                    <a:pt x="258" y="2060"/>
                    <a:pt x="317" y="1149"/>
                  </a:cubicBezTo>
                  <a:cubicBezTo>
                    <a:pt x="317" y="892"/>
                    <a:pt x="357" y="634"/>
                    <a:pt x="416" y="377"/>
                  </a:cubicBezTo>
                  <a:cubicBezTo>
                    <a:pt x="357" y="258"/>
                    <a:pt x="298" y="119"/>
                    <a:pt x="238"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2" name="Google Shape;1712;p28"/>
            <p:cNvSpPr/>
            <p:nvPr/>
          </p:nvSpPr>
          <p:spPr>
            <a:xfrm>
              <a:off x="4841525" y="2328275"/>
              <a:ext cx="190050" cy="125900"/>
            </a:xfrm>
            <a:custGeom>
              <a:rect b="b" l="l" r="r" t="t"/>
              <a:pathLst>
                <a:path extrusionOk="0" h="5036" w="7602">
                  <a:moveTo>
                    <a:pt x="7404" y="0"/>
                  </a:moveTo>
                  <a:lnTo>
                    <a:pt x="5087" y="4040"/>
                  </a:lnTo>
                  <a:cubicBezTo>
                    <a:pt x="4869" y="4396"/>
                    <a:pt x="4473" y="4634"/>
                    <a:pt x="4037" y="4634"/>
                  </a:cubicBezTo>
                  <a:lnTo>
                    <a:pt x="37" y="4654"/>
                  </a:lnTo>
                  <a:cubicBezTo>
                    <a:pt x="1" y="4853"/>
                    <a:pt x="163" y="5035"/>
                    <a:pt x="372" y="5035"/>
                  </a:cubicBezTo>
                  <a:cubicBezTo>
                    <a:pt x="392" y="5035"/>
                    <a:pt x="413" y="5033"/>
                    <a:pt x="433" y="5030"/>
                  </a:cubicBezTo>
                  <a:cubicBezTo>
                    <a:pt x="823" y="5023"/>
                    <a:pt x="1252" y="5021"/>
                    <a:pt x="1686" y="5021"/>
                  </a:cubicBezTo>
                  <a:cubicBezTo>
                    <a:pt x="2554" y="5021"/>
                    <a:pt x="3443" y="5030"/>
                    <a:pt x="4077" y="5030"/>
                  </a:cubicBezTo>
                  <a:cubicBezTo>
                    <a:pt x="4592" y="5030"/>
                    <a:pt x="5067" y="4753"/>
                    <a:pt x="5324" y="4297"/>
                  </a:cubicBezTo>
                  <a:lnTo>
                    <a:pt x="7602" y="337"/>
                  </a:lnTo>
                  <a:lnTo>
                    <a:pt x="7404"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3" name="Google Shape;1713;p28"/>
            <p:cNvSpPr/>
            <p:nvPr/>
          </p:nvSpPr>
          <p:spPr>
            <a:xfrm>
              <a:off x="4892925" y="2302450"/>
              <a:ext cx="33200" cy="10500"/>
            </a:xfrm>
            <a:custGeom>
              <a:rect b="b" l="l" r="r" t="t"/>
              <a:pathLst>
                <a:path extrusionOk="0" h="420" w="1328">
                  <a:moveTo>
                    <a:pt x="1136" y="1"/>
                  </a:moveTo>
                  <a:cubicBezTo>
                    <a:pt x="1127" y="1"/>
                    <a:pt x="1119" y="2"/>
                    <a:pt x="1110" y="3"/>
                  </a:cubicBezTo>
                  <a:lnTo>
                    <a:pt x="239" y="43"/>
                  </a:lnTo>
                  <a:cubicBezTo>
                    <a:pt x="120" y="43"/>
                    <a:pt x="21" y="122"/>
                    <a:pt x="1" y="241"/>
                  </a:cubicBezTo>
                  <a:cubicBezTo>
                    <a:pt x="1" y="340"/>
                    <a:pt x="100" y="419"/>
                    <a:pt x="219" y="419"/>
                  </a:cubicBezTo>
                  <a:lnTo>
                    <a:pt x="1090" y="380"/>
                  </a:lnTo>
                  <a:lnTo>
                    <a:pt x="1149" y="380"/>
                  </a:lnTo>
                  <a:cubicBezTo>
                    <a:pt x="1229" y="360"/>
                    <a:pt x="1308" y="281"/>
                    <a:pt x="1328" y="182"/>
                  </a:cubicBezTo>
                  <a:cubicBezTo>
                    <a:pt x="1310" y="91"/>
                    <a:pt x="1226" y="1"/>
                    <a:pt x="1136"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4" name="Google Shape;1714;p28"/>
            <p:cNvSpPr/>
            <p:nvPr/>
          </p:nvSpPr>
          <p:spPr>
            <a:xfrm>
              <a:off x="4877600" y="2373250"/>
              <a:ext cx="32700" cy="10500"/>
            </a:xfrm>
            <a:custGeom>
              <a:rect b="b" l="l" r="r" t="t"/>
              <a:pathLst>
                <a:path extrusionOk="0" h="420" w="1308">
                  <a:moveTo>
                    <a:pt x="1135" y="1"/>
                  </a:moveTo>
                  <a:cubicBezTo>
                    <a:pt x="1126" y="1"/>
                    <a:pt x="1118" y="1"/>
                    <a:pt x="1109" y="3"/>
                  </a:cubicBezTo>
                  <a:lnTo>
                    <a:pt x="238" y="43"/>
                  </a:lnTo>
                  <a:cubicBezTo>
                    <a:pt x="119" y="43"/>
                    <a:pt x="20" y="122"/>
                    <a:pt x="0" y="241"/>
                  </a:cubicBezTo>
                  <a:cubicBezTo>
                    <a:pt x="0" y="340"/>
                    <a:pt x="99" y="419"/>
                    <a:pt x="218" y="419"/>
                  </a:cubicBezTo>
                  <a:lnTo>
                    <a:pt x="1089" y="379"/>
                  </a:lnTo>
                  <a:lnTo>
                    <a:pt x="1129" y="379"/>
                  </a:lnTo>
                  <a:cubicBezTo>
                    <a:pt x="1228" y="360"/>
                    <a:pt x="1307" y="280"/>
                    <a:pt x="1307" y="181"/>
                  </a:cubicBezTo>
                  <a:cubicBezTo>
                    <a:pt x="1307" y="91"/>
                    <a:pt x="1225" y="1"/>
                    <a:pt x="1135"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5" name="Google Shape;1715;p28"/>
            <p:cNvSpPr/>
            <p:nvPr/>
          </p:nvSpPr>
          <p:spPr>
            <a:xfrm>
              <a:off x="4882550" y="2354425"/>
              <a:ext cx="33175" cy="10075"/>
            </a:xfrm>
            <a:custGeom>
              <a:rect b="b" l="l" r="r" t="t"/>
              <a:pathLst>
                <a:path extrusionOk="0" h="403" w="1327">
                  <a:moveTo>
                    <a:pt x="1140" y="1"/>
                  </a:moveTo>
                  <a:cubicBezTo>
                    <a:pt x="1129" y="1"/>
                    <a:pt x="1119" y="2"/>
                    <a:pt x="1109" y="4"/>
                  </a:cubicBezTo>
                  <a:lnTo>
                    <a:pt x="238" y="23"/>
                  </a:lnTo>
                  <a:cubicBezTo>
                    <a:pt x="119" y="23"/>
                    <a:pt x="20" y="103"/>
                    <a:pt x="0" y="221"/>
                  </a:cubicBezTo>
                  <a:cubicBezTo>
                    <a:pt x="0" y="328"/>
                    <a:pt x="80" y="403"/>
                    <a:pt x="182" y="403"/>
                  </a:cubicBezTo>
                  <a:cubicBezTo>
                    <a:pt x="194" y="403"/>
                    <a:pt x="206" y="402"/>
                    <a:pt x="218" y="400"/>
                  </a:cubicBezTo>
                  <a:lnTo>
                    <a:pt x="1089" y="380"/>
                  </a:lnTo>
                  <a:lnTo>
                    <a:pt x="1149" y="380"/>
                  </a:lnTo>
                  <a:cubicBezTo>
                    <a:pt x="1228" y="360"/>
                    <a:pt x="1307" y="281"/>
                    <a:pt x="1327" y="182"/>
                  </a:cubicBezTo>
                  <a:cubicBezTo>
                    <a:pt x="1309" y="75"/>
                    <a:pt x="1228" y="1"/>
                    <a:pt x="114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6" name="Google Shape;1716;p28"/>
            <p:cNvSpPr/>
            <p:nvPr/>
          </p:nvSpPr>
          <p:spPr>
            <a:xfrm>
              <a:off x="4886000" y="2337125"/>
              <a:ext cx="33200" cy="10475"/>
            </a:xfrm>
            <a:custGeom>
              <a:rect b="b" l="l" r="r" t="t"/>
              <a:pathLst>
                <a:path extrusionOk="0" h="419" w="1328">
                  <a:moveTo>
                    <a:pt x="1135" y="0"/>
                  </a:moveTo>
                  <a:cubicBezTo>
                    <a:pt x="1127" y="0"/>
                    <a:pt x="1118" y="1"/>
                    <a:pt x="1110" y="3"/>
                  </a:cubicBezTo>
                  <a:lnTo>
                    <a:pt x="238" y="42"/>
                  </a:lnTo>
                  <a:cubicBezTo>
                    <a:pt x="120" y="42"/>
                    <a:pt x="21" y="121"/>
                    <a:pt x="1" y="240"/>
                  </a:cubicBezTo>
                  <a:cubicBezTo>
                    <a:pt x="1" y="339"/>
                    <a:pt x="100" y="418"/>
                    <a:pt x="219" y="418"/>
                  </a:cubicBezTo>
                  <a:lnTo>
                    <a:pt x="1090" y="379"/>
                  </a:lnTo>
                  <a:lnTo>
                    <a:pt x="1149" y="379"/>
                  </a:lnTo>
                  <a:cubicBezTo>
                    <a:pt x="1228" y="359"/>
                    <a:pt x="1308" y="280"/>
                    <a:pt x="1327" y="181"/>
                  </a:cubicBezTo>
                  <a:cubicBezTo>
                    <a:pt x="1309" y="90"/>
                    <a:pt x="1225" y="0"/>
                    <a:pt x="113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7" name="Google Shape;1717;p28"/>
            <p:cNvSpPr/>
            <p:nvPr/>
          </p:nvSpPr>
          <p:spPr>
            <a:xfrm>
              <a:off x="4889475" y="2320275"/>
              <a:ext cx="33200" cy="10075"/>
            </a:xfrm>
            <a:custGeom>
              <a:rect b="b" l="l" r="r" t="t"/>
              <a:pathLst>
                <a:path extrusionOk="0" h="403" w="1328">
                  <a:moveTo>
                    <a:pt x="1140" y="0"/>
                  </a:moveTo>
                  <a:cubicBezTo>
                    <a:pt x="1130" y="0"/>
                    <a:pt x="1119" y="1"/>
                    <a:pt x="1109" y="3"/>
                  </a:cubicBezTo>
                  <a:lnTo>
                    <a:pt x="238" y="23"/>
                  </a:lnTo>
                  <a:cubicBezTo>
                    <a:pt x="119" y="23"/>
                    <a:pt x="20" y="102"/>
                    <a:pt x="0" y="221"/>
                  </a:cubicBezTo>
                  <a:cubicBezTo>
                    <a:pt x="0" y="328"/>
                    <a:pt x="80" y="402"/>
                    <a:pt x="182" y="402"/>
                  </a:cubicBezTo>
                  <a:cubicBezTo>
                    <a:pt x="194" y="402"/>
                    <a:pt x="206" y="401"/>
                    <a:pt x="218" y="399"/>
                  </a:cubicBezTo>
                  <a:lnTo>
                    <a:pt x="1089" y="380"/>
                  </a:lnTo>
                  <a:lnTo>
                    <a:pt x="1129" y="360"/>
                  </a:lnTo>
                  <a:cubicBezTo>
                    <a:pt x="1228" y="340"/>
                    <a:pt x="1307" y="261"/>
                    <a:pt x="1327" y="182"/>
                  </a:cubicBezTo>
                  <a:cubicBezTo>
                    <a:pt x="1309" y="75"/>
                    <a:pt x="1228" y="0"/>
                    <a:pt x="114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8" name="Google Shape;1718;p28"/>
            <p:cNvSpPr/>
            <p:nvPr/>
          </p:nvSpPr>
          <p:spPr>
            <a:xfrm>
              <a:off x="4344275" y="1026250"/>
              <a:ext cx="642750" cy="472825"/>
            </a:xfrm>
            <a:custGeom>
              <a:rect b="b" l="l" r="r" t="t"/>
              <a:pathLst>
                <a:path extrusionOk="0" h="18913" w="25710">
                  <a:moveTo>
                    <a:pt x="18026" y="1"/>
                  </a:moveTo>
                  <a:cubicBezTo>
                    <a:pt x="18026" y="1"/>
                    <a:pt x="10244" y="713"/>
                    <a:pt x="8006" y="911"/>
                  </a:cubicBezTo>
                  <a:cubicBezTo>
                    <a:pt x="5788" y="1090"/>
                    <a:pt x="4323" y="7585"/>
                    <a:pt x="2956" y="9842"/>
                  </a:cubicBezTo>
                  <a:cubicBezTo>
                    <a:pt x="1604" y="12076"/>
                    <a:pt x="1" y="17508"/>
                    <a:pt x="7005" y="17508"/>
                  </a:cubicBezTo>
                  <a:cubicBezTo>
                    <a:pt x="7080" y="17508"/>
                    <a:pt x="7157" y="17507"/>
                    <a:pt x="7234" y="17506"/>
                  </a:cubicBezTo>
                  <a:cubicBezTo>
                    <a:pt x="7350" y="17504"/>
                    <a:pt x="7467" y="17504"/>
                    <a:pt x="7584" y="17504"/>
                  </a:cubicBezTo>
                  <a:cubicBezTo>
                    <a:pt x="12586" y="17504"/>
                    <a:pt x="18176" y="18913"/>
                    <a:pt x="21543" y="18913"/>
                  </a:cubicBezTo>
                  <a:cubicBezTo>
                    <a:pt x="23031" y="18913"/>
                    <a:pt x="24085" y="18637"/>
                    <a:pt x="24462" y="17843"/>
                  </a:cubicBezTo>
                  <a:cubicBezTo>
                    <a:pt x="25709" y="15209"/>
                    <a:pt x="23868" y="13110"/>
                    <a:pt x="23076" y="7486"/>
                  </a:cubicBezTo>
                  <a:cubicBezTo>
                    <a:pt x="22264" y="1862"/>
                    <a:pt x="18026" y="1"/>
                    <a:pt x="18026"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9" name="Google Shape;1719;p28"/>
            <p:cNvSpPr/>
            <p:nvPr/>
          </p:nvSpPr>
          <p:spPr>
            <a:xfrm>
              <a:off x="4423125" y="2243600"/>
              <a:ext cx="87150" cy="101025"/>
            </a:xfrm>
            <a:custGeom>
              <a:rect b="b" l="l" r="r" t="t"/>
              <a:pathLst>
                <a:path extrusionOk="0" h="4041" w="3486">
                  <a:moveTo>
                    <a:pt x="0" y="1"/>
                  </a:moveTo>
                  <a:lnTo>
                    <a:pt x="258" y="4041"/>
                  </a:lnTo>
                  <a:lnTo>
                    <a:pt x="3268" y="4021"/>
                  </a:lnTo>
                  <a:lnTo>
                    <a:pt x="3486" y="21"/>
                  </a:lnTo>
                  <a:lnTo>
                    <a:pt x="0" y="1"/>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0" name="Google Shape;1720;p28"/>
            <p:cNvSpPr/>
            <p:nvPr/>
          </p:nvSpPr>
          <p:spPr>
            <a:xfrm>
              <a:off x="4249350" y="2322475"/>
              <a:ext cx="276775" cy="131550"/>
            </a:xfrm>
            <a:custGeom>
              <a:rect b="b" l="l" r="r" t="t"/>
              <a:pathLst>
                <a:path extrusionOk="0" h="5262" w="11071">
                  <a:moveTo>
                    <a:pt x="7215" y="1"/>
                  </a:moveTo>
                  <a:cubicBezTo>
                    <a:pt x="7084" y="1"/>
                    <a:pt x="6963" y="33"/>
                    <a:pt x="6852" y="113"/>
                  </a:cubicBezTo>
                  <a:cubicBezTo>
                    <a:pt x="6852" y="113"/>
                    <a:pt x="6555" y="331"/>
                    <a:pt x="5704" y="1103"/>
                  </a:cubicBezTo>
                  <a:cubicBezTo>
                    <a:pt x="4852" y="1876"/>
                    <a:pt x="3407" y="2371"/>
                    <a:pt x="2179" y="2886"/>
                  </a:cubicBezTo>
                  <a:cubicBezTo>
                    <a:pt x="575" y="3559"/>
                    <a:pt x="139" y="4212"/>
                    <a:pt x="40" y="4688"/>
                  </a:cubicBezTo>
                  <a:cubicBezTo>
                    <a:pt x="1" y="4866"/>
                    <a:pt x="40" y="5084"/>
                    <a:pt x="139" y="5262"/>
                  </a:cubicBezTo>
                  <a:lnTo>
                    <a:pt x="10852" y="5262"/>
                  </a:lnTo>
                  <a:cubicBezTo>
                    <a:pt x="10932" y="5064"/>
                    <a:pt x="10991" y="4866"/>
                    <a:pt x="10991" y="4668"/>
                  </a:cubicBezTo>
                  <a:cubicBezTo>
                    <a:pt x="11070" y="3757"/>
                    <a:pt x="10773" y="2311"/>
                    <a:pt x="10635" y="1400"/>
                  </a:cubicBezTo>
                  <a:cubicBezTo>
                    <a:pt x="10615" y="1282"/>
                    <a:pt x="10595" y="1183"/>
                    <a:pt x="10595" y="1103"/>
                  </a:cubicBezTo>
                  <a:cubicBezTo>
                    <a:pt x="10575" y="965"/>
                    <a:pt x="10555" y="846"/>
                    <a:pt x="10555" y="727"/>
                  </a:cubicBezTo>
                  <a:cubicBezTo>
                    <a:pt x="10555" y="177"/>
                    <a:pt x="10206" y="103"/>
                    <a:pt x="10019" y="103"/>
                  </a:cubicBezTo>
                  <a:cubicBezTo>
                    <a:pt x="9949" y="103"/>
                    <a:pt x="9902" y="113"/>
                    <a:pt x="9902" y="113"/>
                  </a:cubicBezTo>
                  <a:cubicBezTo>
                    <a:pt x="9617" y="393"/>
                    <a:pt x="9323" y="490"/>
                    <a:pt x="9030" y="490"/>
                  </a:cubicBezTo>
                  <a:cubicBezTo>
                    <a:pt x="8373" y="490"/>
                    <a:pt x="7725" y="1"/>
                    <a:pt x="7215"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1" name="Google Shape;1721;p28"/>
            <p:cNvSpPr/>
            <p:nvPr/>
          </p:nvSpPr>
          <p:spPr>
            <a:xfrm>
              <a:off x="4249350" y="2439150"/>
              <a:ext cx="274800" cy="14875"/>
            </a:xfrm>
            <a:custGeom>
              <a:rect b="b" l="l" r="r" t="t"/>
              <a:pathLst>
                <a:path extrusionOk="0" h="595" w="10992">
                  <a:moveTo>
                    <a:pt x="40" y="1"/>
                  </a:moveTo>
                  <a:cubicBezTo>
                    <a:pt x="1" y="199"/>
                    <a:pt x="21" y="417"/>
                    <a:pt x="139" y="595"/>
                  </a:cubicBezTo>
                  <a:lnTo>
                    <a:pt x="10852" y="595"/>
                  </a:lnTo>
                  <a:cubicBezTo>
                    <a:pt x="10932" y="397"/>
                    <a:pt x="10991" y="199"/>
                    <a:pt x="10991"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2" name="Google Shape;1722;p28"/>
            <p:cNvSpPr/>
            <p:nvPr/>
          </p:nvSpPr>
          <p:spPr>
            <a:xfrm>
              <a:off x="4479550" y="2349550"/>
              <a:ext cx="35175" cy="104000"/>
            </a:xfrm>
            <a:custGeom>
              <a:rect b="b" l="l" r="r" t="t"/>
              <a:pathLst>
                <a:path extrusionOk="0" h="4160" w="1407">
                  <a:moveTo>
                    <a:pt x="1367" y="1"/>
                  </a:moveTo>
                  <a:cubicBezTo>
                    <a:pt x="595" y="575"/>
                    <a:pt x="100" y="1466"/>
                    <a:pt x="40" y="2436"/>
                  </a:cubicBezTo>
                  <a:cubicBezTo>
                    <a:pt x="1" y="3050"/>
                    <a:pt x="179" y="3664"/>
                    <a:pt x="555" y="4159"/>
                  </a:cubicBezTo>
                  <a:lnTo>
                    <a:pt x="872" y="4159"/>
                  </a:lnTo>
                  <a:cubicBezTo>
                    <a:pt x="456" y="3684"/>
                    <a:pt x="238" y="3070"/>
                    <a:pt x="278" y="2436"/>
                  </a:cubicBezTo>
                  <a:cubicBezTo>
                    <a:pt x="338" y="1605"/>
                    <a:pt x="753" y="813"/>
                    <a:pt x="1407" y="298"/>
                  </a:cubicBezTo>
                  <a:cubicBezTo>
                    <a:pt x="1387" y="199"/>
                    <a:pt x="1387" y="100"/>
                    <a:pt x="136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3" name="Google Shape;1723;p28"/>
            <p:cNvSpPr/>
            <p:nvPr/>
          </p:nvSpPr>
          <p:spPr>
            <a:xfrm>
              <a:off x="4374600" y="2352425"/>
              <a:ext cx="26775" cy="13000"/>
            </a:xfrm>
            <a:custGeom>
              <a:rect b="b" l="l" r="r" t="t"/>
              <a:pathLst>
                <a:path extrusionOk="0" h="520" w="1071">
                  <a:moveTo>
                    <a:pt x="206" y="1"/>
                  </a:moveTo>
                  <a:cubicBezTo>
                    <a:pt x="134" y="1"/>
                    <a:pt x="58" y="54"/>
                    <a:pt x="40" y="123"/>
                  </a:cubicBezTo>
                  <a:cubicBezTo>
                    <a:pt x="1" y="222"/>
                    <a:pt x="60" y="321"/>
                    <a:pt x="159" y="341"/>
                  </a:cubicBezTo>
                  <a:lnTo>
                    <a:pt x="832" y="519"/>
                  </a:lnTo>
                  <a:lnTo>
                    <a:pt x="872" y="519"/>
                  </a:lnTo>
                  <a:cubicBezTo>
                    <a:pt x="951" y="519"/>
                    <a:pt x="1030" y="460"/>
                    <a:pt x="1050" y="381"/>
                  </a:cubicBezTo>
                  <a:cubicBezTo>
                    <a:pt x="1070" y="282"/>
                    <a:pt x="1011" y="202"/>
                    <a:pt x="912" y="163"/>
                  </a:cubicBezTo>
                  <a:lnTo>
                    <a:pt x="238" y="4"/>
                  </a:lnTo>
                  <a:cubicBezTo>
                    <a:pt x="228" y="2"/>
                    <a:pt x="217" y="1"/>
                    <a:pt x="206"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4" name="Google Shape;1724;p28"/>
            <p:cNvSpPr/>
            <p:nvPr/>
          </p:nvSpPr>
          <p:spPr>
            <a:xfrm>
              <a:off x="4389950" y="2338050"/>
              <a:ext cx="26750" cy="13025"/>
            </a:xfrm>
            <a:custGeom>
              <a:rect b="b" l="l" r="r" t="t"/>
              <a:pathLst>
                <a:path extrusionOk="0" h="521" w="1070">
                  <a:moveTo>
                    <a:pt x="209" y="0"/>
                  </a:moveTo>
                  <a:cubicBezTo>
                    <a:pt x="128" y="0"/>
                    <a:pt x="57" y="41"/>
                    <a:pt x="40" y="124"/>
                  </a:cubicBezTo>
                  <a:cubicBezTo>
                    <a:pt x="1" y="223"/>
                    <a:pt x="60" y="322"/>
                    <a:pt x="159" y="342"/>
                  </a:cubicBezTo>
                  <a:lnTo>
                    <a:pt x="832" y="500"/>
                  </a:lnTo>
                  <a:cubicBezTo>
                    <a:pt x="852" y="520"/>
                    <a:pt x="852" y="520"/>
                    <a:pt x="872" y="520"/>
                  </a:cubicBezTo>
                  <a:cubicBezTo>
                    <a:pt x="951" y="520"/>
                    <a:pt x="1030" y="461"/>
                    <a:pt x="1050" y="381"/>
                  </a:cubicBezTo>
                  <a:cubicBezTo>
                    <a:pt x="1070" y="282"/>
                    <a:pt x="1011" y="183"/>
                    <a:pt x="912" y="164"/>
                  </a:cubicBezTo>
                  <a:lnTo>
                    <a:pt x="258" y="5"/>
                  </a:lnTo>
                  <a:cubicBezTo>
                    <a:pt x="242" y="2"/>
                    <a:pt x="225" y="0"/>
                    <a:pt x="209"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5" name="Google Shape;1725;p28"/>
            <p:cNvSpPr/>
            <p:nvPr/>
          </p:nvSpPr>
          <p:spPr>
            <a:xfrm>
              <a:off x="4358275" y="2362125"/>
              <a:ext cx="26250" cy="13200"/>
            </a:xfrm>
            <a:custGeom>
              <a:rect b="b" l="l" r="r" t="t"/>
              <a:pathLst>
                <a:path extrusionOk="0" h="528" w="1050">
                  <a:moveTo>
                    <a:pt x="175" y="0"/>
                  </a:moveTo>
                  <a:cubicBezTo>
                    <a:pt x="100" y="0"/>
                    <a:pt x="36" y="53"/>
                    <a:pt x="20" y="131"/>
                  </a:cubicBezTo>
                  <a:cubicBezTo>
                    <a:pt x="0" y="230"/>
                    <a:pt x="40" y="329"/>
                    <a:pt x="139" y="349"/>
                  </a:cubicBezTo>
                  <a:lnTo>
                    <a:pt x="812" y="508"/>
                  </a:lnTo>
                  <a:lnTo>
                    <a:pt x="852" y="527"/>
                  </a:lnTo>
                  <a:cubicBezTo>
                    <a:pt x="931" y="527"/>
                    <a:pt x="1010" y="468"/>
                    <a:pt x="1030" y="389"/>
                  </a:cubicBezTo>
                  <a:cubicBezTo>
                    <a:pt x="1050" y="290"/>
                    <a:pt x="990" y="191"/>
                    <a:pt x="891" y="171"/>
                  </a:cubicBezTo>
                  <a:lnTo>
                    <a:pt x="238" y="13"/>
                  </a:lnTo>
                  <a:cubicBezTo>
                    <a:pt x="217" y="4"/>
                    <a:pt x="196" y="0"/>
                    <a:pt x="175"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6" name="Google Shape;1726;p28"/>
            <p:cNvSpPr/>
            <p:nvPr/>
          </p:nvSpPr>
          <p:spPr>
            <a:xfrm>
              <a:off x="4341425" y="2371250"/>
              <a:ext cx="26275" cy="13475"/>
            </a:xfrm>
            <a:custGeom>
              <a:rect b="b" l="l" r="r" t="t"/>
              <a:pathLst>
                <a:path extrusionOk="0" h="539" w="1051">
                  <a:moveTo>
                    <a:pt x="200" y="0"/>
                  </a:moveTo>
                  <a:cubicBezTo>
                    <a:pt x="115" y="0"/>
                    <a:pt x="38" y="56"/>
                    <a:pt x="21" y="143"/>
                  </a:cubicBezTo>
                  <a:cubicBezTo>
                    <a:pt x="1" y="242"/>
                    <a:pt x="60" y="341"/>
                    <a:pt x="140" y="360"/>
                  </a:cubicBezTo>
                  <a:lnTo>
                    <a:pt x="813" y="519"/>
                  </a:lnTo>
                  <a:lnTo>
                    <a:pt x="852" y="539"/>
                  </a:lnTo>
                  <a:cubicBezTo>
                    <a:pt x="951" y="539"/>
                    <a:pt x="1011" y="479"/>
                    <a:pt x="1031" y="400"/>
                  </a:cubicBezTo>
                  <a:cubicBezTo>
                    <a:pt x="1051" y="301"/>
                    <a:pt x="991" y="202"/>
                    <a:pt x="912" y="182"/>
                  </a:cubicBezTo>
                  <a:lnTo>
                    <a:pt x="239" y="4"/>
                  </a:lnTo>
                  <a:cubicBezTo>
                    <a:pt x="226" y="1"/>
                    <a:pt x="213" y="0"/>
                    <a:pt x="200"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7" name="Google Shape;1727;p28"/>
            <p:cNvSpPr/>
            <p:nvPr/>
          </p:nvSpPr>
          <p:spPr>
            <a:xfrm>
              <a:off x="4321600" y="2380075"/>
              <a:ext cx="29275" cy="13075"/>
            </a:xfrm>
            <a:custGeom>
              <a:rect b="b" l="l" r="r" t="t"/>
              <a:pathLst>
                <a:path extrusionOk="0" h="523" w="1171">
                  <a:moveTo>
                    <a:pt x="247" y="1"/>
                  </a:moveTo>
                  <a:cubicBezTo>
                    <a:pt x="51" y="1"/>
                    <a:pt x="0" y="307"/>
                    <a:pt x="220" y="344"/>
                  </a:cubicBezTo>
                  <a:lnTo>
                    <a:pt x="873" y="522"/>
                  </a:lnTo>
                  <a:lnTo>
                    <a:pt x="933" y="522"/>
                  </a:lnTo>
                  <a:cubicBezTo>
                    <a:pt x="1131" y="522"/>
                    <a:pt x="1170" y="225"/>
                    <a:pt x="972" y="186"/>
                  </a:cubicBezTo>
                  <a:lnTo>
                    <a:pt x="299" y="7"/>
                  </a:lnTo>
                  <a:cubicBezTo>
                    <a:pt x="281" y="3"/>
                    <a:pt x="263" y="1"/>
                    <a:pt x="24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8" name="Google Shape;1728;p28"/>
            <p:cNvSpPr/>
            <p:nvPr/>
          </p:nvSpPr>
          <p:spPr>
            <a:xfrm>
              <a:off x="4302475" y="2387650"/>
              <a:ext cx="27100" cy="12925"/>
            </a:xfrm>
            <a:custGeom>
              <a:rect b="b" l="l" r="r" t="t"/>
              <a:pathLst>
                <a:path extrusionOk="0" h="517" w="1084">
                  <a:moveTo>
                    <a:pt x="251" y="0"/>
                  </a:moveTo>
                  <a:cubicBezTo>
                    <a:pt x="50" y="0"/>
                    <a:pt x="1" y="281"/>
                    <a:pt x="193" y="338"/>
                  </a:cubicBezTo>
                  <a:lnTo>
                    <a:pt x="846" y="516"/>
                  </a:lnTo>
                  <a:lnTo>
                    <a:pt x="905" y="516"/>
                  </a:lnTo>
                  <a:cubicBezTo>
                    <a:pt x="985" y="516"/>
                    <a:pt x="1044" y="457"/>
                    <a:pt x="1064" y="378"/>
                  </a:cubicBezTo>
                  <a:cubicBezTo>
                    <a:pt x="1084" y="279"/>
                    <a:pt x="1044" y="199"/>
                    <a:pt x="945" y="160"/>
                  </a:cubicBezTo>
                  <a:lnTo>
                    <a:pt x="272" y="1"/>
                  </a:lnTo>
                  <a:cubicBezTo>
                    <a:pt x="265" y="1"/>
                    <a:pt x="258" y="0"/>
                    <a:pt x="251"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9" name="Google Shape;1729;p28"/>
            <p:cNvSpPr/>
            <p:nvPr/>
          </p:nvSpPr>
          <p:spPr>
            <a:xfrm>
              <a:off x="4459250" y="1070800"/>
              <a:ext cx="391625" cy="239425"/>
            </a:xfrm>
            <a:custGeom>
              <a:rect b="b" l="l" r="r" t="t"/>
              <a:pathLst>
                <a:path extrusionOk="0" h="9577" w="15665">
                  <a:moveTo>
                    <a:pt x="2219" y="1"/>
                  </a:moveTo>
                  <a:cubicBezTo>
                    <a:pt x="2219" y="1"/>
                    <a:pt x="1803" y="773"/>
                    <a:pt x="1328" y="1783"/>
                  </a:cubicBezTo>
                  <a:cubicBezTo>
                    <a:pt x="971" y="2555"/>
                    <a:pt x="654" y="3328"/>
                    <a:pt x="397" y="4140"/>
                  </a:cubicBezTo>
                  <a:cubicBezTo>
                    <a:pt x="258" y="4555"/>
                    <a:pt x="159" y="4971"/>
                    <a:pt x="100" y="5387"/>
                  </a:cubicBezTo>
                  <a:cubicBezTo>
                    <a:pt x="1" y="6555"/>
                    <a:pt x="3011" y="8041"/>
                    <a:pt x="6417" y="8892"/>
                  </a:cubicBezTo>
                  <a:lnTo>
                    <a:pt x="6971" y="9031"/>
                  </a:lnTo>
                  <a:cubicBezTo>
                    <a:pt x="8463" y="9372"/>
                    <a:pt x="10003" y="9576"/>
                    <a:pt x="11370" y="9576"/>
                  </a:cubicBezTo>
                  <a:cubicBezTo>
                    <a:pt x="12144" y="9576"/>
                    <a:pt x="12863" y="9511"/>
                    <a:pt x="13486" y="9367"/>
                  </a:cubicBezTo>
                  <a:cubicBezTo>
                    <a:pt x="14318" y="9169"/>
                    <a:pt x="14873" y="8120"/>
                    <a:pt x="15209" y="6971"/>
                  </a:cubicBezTo>
                  <a:cubicBezTo>
                    <a:pt x="15328" y="6654"/>
                    <a:pt x="15407" y="6318"/>
                    <a:pt x="15467" y="6001"/>
                  </a:cubicBezTo>
                  <a:cubicBezTo>
                    <a:pt x="15665" y="2773"/>
                    <a:pt x="14873" y="1407"/>
                    <a:pt x="14873" y="1407"/>
                  </a:cubicBezTo>
                  <a:lnTo>
                    <a:pt x="2219" y="1"/>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0" name="Google Shape;1730;p28"/>
            <p:cNvSpPr/>
            <p:nvPr/>
          </p:nvSpPr>
          <p:spPr>
            <a:xfrm>
              <a:off x="4632050" y="1208750"/>
              <a:ext cx="353000" cy="1010125"/>
            </a:xfrm>
            <a:custGeom>
              <a:rect b="b" l="l" r="r" t="t"/>
              <a:pathLst>
                <a:path extrusionOk="0" h="40405" w="14120">
                  <a:moveTo>
                    <a:pt x="6308" y="0"/>
                  </a:moveTo>
                  <a:cubicBezTo>
                    <a:pt x="4333" y="0"/>
                    <a:pt x="1012" y="237"/>
                    <a:pt x="218" y="1770"/>
                  </a:cubicBezTo>
                  <a:cubicBezTo>
                    <a:pt x="119" y="1948"/>
                    <a:pt x="79" y="2146"/>
                    <a:pt x="59" y="2344"/>
                  </a:cubicBezTo>
                  <a:cubicBezTo>
                    <a:pt x="0" y="3117"/>
                    <a:pt x="20" y="3889"/>
                    <a:pt x="79" y="4681"/>
                  </a:cubicBezTo>
                  <a:cubicBezTo>
                    <a:pt x="337" y="9236"/>
                    <a:pt x="1822" y="17771"/>
                    <a:pt x="2673" y="21058"/>
                  </a:cubicBezTo>
                  <a:cubicBezTo>
                    <a:pt x="3406" y="23989"/>
                    <a:pt x="7268" y="33929"/>
                    <a:pt x="9307" y="39137"/>
                  </a:cubicBezTo>
                  <a:cubicBezTo>
                    <a:pt x="9327" y="39217"/>
                    <a:pt x="9367" y="39276"/>
                    <a:pt x="9386" y="39355"/>
                  </a:cubicBezTo>
                  <a:cubicBezTo>
                    <a:pt x="9505" y="39632"/>
                    <a:pt x="9664" y="40147"/>
                    <a:pt x="9763" y="40405"/>
                  </a:cubicBezTo>
                  <a:lnTo>
                    <a:pt x="11010" y="40227"/>
                  </a:lnTo>
                  <a:cubicBezTo>
                    <a:pt x="12080" y="40068"/>
                    <a:pt x="13050" y="39949"/>
                    <a:pt x="14119" y="39831"/>
                  </a:cubicBezTo>
                  <a:cubicBezTo>
                    <a:pt x="14099" y="39632"/>
                    <a:pt x="14060" y="39058"/>
                    <a:pt x="14020" y="38821"/>
                  </a:cubicBezTo>
                  <a:cubicBezTo>
                    <a:pt x="14020" y="38761"/>
                    <a:pt x="14000" y="38682"/>
                    <a:pt x="13981" y="38603"/>
                  </a:cubicBezTo>
                  <a:cubicBezTo>
                    <a:pt x="13604" y="36108"/>
                    <a:pt x="12990" y="32306"/>
                    <a:pt x="12436" y="28880"/>
                  </a:cubicBezTo>
                  <a:cubicBezTo>
                    <a:pt x="11525" y="23216"/>
                    <a:pt x="10139" y="20147"/>
                    <a:pt x="10139" y="20147"/>
                  </a:cubicBezTo>
                  <a:cubicBezTo>
                    <a:pt x="10139" y="20147"/>
                    <a:pt x="9466" y="18978"/>
                    <a:pt x="9129" y="15612"/>
                  </a:cubicBezTo>
                  <a:cubicBezTo>
                    <a:pt x="8852" y="12840"/>
                    <a:pt x="8060" y="3968"/>
                    <a:pt x="7881" y="998"/>
                  </a:cubicBezTo>
                  <a:cubicBezTo>
                    <a:pt x="7842" y="384"/>
                    <a:pt x="7802" y="47"/>
                    <a:pt x="7802" y="47"/>
                  </a:cubicBezTo>
                  <a:cubicBezTo>
                    <a:pt x="7802" y="47"/>
                    <a:pt x="7189" y="0"/>
                    <a:pt x="630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1" name="Google Shape;1731;p28"/>
            <p:cNvSpPr/>
            <p:nvPr/>
          </p:nvSpPr>
          <p:spPr>
            <a:xfrm>
              <a:off x="4692425" y="1698850"/>
              <a:ext cx="65875" cy="15375"/>
            </a:xfrm>
            <a:custGeom>
              <a:rect b="b" l="l" r="r" t="t"/>
              <a:pathLst>
                <a:path extrusionOk="0" h="615" w="2635">
                  <a:moveTo>
                    <a:pt x="2422" y="0"/>
                  </a:moveTo>
                  <a:cubicBezTo>
                    <a:pt x="2392" y="0"/>
                    <a:pt x="2363" y="9"/>
                    <a:pt x="2338" y="28"/>
                  </a:cubicBezTo>
                  <a:cubicBezTo>
                    <a:pt x="1988" y="172"/>
                    <a:pt x="1622" y="241"/>
                    <a:pt x="1260" y="241"/>
                  </a:cubicBezTo>
                  <a:cubicBezTo>
                    <a:pt x="925" y="241"/>
                    <a:pt x="592" y="182"/>
                    <a:pt x="278" y="68"/>
                  </a:cubicBezTo>
                  <a:cubicBezTo>
                    <a:pt x="256" y="59"/>
                    <a:pt x="235" y="55"/>
                    <a:pt x="214" y="55"/>
                  </a:cubicBezTo>
                  <a:cubicBezTo>
                    <a:pt x="139" y="55"/>
                    <a:pt x="71" y="105"/>
                    <a:pt x="41" y="167"/>
                  </a:cubicBezTo>
                  <a:cubicBezTo>
                    <a:pt x="1" y="266"/>
                    <a:pt x="60" y="365"/>
                    <a:pt x="159" y="404"/>
                  </a:cubicBezTo>
                  <a:lnTo>
                    <a:pt x="239" y="444"/>
                  </a:lnTo>
                  <a:cubicBezTo>
                    <a:pt x="566" y="559"/>
                    <a:pt x="909" y="615"/>
                    <a:pt x="1252" y="615"/>
                  </a:cubicBezTo>
                  <a:cubicBezTo>
                    <a:pt x="1677" y="615"/>
                    <a:pt x="2102" y="529"/>
                    <a:pt x="2496" y="365"/>
                  </a:cubicBezTo>
                  <a:cubicBezTo>
                    <a:pt x="2595" y="305"/>
                    <a:pt x="2635" y="206"/>
                    <a:pt x="2575" y="107"/>
                  </a:cubicBezTo>
                  <a:cubicBezTo>
                    <a:pt x="2548" y="40"/>
                    <a:pt x="2485" y="0"/>
                    <a:pt x="242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2" name="Google Shape;1732;p28"/>
            <p:cNvSpPr/>
            <p:nvPr/>
          </p:nvSpPr>
          <p:spPr>
            <a:xfrm>
              <a:off x="4864725" y="2173800"/>
              <a:ext cx="117850" cy="19350"/>
            </a:xfrm>
            <a:custGeom>
              <a:rect b="b" l="l" r="r" t="t"/>
              <a:pathLst>
                <a:path extrusionOk="0" h="774" w="4714">
                  <a:moveTo>
                    <a:pt x="4693" y="1"/>
                  </a:moveTo>
                  <a:lnTo>
                    <a:pt x="4396" y="40"/>
                  </a:lnTo>
                  <a:lnTo>
                    <a:pt x="4099" y="80"/>
                  </a:lnTo>
                  <a:lnTo>
                    <a:pt x="0" y="555"/>
                  </a:lnTo>
                  <a:cubicBezTo>
                    <a:pt x="20" y="615"/>
                    <a:pt x="60" y="694"/>
                    <a:pt x="79" y="773"/>
                  </a:cubicBezTo>
                  <a:lnTo>
                    <a:pt x="4139" y="298"/>
                  </a:lnTo>
                  <a:lnTo>
                    <a:pt x="4396" y="278"/>
                  </a:lnTo>
                  <a:lnTo>
                    <a:pt x="4713" y="238"/>
                  </a:lnTo>
                  <a:cubicBezTo>
                    <a:pt x="4713" y="159"/>
                    <a:pt x="4693" y="80"/>
                    <a:pt x="4693" y="1"/>
                  </a:cubicBezTo>
                  <a:close/>
                </a:path>
              </a:pathLst>
            </a:custGeom>
            <a:solidFill>
              <a:srgbClr val="47557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3" name="Google Shape;1733;p28"/>
            <p:cNvSpPr/>
            <p:nvPr/>
          </p:nvSpPr>
          <p:spPr>
            <a:xfrm>
              <a:off x="4726600" y="1245675"/>
              <a:ext cx="85675" cy="113275"/>
            </a:xfrm>
            <a:custGeom>
              <a:rect b="b" l="l" r="r" t="t"/>
              <a:pathLst>
                <a:path extrusionOk="0" h="4531" w="3427">
                  <a:moveTo>
                    <a:pt x="116" y="1"/>
                  </a:moveTo>
                  <a:cubicBezTo>
                    <a:pt x="57" y="1"/>
                    <a:pt x="0" y="41"/>
                    <a:pt x="0" y="115"/>
                  </a:cubicBezTo>
                  <a:cubicBezTo>
                    <a:pt x="119" y="2016"/>
                    <a:pt x="990" y="3125"/>
                    <a:pt x="1703" y="3699"/>
                  </a:cubicBezTo>
                  <a:cubicBezTo>
                    <a:pt x="2139" y="4075"/>
                    <a:pt x="2674" y="4372"/>
                    <a:pt x="3248" y="4531"/>
                  </a:cubicBezTo>
                  <a:lnTo>
                    <a:pt x="3268" y="4531"/>
                  </a:lnTo>
                  <a:cubicBezTo>
                    <a:pt x="3406" y="4511"/>
                    <a:pt x="3426" y="4313"/>
                    <a:pt x="3288" y="4273"/>
                  </a:cubicBezTo>
                  <a:cubicBezTo>
                    <a:pt x="2773" y="4115"/>
                    <a:pt x="2278" y="3858"/>
                    <a:pt x="1842" y="3501"/>
                  </a:cubicBezTo>
                  <a:cubicBezTo>
                    <a:pt x="872" y="2709"/>
                    <a:pt x="337" y="1560"/>
                    <a:pt x="238" y="95"/>
                  </a:cubicBezTo>
                  <a:cubicBezTo>
                    <a:pt x="220" y="31"/>
                    <a:pt x="167" y="1"/>
                    <a:pt x="11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4" name="Google Shape;1734;p28"/>
            <p:cNvSpPr/>
            <p:nvPr/>
          </p:nvSpPr>
          <p:spPr>
            <a:xfrm>
              <a:off x="4380550" y="1138900"/>
              <a:ext cx="266850" cy="1133450"/>
            </a:xfrm>
            <a:custGeom>
              <a:rect b="b" l="l" r="r" t="t"/>
              <a:pathLst>
                <a:path extrusionOk="0" h="45338" w="10674">
                  <a:moveTo>
                    <a:pt x="5810" y="1"/>
                  </a:moveTo>
                  <a:cubicBezTo>
                    <a:pt x="4788" y="1"/>
                    <a:pt x="3930" y="306"/>
                    <a:pt x="3644" y="1217"/>
                  </a:cubicBezTo>
                  <a:cubicBezTo>
                    <a:pt x="2416" y="5079"/>
                    <a:pt x="594" y="17238"/>
                    <a:pt x="337" y="19931"/>
                  </a:cubicBezTo>
                  <a:cubicBezTo>
                    <a:pt x="0" y="23376"/>
                    <a:pt x="990" y="38803"/>
                    <a:pt x="1327" y="43773"/>
                  </a:cubicBezTo>
                  <a:cubicBezTo>
                    <a:pt x="1347" y="43852"/>
                    <a:pt x="1347" y="43931"/>
                    <a:pt x="1347" y="44011"/>
                  </a:cubicBezTo>
                  <a:cubicBezTo>
                    <a:pt x="1406" y="44842"/>
                    <a:pt x="1446" y="45337"/>
                    <a:pt x="1446" y="45337"/>
                  </a:cubicBezTo>
                  <a:lnTo>
                    <a:pt x="5585" y="44882"/>
                  </a:lnTo>
                  <a:cubicBezTo>
                    <a:pt x="5585" y="44882"/>
                    <a:pt x="5604" y="44427"/>
                    <a:pt x="5664" y="43694"/>
                  </a:cubicBezTo>
                  <a:cubicBezTo>
                    <a:pt x="5664" y="43615"/>
                    <a:pt x="5664" y="43535"/>
                    <a:pt x="5664" y="43456"/>
                  </a:cubicBezTo>
                  <a:cubicBezTo>
                    <a:pt x="5822" y="40763"/>
                    <a:pt x="6218" y="34822"/>
                    <a:pt x="6872" y="30565"/>
                  </a:cubicBezTo>
                  <a:cubicBezTo>
                    <a:pt x="7723" y="24881"/>
                    <a:pt x="6911" y="21614"/>
                    <a:pt x="6911" y="21614"/>
                  </a:cubicBezTo>
                  <a:cubicBezTo>
                    <a:pt x="6911" y="21614"/>
                    <a:pt x="6812" y="20030"/>
                    <a:pt x="7862" y="16822"/>
                  </a:cubicBezTo>
                  <a:cubicBezTo>
                    <a:pt x="8892" y="13634"/>
                    <a:pt x="10674" y="1277"/>
                    <a:pt x="10674" y="1277"/>
                  </a:cubicBezTo>
                  <a:cubicBezTo>
                    <a:pt x="10674" y="1277"/>
                    <a:pt x="7898" y="1"/>
                    <a:pt x="581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5" name="Google Shape;1735;p28"/>
            <p:cNvSpPr/>
            <p:nvPr/>
          </p:nvSpPr>
          <p:spPr>
            <a:xfrm>
              <a:off x="4390950" y="1642375"/>
              <a:ext cx="65925" cy="19400"/>
            </a:xfrm>
            <a:custGeom>
              <a:rect b="b" l="l" r="r" t="t"/>
              <a:pathLst>
                <a:path extrusionOk="0" h="776" w="2637">
                  <a:moveTo>
                    <a:pt x="209" y="1"/>
                  </a:moveTo>
                  <a:cubicBezTo>
                    <a:pt x="148" y="1"/>
                    <a:pt x="86" y="36"/>
                    <a:pt x="60" y="89"/>
                  </a:cubicBezTo>
                  <a:cubicBezTo>
                    <a:pt x="0" y="188"/>
                    <a:pt x="20" y="287"/>
                    <a:pt x="119" y="346"/>
                  </a:cubicBezTo>
                  <a:lnTo>
                    <a:pt x="198" y="386"/>
                  </a:lnTo>
                  <a:cubicBezTo>
                    <a:pt x="667" y="648"/>
                    <a:pt x="1193" y="775"/>
                    <a:pt x="1730" y="775"/>
                  </a:cubicBezTo>
                  <a:cubicBezTo>
                    <a:pt x="1964" y="775"/>
                    <a:pt x="2201" y="751"/>
                    <a:pt x="2436" y="703"/>
                  </a:cubicBezTo>
                  <a:cubicBezTo>
                    <a:pt x="2636" y="630"/>
                    <a:pt x="2569" y="339"/>
                    <a:pt x="2387" y="339"/>
                  </a:cubicBezTo>
                  <a:cubicBezTo>
                    <a:pt x="2371" y="339"/>
                    <a:pt x="2354" y="342"/>
                    <a:pt x="2337" y="346"/>
                  </a:cubicBezTo>
                  <a:cubicBezTo>
                    <a:pt x="2135" y="393"/>
                    <a:pt x="1929" y="415"/>
                    <a:pt x="1724" y="415"/>
                  </a:cubicBezTo>
                  <a:cubicBezTo>
                    <a:pt x="1226" y="415"/>
                    <a:pt x="732" y="282"/>
                    <a:pt x="297" y="29"/>
                  </a:cubicBezTo>
                  <a:cubicBezTo>
                    <a:pt x="271" y="10"/>
                    <a:pt x="240" y="1"/>
                    <a:pt x="209"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6" name="Google Shape;1736;p28"/>
            <p:cNvSpPr/>
            <p:nvPr/>
          </p:nvSpPr>
          <p:spPr>
            <a:xfrm>
              <a:off x="4414200" y="2225300"/>
              <a:ext cx="107950" cy="13875"/>
            </a:xfrm>
            <a:custGeom>
              <a:rect b="b" l="l" r="r" t="t"/>
              <a:pathLst>
                <a:path extrusionOk="0" h="555" w="4318">
                  <a:moveTo>
                    <a:pt x="4318" y="0"/>
                  </a:moveTo>
                  <a:lnTo>
                    <a:pt x="1" y="317"/>
                  </a:lnTo>
                  <a:cubicBezTo>
                    <a:pt x="21" y="416"/>
                    <a:pt x="21" y="475"/>
                    <a:pt x="21" y="555"/>
                  </a:cubicBezTo>
                  <a:lnTo>
                    <a:pt x="4318" y="238"/>
                  </a:lnTo>
                  <a:cubicBezTo>
                    <a:pt x="4318" y="159"/>
                    <a:pt x="4318" y="79"/>
                    <a:pt x="4318" y="0"/>
                  </a:cubicBezTo>
                  <a:close/>
                </a:path>
              </a:pathLst>
            </a:custGeom>
            <a:solidFill>
              <a:srgbClr val="47557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7" name="Google Shape;1737;p28"/>
            <p:cNvSpPr/>
            <p:nvPr/>
          </p:nvSpPr>
          <p:spPr>
            <a:xfrm>
              <a:off x="4803325" y="1229725"/>
              <a:ext cx="167350" cy="948550"/>
            </a:xfrm>
            <a:custGeom>
              <a:rect b="b" l="l" r="r" t="t"/>
              <a:pathLst>
                <a:path extrusionOk="0" h="37942" w="6694">
                  <a:moveTo>
                    <a:pt x="120" y="0"/>
                  </a:moveTo>
                  <a:cubicBezTo>
                    <a:pt x="60" y="0"/>
                    <a:pt x="1" y="60"/>
                    <a:pt x="20" y="139"/>
                  </a:cubicBezTo>
                  <a:cubicBezTo>
                    <a:pt x="20" y="278"/>
                    <a:pt x="1308" y="13228"/>
                    <a:pt x="1842" y="18298"/>
                  </a:cubicBezTo>
                  <a:lnTo>
                    <a:pt x="1842" y="18318"/>
                  </a:lnTo>
                  <a:cubicBezTo>
                    <a:pt x="1862" y="18357"/>
                    <a:pt x="3545" y="23427"/>
                    <a:pt x="4040" y="26080"/>
                  </a:cubicBezTo>
                  <a:cubicBezTo>
                    <a:pt x="4476" y="28437"/>
                    <a:pt x="5823" y="34892"/>
                    <a:pt x="6456" y="37942"/>
                  </a:cubicBezTo>
                  <a:cubicBezTo>
                    <a:pt x="6536" y="37902"/>
                    <a:pt x="6615" y="37883"/>
                    <a:pt x="6694" y="37863"/>
                  </a:cubicBezTo>
                  <a:cubicBezTo>
                    <a:pt x="6060" y="34833"/>
                    <a:pt x="4733" y="28397"/>
                    <a:pt x="4298" y="26041"/>
                  </a:cubicBezTo>
                  <a:cubicBezTo>
                    <a:pt x="3823" y="23427"/>
                    <a:pt x="2199" y="18536"/>
                    <a:pt x="2100" y="18238"/>
                  </a:cubicBezTo>
                  <a:cubicBezTo>
                    <a:pt x="1545" y="13189"/>
                    <a:pt x="278" y="238"/>
                    <a:pt x="258" y="119"/>
                  </a:cubicBezTo>
                  <a:cubicBezTo>
                    <a:pt x="258" y="40"/>
                    <a:pt x="199" y="0"/>
                    <a:pt x="12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8" name="Google Shape;1738;p28"/>
            <p:cNvSpPr/>
            <p:nvPr/>
          </p:nvSpPr>
          <p:spPr>
            <a:xfrm>
              <a:off x="4586500" y="1209825"/>
              <a:ext cx="50025" cy="67450"/>
            </a:xfrm>
            <a:custGeom>
              <a:rect b="b" l="l" r="r" t="t"/>
              <a:pathLst>
                <a:path extrusionOk="0" h="2698" w="2001">
                  <a:moveTo>
                    <a:pt x="150" y="0"/>
                  </a:moveTo>
                  <a:cubicBezTo>
                    <a:pt x="140" y="0"/>
                    <a:pt x="130" y="2"/>
                    <a:pt x="119" y="4"/>
                  </a:cubicBezTo>
                  <a:cubicBezTo>
                    <a:pt x="40" y="24"/>
                    <a:pt x="0" y="84"/>
                    <a:pt x="20" y="143"/>
                  </a:cubicBezTo>
                  <a:cubicBezTo>
                    <a:pt x="198" y="1212"/>
                    <a:pt x="852" y="2143"/>
                    <a:pt x="1802" y="2678"/>
                  </a:cubicBezTo>
                  <a:cubicBezTo>
                    <a:pt x="1802" y="2678"/>
                    <a:pt x="1822" y="2697"/>
                    <a:pt x="1862" y="2697"/>
                  </a:cubicBezTo>
                  <a:cubicBezTo>
                    <a:pt x="1901" y="2697"/>
                    <a:pt x="1941" y="2658"/>
                    <a:pt x="1961" y="2618"/>
                  </a:cubicBezTo>
                  <a:cubicBezTo>
                    <a:pt x="2000" y="2559"/>
                    <a:pt x="1980" y="2480"/>
                    <a:pt x="1921" y="2460"/>
                  </a:cubicBezTo>
                  <a:cubicBezTo>
                    <a:pt x="1050" y="1945"/>
                    <a:pt x="456" y="1093"/>
                    <a:pt x="277" y="103"/>
                  </a:cubicBezTo>
                  <a:cubicBezTo>
                    <a:pt x="260" y="52"/>
                    <a:pt x="213" y="0"/>
                    <a:pt x="15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9" name="Google Shape;1739;p28"/>
            <p:cNvSpPr/>
            <p:nvPr/>
          </p:nvSpPr>
          <p:spPr>
            <a:xfrm>
              <a:off x="4498375" y="1262300"/>
              <a:ext cx="121800" cy="968950"/>
            </a:xfrm>
            <a:custGeom>
              <a:rect b="b" l="l" r="r" t="t"/>
              <a:pathLst>
                <a:path extrusionOk="0" h="38758" w="4872">
                  <a:moveTo>
                    <a:pt x="4728" y="0"/>
                  </a:moveTo>
                  <a:cubicBezTo>
                    <a:pt x="4673" y="0"/>
                    <a:pt x="4612" y="52"/>
                    <a:pt x="4595" y="103"/>
                  </a:cubicBezTo>
                  <a:cubicBezTo>
                    <a:pt x="4575" y="222"/>
                    <a:pt x="1901" y="12024"/>
                    <a:pt x="951" y="14916"/>
                  </a:cubicBezTo>
                  <a:cubicBezTo>
                    <a:pt x="951" y="14935"/>
                    <a:pt x="951" y="14955"/>
                    <a:pt x="951" y="14955"/>
                  </a:cubicBezTo>
                  <a:cubicBezTo>
                    <a:pt x="951" y="15015"/>
                    <a:pt x="1426" y="19371"/>
                    <a:pt x="1149" y="22342"/>
                  </a:cubicBezTo>
                  <a:cubicBezTo>
                    <a:pt x="872" y="25332"/>
                    <a:pt x="20" y="38481"/>
                    <a:pt x="20" y="38619"/>
                  </a:cubicBezTo>
                  <a:cubicBezTo>
                    <a:pt x="0" y="38679"/>
                    <a:pt x="60" y="38738"/>
                    <a:pt x="139" y="38758"/>
                  </a:cubicBezTo>
                  <a:cubicBezTo>
                    <a:pt x="198" y="38738"/>
                    <a:pt x="258" y="38698"/>
                    <a:pt x="258" y="38639"/>
                  </a:cubicBezTo>
                  <a:cubicBezTo>
                    <a:pt x="258" y="38500"/>
                    <a:pt x="1109" y="25371"/>
                    <a:pt x="1387" y="22381"/>
                  </a:cubicBezTo>
                  <a:cubicBezTo>
                    <a:pt x="1664" y="19490"/>
                    <a:pt x="1248" y="15351"/>
                    <a:pt x="1208" y="14955"/>
                  </a:cubicBezTo>
                  <a:cubicBezTo>
                    <a:pt x="2179" y="12024"/>
                    <a:pt x="4832" y="282"/>
                    <a:pt x="4852" y="163"/>
                  </a:cubicBezTo>
                  <a:cubicBezTo>
                    <a:pt x="4872" y="103"/>
                    <a:pt x="4812" y="24"/>
                    <a:pt x="4753" y="4"/>
                  </a:cubicBezTo>
                  <a:cubicBezTo>
                    <a:pt x="4745" y="2"/>
                    <a:pt x="4737" y="0"/>
                    <a:pt x="4728"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0" name="Google Shape;1740;p28"/>
            <p:cNvSpPr/>
            <p:nvPr/>
          </p:nvSpPr>
          <p:spPr>
            <a:xfrm>
              <a:off x="4514700" y="605450"/>
              <a:ext cx="413900" cy="509375"/>
            </a:xfrm>
            <a:custGeom>
              <a:rect b="b" l="l" r="r" t="t"/>
              <a:pathLst>
                <a:path extrusionOk="0" h="20375" w="16556">
                  <a:moveTo>
                    <a:pt x="11328" y="0"/>
                  </a:moveTo>
                  <a:lnTo>
                    <a:pt x="6377" y="416"/>
                  </a:lnTo>
                  <a:lnTo>
                    <a:pt x="5902" y="456"/>
                  </a:lnTo>
                  <a:cubicBezTo>
                    <a:pt x="5308" y="515"/>
                    <a:pt x="4734" y="614"/>
                    <a:pt x="4159" y="733"/>
                  </a:cubicBezTo>
                  <a:cubicBezTo>
                    <a:pt x="3823" y="812"/>
                    <a:pt x="3486" y="911"/>
                    <a:pt x="3149" y="1050"/>
                  </a:cubicBezTo>
                  <a:cubicBezTo>
                    <a:pt x="1981" y="1565"/>
                    <a:pt x="1981" y="2436"/>
                    <a:pt x="1664" y="4060"/>
                  </a:cubicBezTo>
                  <a:lnTo>
                    <a:pt x="1644" y="4139"/>
                  </a:lnTo>
                  <a:cubicBezTo>
                    <a:pt x="1644" y="4159"/>
                    <a:pt x="1644" y="4159"/>
                    <a:pt x="1644" y="4179"/>
                  </a:cubicBezTo>
                  <a:cubicBezTo>
                    <a:pt x="1605" y="4456"/>
                    <a:pt x="1545" y="4713"/>
                    <a:pt x="1466" y="4991"/>
                  </a:cubicBezTo>
                  <a:cubicBezTo>
                    <a:pt x="1387" y="5268"/>
                    <a:pt x="1288" y="5605"/>
                    <a:pt x="1189" y="5882"/>
                  </a:cubicBezTo>
                  <a:cubicBezTo>
                    <a:pt x="991" y="6496"/>
                    <a:pt x="773" y="7090"/>
                    <a:pt x="595" y="7624"/>
                  </a:cubicBezTo>
                  <a:cubicBezTo>
                    <a:pt x="496" y="7882"/>
                    <a:pt x="417" y="8139"/>
                    <a:pt x="337" y="8357"/>
                  </a:cubicBezTo>
                  <a:cubicBezTo>
                    <a:pt x="258" y="8615"/>
                    <a:pt x="199" y="8872"/>
                    <a:pt x="159" y="9149"/>
                  </a:cubicBezTo>
                  <a:cubicBezTo>
                    <a:pt x="100" y="9387"/>
                    <a:pt x="80" y="9644"/>
                    <a:pt x="100" y="9902"/>
                  </a:cubicBezTo>
                  <a:cubicBezTo>
                    <a:pt x="100" y="9981"/>
                    <a:pt x="120" y="10060"/>
                    <a:pt x="139" y="10139"/>
                  </a:cubicBezTo>
                  <a:cubicBezTo>
                    <a:pt x="199" y="10337"/>
                    <a:pt x="258" y="10516"/>
                    <a:pt x="337" y="10694"/>
                  </a:cubicBezTo>
                  <a:cubicBezTo>
                    <a:pt x="456" y="10951"/>
                    <a:pt x="615" y="11209"/>
                    <a:pt x="773" y="11446"/>
                  </a:cubicBezTo>
                  <a:cubicBezTo>
                    <a:pt x="991" y="11763"/>
                    <a:pt x="1209" y="12040"/>
                    <a:pt x="1466" y="12318"/>
                  </a:cubicBezTo>
                  <a:cubicBezTo>
                    <a:pt x="1506" y="12357"/>
                    <a:pt x="1545" y="12397"/>
                    <a:pt x="1565" y="12436"/>
                  </a:cubicBezTo>
                  <a:lnTo>
                    <a:pt x="1565" y="12456"/>
                  </a:lnTo>
                  <a:cubicBezTo>
                    <a:pt x="1565" y="12496"/>
                    <a:pt x="1565" y="12535"/>
                    <a:pt x="1565" y="12575"/>
                  </a:cubicBezTo>
                  <a:cubicBezTo>
                    <a:pt x="1545" y="12753"/>
                    <a:pt x="1506" y="12951"/>
                    <a:pt x="1466" y="13189"/>
                  </a:cubicBezTo>
                  <a:cubicBezTo>
                    <a:pt x="1110" y="15288"/>
                    <a:pt x="615" y="17367"/>
                    <a:pt x="1" y="19427"/>
                  </a:cubicBezTo>
                  <a:cubicBezTo>
                    <a:pt x="2280" y="20034"/>
                    <a:pt x="5235" y="20374"/>
                    <a:pt x="9062" y="20374"/>
                  </a:cubicBezTo>
                  <a:cubicBezTo>
                    <a:pt x="10224" y="20374"/>
                    <a:pt x="11466" y="20343"/>
                    <a:pt x="12793" y="20278"/>
                  </a:cubicBezTo>
                  <a:cubicBezTo>
                    <a:pt x="12773" y="17942"/>
                    <a:pt x="12952" y="15605"/>
                    <a:pt x="13328" y="13308"/>
                  </a:cubicBezTo>
                  <a:cubicBezTo>
                    <a:pt x="13427" y="12674"/>
                    <a:pt x="13566" y="12060"/>
                    <a:pt x="13724" y="11446"/>
                  </a:cubicBezTo>
                  <a:cubicBezTo>
                    <a:pt x="13783" y="11209"/>
                    <a:pt x="13843" y="10951"/>
                    <a:pt x="13922" y="10694"/>
                  </a:cubicBezTo>
                  <a:cubicBezTo>
                    <a:pt x="14001" y="10436"/>
                    <a:pt x="14080" y="10179"/>
                    <a:pt x="14160" y="9922"/>
                  </a:cubicBezTo>
                  <a:cubicBezTo>
                    <a:pt x="14239" y="9644"/>
                    <a:pt x="14318" y="9426"/>
                    <a:pt x="14397" y="9169"/>
                  </a:cubicBezTo>
                  <a:cubicBezTo>
                    <a:pt x="14457" y="9011"/>
                    <a:pt x="14516" y="8832"/>
                    <a:pt x="14575" y="8674"/>
                  </a:cubicBezTo>
                  <a:cubicBezTo>
                    <a:pt x="14595" y="8575"/>
                    <a:pt x="14635" y="8476"/>
                    <a:pt x="14674" y="8377"/>
                  </a:cubicBezTo>
                  <a:cubicBezTo>
                    <a:pt x="14674" y="8357"/>
                    <a:pt x="14674" y="8357"/>
                    <a:pt x="14694" y="8337"/>
                  </a:cubicBezTo>
                  <a:lnTo>
                    <a:pt x="14773" y="8100"/>
                  </a:lnTo>
                  <a:cubicBezTo>
                    <a:pt x="14833" y="7941"/>
                    <a:pt x="14892" y="7783"/>
                    <a:pt x="14952" y="7605"/>
                  </a:cubicBezTo>
                  <a:cubicBezTo>
                    <a:pt x="15090" y="7228"/>
                    <a:pt x="15249" y="6852"/>
                    <a:pt x="15407" y="6476"/>
                  </a:cubicBezTo>
                  <a:cubicBezTo>
                    <a:pt x="16397" y="4199"/>
                    <a:pt x="16556" y="1624"/>
                    <a:pt x="14199" y="832"/>
                  </a:cubicBezTo>
                  <a:cubicBezTo>
                    <a:pt x="14021" y="773"/>
                    <a:pt x="13843" y="733"/>
                    <a:pt x="13704" y="674"/>
                  </a:cubicBezTo>
                  <a:cubicBezTo>
                    <a:pt x="12575" y="317"/>
                    <a:pt x="11645" y="99"/>
                    <a:pt x="11387" y="20"/>
                  </a:cubicBezTo>
                  <a:lnTo>
                    <a:pt x="11328" y="0"/>
                  </a:ln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1" name="Google Shape;1741;p28"/>
            <p:cNvSpPr/>
            <p:nvPr/>
          </p:nvSpPr>
          <p:spPr>
            <a:xfrm>
              <a:off x="4523625" y="796550"/>
              <a:ext cx="324775" cy="18325"/>
            </a:xfrm>
            <a:custGeom>
              <a:rect b="b" l="l" r="r" t="t"/>
              <a:pathLst>
                <a:path extrusionOk="0" h="733" w="12991">
                  <a:moveTo>
                    <a:pt x="238" y="0"/>
                  </a:moveTo>
                  <a:cubicBezTo>
                    <a:pt x="159" y="258"/>
                    <a:pt x="60" y="495"/>
                    <a:pt x="0" y="733"/>
                  </a:cubicBezTo>
                  <a:lnTo>
                    <a:pt x="12991" y="733"/>
                  </a:lnTo>
                  <a:cubicBezTo>
                    <a:pt x="12674" y="535"/>
                    <a:pt x="12377" y="297"/>
                    <a:pt x="1215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2" name="Google Shape;1742;p28"/>
            <p:cNvSpPr/>
            <p:nvPr/>
          </p:nvSpPr>
          <p:spPr>
            <a:xfrm>
              <a:off x="4517175" y="834675"/>
              <a:ext cx="357475" cy="18825"/>
            </a:xfrm>
            <a:custGeom>
              <a:rect b="b" l="l" r="r" t="t"/>
              <a:pathLst>
                <a:path extrusionOk="0" h="753" w="14299">
                  <a:moveTo>
                    <a:pt x="60" y="0"/>
                  </a:moveTo>
                  <a:cubicBezTo>
                    <a:pt x="1" y="238"/>
                    <a:pt x="1" y="495"/>
                    <a:pt x="21" y="753"/>
                  </a:cubicBezTo>
                  <a:lnTo>
                    <a:pt x="14061" y="753"/>
                  </a:lnTo>
                  <a:cubicBezTo>
                    <a:pt x="14140" y="495"/>
                    <a:pt x="14219" y="257"/>
                    <a:pt x="142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3" name="Google Shape;1743;p28"/>
            <p:cNvSpPr/>
            <p:nvPr/>
          </p:nvSpPr>
          <p:spPr>
            <a:xfrm>
              <a:off x="4523625" y="872775"/>
              <a:ext cx="339125" cy="18850"/>
            </a:xfrm>
            <a:custGeom>
              <a:rect b="b" l="l" r="r" t="t"/>
              <a:pathLst>
                <a:path extrusionOk="0" h="754" w="13565">
                  <a:moveTo>
                    <a:pt x="0" y="1"/>
                  </a:moveTo>
                  <a:cubicBezTo>
                    <a:pt x="119" y="258"/>
                    <a:pt x="258" y="516"/>
                    <a:pt x="416" y="753"/>
                  </a:cubicBezTo>
                  <a:lnTo>
                    <a:pt x="13367" y="753"/>
                  </a:lnTo>
                  <a:cubicBezTo>
                    <a:pt x="13426" y="516"/>
                    <a:pt x="13486" y="258"/>
                    <a:pt x="13565"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4" name="Google Shape;1744;p28"/>
            <p:cNvSpPr/>
            <p:nvPr/>
          </p:nvSpPr>
          <p:spPr>
            <a:xfrm>
              <a:off x="4495900" y="1024275"/>
              <a:ext cx="352000" cy="112925"/>
            </a:xfrm>
            <a:custGeom>
              <a:rect b="b" l="l" r="r" t="t"/>
              <a:pathLst>
                <a:path extrusionOk="0" h="4517" w="14080">
                  <a:moveTo>
                    <a:pt x="1486" y="0"/>
                  </a:moveTo>
                  <a:cubicBezTo>
                    <a:pt x="1486" y="0"/>
                    <a:pt x="0" y="1129"/>
                    <a:pt x="753" y="2971"/>
                  </a:cubicBezTo>
                  <a:cubicBezTo>
                    <a:pt x="753" y="2971"/>
                    <a:pt x="5279" y="4516"/>
                    <a:pt x="9551" y="4516"/>
                  </a:cubicBezTo>
                  <a:cubicBezTo>
                    <a:pt x="11000" y="4516"/>
                    <a:pt x="12420" y="4338"/>
                    <a:pt x="13624" y="3862"/>
                  </a:cubicBezTo>
                  <a:cubicBezTo>
                    <a:pt x="13624" y="3862"/>
                    <a:pt x="14080" y="2238"/>
                    <a:pt x="13525" y="911"/>
                  </a:cubicBezTo>
                  <a:cubicBezTo>
                    <a:pt x="13526" y="911"/>
                    <a:pt x="13525" y="911"/>
                    <a:pt x="13525" y="911"/>
                  </a:cubicBezTo>
                  <a:cubicBezTo>
                    <a:pt x="13483" y="911"/>
                    <a:pt x="11229" y="1360"/>
                    <a:pt x="8437" y="1360"/>
                  </a:cubicBezTo>
                  <a:cubicBezTo>
                    <a:pt x="6177" y="1360"/>
                    <a:pt x="3563" y="1065"/>
                    <a:pt x="1486" y="0"/>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5" name="Google Shape;1745;p28"/>
            <p:cNvSpPr/>
            <p:nvPr/>
          </p:nvSpPr>
          <p:spPr>
            <a:xfrm>
              <a:off x="4693925" y="1062350"/>
              <a:ext cx="144900" cy="16900"/>
            </a:xfrm>
            <a:custGeom>
              <a:rect b="b" l="l" r="r" t="t"/>
              <a:pathLst>
                <a:path extrusionOk="0" h="676" w="5796">
                  <a:moveTo>
                    <a:pt x="5624" y="1"/>
                  </a:moveTo>
                  <a:cubicBezTo>
                    <a:pt x="5617" y="1"/>
                    <a:pt x="5611" y="1"/>
                    <a:pt x="5604" y="2"/>
                  </a:cubicBezTo>
                  <a:cubicBezTo>
                    <a:pt x="5588" y="2"/>
                    <a:pt x="3336" y="464"/>
                    <a:pt x="1199" y="464"/>
                  </a:cubicBezTo>
                  <a:cubicBezTo>
                    <a:pt x="832" y="464"/>
                    <a:pt x="468" y="450"/>
                    <a:pt x="119" y="418"/>
                  </a:cubicBezTo>
                  <a:cubicBezTo>
                    <a:pt x="60" y="418"/>
                    <a:pt x="0" y="458"/>
                    <a:pt x="0" y="517"/>
                  </a:cubicBezTo>
                  <a:cubicBezTo>
                    <a:pt x="0" y="576"/>
                    <a:pt x="40" y="636"/>
                    <a:pt x="99" y="636"/>
                  </a:cubicBezTo>
                  <a:cubicBezTo>
                    <a:pt x="456" y="675"/>
                    <a:pt x="812" y="675"/>
                    <a:pt x="1208" y="675"/>
                  </a:cubicBezTo>
                  <a:cubicBezTo>
                    <a:pt x="2693" y="656"/>
                    <a:pt x="4179" y="497"/>
                    <a:pt x="5664" y="220"/>
                  </a:cubicBezTo>
                  <a:cubicBezTo>
                    <a:pt x="5796" y="182"/>
                    <a:pt x="5748" y="1"/>
                    <a:pt x="5624"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6" name="Google Shape;1746;p28"/>
            <p:cNvSpPr/>
            <p:nvPr/>
          </p:nvSpPr>
          <p:spPr>
            <a:xfrm>
              <a:off x="4516250" y="1067425"/>
              <a:ext cx="122250" cy="37575"/>
            </a:xfrm>
            <a:custGeom>
              <a:rect b="b" l="l" r="r" t="t"/>
              <a:pathLst>
                <a:path extrusionOk="0" h="1503" w="4890">
                  <a:moveTo>
                    <a:pt x="161" y="1"/>
                  </a:moveTo>
                  <a:cubicBezTo>
                    <a:pt x="55" y="1"/>
                    <a:pt x="1" y="184"/>
                    <a:pt x="137" y="235"/>
                  </a:cubicBezTo>
                  <a:cubicBezTo>
                    <a:pt x="1622" y="809"/>
                    <a:pt x="3167" y="1225"/>
                    <a:pt x="4751" y="1502"/>
                  </a:cubicBezTo>
                  <a:lnTo>
                    <a:pt x="4771" y="1502"/>
                  </a:lnTo>
                  <a:cubicBezTo>
                    <a:pt x="4830" y="1502"/>
                    <a:pt x="4870" y="1463"/>
                    <a:pt x="4870" y="1423"/>
                  </a:cubicBezTo>
                  <a:cubicBezTo>
                    <a:pt x="4889" y="1364"/>
                    <a:pt x="4850" y="1304"/>
                    <a:pt x="4790" y="1304"/>
                  </a:cubicBezTo>
                  <a:cubicBezTo>
                    <a:pt x="3226" y="1027"/>
                    <a:pt x="1701" y="591"/>
                    <a:pt x="216" y="17"/>
                  </a:cubicBezTo>
                  <a:cubicBezTo>
                    <a:pt x="197" y="6"/>
                    <a:pt x="178" y="1"/>
                    <a:pt x="161"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7" name="Google Shape;1747;p28"/>
            <p:cNvSpPr/>
            <p:nvPr/>
          </p:nvSpPr>
          <p:spPr>
            <a:xfrm>
              <a:off x="4493425" y="1098025"/>
              <a:ext cx="154475" cy="149550"/>
            </a:xfrm>
            <a:custGeom>
              <a:rect b="b" l="l" r="r" t="t"/>
              <a:pathLst>
                <a:path extrusionOk="0" h="5982" w="6179">
                  <a:moveTo>
                    <a:pt x="5347" y="1"/>
                  </a:moveTo>
                  <a:cubicBezTo>
                    <a:pt x="5347" y="1"/>
                    <a:pt x="1842" y="1130"/>
                    <a:pt x="0" y="2991"/>
                  </a:cubicBezTo>
                  <a:cubicBezTo>
                    <a:pt x="0" y="2991"/>
                    <a:pt x="693" y="5565"/>
                    <a:pt x="2594" y="5981"/>
                  </a:cubicBezTo>
                  <a:cubicBezTo>
                    <a:pt x="2594" y="5981"/>
                    <a:pt x="5268" y="1348"/>
                    <a:pt x="6179" y="1031"/>
                  </a:cubicBezTo>
                  <a:lnTo>
                    <a:pt x="5347" y="1"/>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8" name="Google Shape;1748;p28"/>
            <p:cNvSpPr/>
            <p:nvPr/>
          </p:nvSpPr>
          <p:spPr>
            <a:xfrm>
              <a:off x="4686000" y="1101500"/>
              <a:ext cx="133700" cy="163600"/>
            </a:xfrm>
            <a:custGeom>
              <a:rect b="b" l="l" r="r" t="t"/>
              <a:pathLst>
                <a:path extrusionOk="0" h="6544" w="5348">
                  <a:moveTo>
                    <a:pt x="1090" y="1"/>
                  </a:moveTo>
                  <a:lnTo>
                    <a:pt x="1" y="753"/>
                  </a:lnTo>
                  <a:cubicBezTo>
                    <a:pt x="773" y="1308"/>
                    <a:pt x="1981" y="6535"/>
                    <a:pt x="1981" y="6535"/>
                  </a:cubicBezTo>
                  <a:cubicBezTo>
                    <a:pt x="2046" y="6541"/>
                    <a:pt x="2110" y="6543"/>
                    <a:pt x="2174" y="6543"/>
                  </a:cubicBezTo>
                  <a:cubicBezTo>
                    <a:pt x="3998" y="6543"/>
                    <a:pt x="5347" y="4436"/>
                    <a:pt x="5347" y="4436"/>
                  </a:cubicBezTo>
                  <a:cubicBezTo>
                    <a:pt x="4119" y="2100"/>
                    <a:pt x="1090" y="1"/>
                    <a:pt x="1090"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9" name="Google Shape;1749;p28"/>
            <p:cNvSpPr/>
            <p:nvPr/>
          </p:nvSpPr>
          <p:spPr>
            <a:xfrm>
              <a:off x="4616700" y="1038050"/>
              <a:ext cx="123275" cy="110675"/>
            </a:xfrm>
            <a:custGeom>
              <a:rect b="b" l="l" r="r" t="t"/>
              <a:pathLst>
                <a:path extrusionOk="0" h="4427" w="4931">
                  <a:moveTo>
                    <a:pt x="1277" y="1"/>
                  </a:moveTo>
                  <a:cubicBezTo>
                    <a:pt x="1242" y="1"/>
                    <a:pt x="1206" y="2"/>
                    <a:pt x="1168" y="4"/>
                  </a:cubicBezTo>
                  <a:cubicBezTo>
                    <a:pt x="634" y="43"/>
                    <a:pt x="337" y="539"/>
                    <a:pt x="178" y="994"/>
                  </a:cubicBezTo>
                  <a:cubicBezTo>
                    <a:pt x="40" y="1390"/>
                    <a:pt x="0" y="1806"/>
                    <a:pt x="40" y="2222"/>
                  </a:cubicBezTo>
                  <a:cubicBezTo>
                    <a:pt x="79" y="2836"/>
                    <a:pt x="258" y="3806"/>
                    <a:pt x="713" y="4024"/>
                  </a:cubicBezTo>
                  <a:cubicBezTo>
                    <a:pt x="943" y="4141"/>
                    <a:pt x="1138" y="4185"/>
                    <a:pt x="1300" y="4185"/>
                  </a:cubicBezTo>
                  <a:cubicBezTo>
                    <a:pt x="1765" y="4185"/>
                    <a:pt x="1961" y="3826"/>
                    <a:pt x="1961" y="3826"/>
                  </a:cubicBezTo>
                  <a:cubicBezTo>
                    <a:pt x="1961" y="3826"/>
                    <a:pt x="2247" y="4426"/>
                    <a:pt x="2956" y="4426"/>
                  </a:cubicBezTo>
                  <a:cubicBezTo>
                    <a:pt x="3101" y="4426"/>
                    <a:pt x="3264" y="4401"/>
                    <a:pt x="3446" y="4341"/>
                  </a:cubicBezTo>
                  <a:cubicBezTo>
                    <a:pt x="4515" y="3964"/>
                    <a:pt x="4931" y="816"/>
                    <a:pt x="3842" y="360"/>
                  </a:cubicBezTo>
                  <a:cubicBezTo>
                    <a:pt x="3600" y="257"/>
                    <a:pt x="3391" y="216"/>
                    <a:pt x="3212" y="216"/>
                  </a:cubicBezTo>
                  <a:cubicBezTo>
                    <a:pt x="2571" y="216"/>
                    <a:pt x="2317" y="737"/>
                    <a:pt x="2317" y="737"/>
                  </a:cubicBezTo>
                  <a:cubicBezTo>
                    <a:pt x="2317" y="737"/>
                    <a:pt x="2207" y="1"/>
                    <a:pt x="1277" y="1"/>
                  </a:cubicBez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0" name="Google Shape;1750;p28"/>
            <p:cNvSpPr/>
            <p:nvPr/>
          </p:nvSpPr>
          <p:spPr>
            <a:xfrm>
              <a:off x="4652825" y="603325"/>
              <a:ext cx="141950" cy="88175"/>
            </a:xfrm>
            <a:custGeom>
              <a:rect b="b" l="l" r="r" t="t"/>
              <a:pathLst>
                <a:path extrusionOk="0" h="3527" w="5678">
                  <a:moveTo>
                    <a:pt x="5509" y="0"/>
                  </a:moveTo>
                  <a:cubicBezTo>
                    <a:pt x="5478" y="0"/>
                    <a:pt x="5448" y="14"/>
                    <a:pt x="5427" y="46"/>
                  </a:cubicBezTo>
                  <a:cubicBezTo>
                    <a:pt x="5407" y="84"/>
                    <a:pt x="3132" y="3300"/>
                    <a:pt x="1641" y="3300"/>
                  </a:cubicBezTo>
                  <a:cubicBezTo>
                    <a:pt x="1602" y="3300"/>
                    <a:pt x="1564" y="3298"/>
                    <a:pt x="1526" y="3293"/>
                  </a:cubicBezTo>
                  <a:cubicBezTo>
                    <a:pt x="1209" y="3274"/>
                    <a:pt x="912" y="3115"/>
                    <a:pt x="753" y="2838"/>
                  </a:cubicBezTo>
                  <a:cubicBezTo>
                    <a:pt x="238" y="2006"/>
                    <a:pt x="892" y="303"/>
                    <a:pt x="892" y="283"/>
                  </a:cubicBezTo>
                  <a:cubicBezTo>
                    <a:pt x="912" y="224"/>
                    <a:pt x="892" y="145"/>
                    <a:pt x="832" y="125"/>
                  </a:cubicBezTo>
                  <a:cubicBezTo>
                    <a:pt x="822" y="122"/>
                    <a:pt x="811" y="120"/>
                    <a:pt x="801" y="120"/>
                  </a:cubicBezTo>
                  <a:cubicBezTo>
                    <a:pt x="753" y="120"/>
                    <a:pt x="710" y="155"/>
                    <a:pt x="694" y="204"/>
                  </a:cubicBezTo>
                  <a:cubicBezTo>
                    <a:pt x="654" y="264"/>
                    <a:pt x="1" y="2026"/>
                    <a:pt x="555" y="2957"/>
                  </a:cubicBezTo>
                  <a:cubicBezTo>
                    <a:pt x="753" y="3293"/>
                    <a:pt x="1110" y="3491"/>
                    <a:pt x="1486" y="3511"/>
                  </a:cubicBezTo>
                  <a:cubicBezTo>
                    <a:pt x="1506" y="3521"/>
                    <a:pt x="1530" y="3526"/>
                    <a:pt x="1555" y="3526"/>
                  </a:cubicBezTo>
                  <a:cubicBezTo>
                    <a:pt x="1580" y="3526"/>
                    <a:pt x="1605" y="3521"/>
                    <a:pt x="1625" y="3511"/>
                  </a:cubicBezTo>
                  <a:cubicBezTo>
                    <a:pt x="3248" y="3511"/>
                    <a:pt x="5506" y="323"/>
                    <a:pt x="5605" y="184"/>
                  </a:cubicBezTo>
                  <a:cubicBezTo>
                    <a:pt x="5677" y="98"/>
                    <a:pt x="5591" y="0"/>
                    <a:pt x="5509"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1" name="Google Shape;1751;p28"/>
            <p:cNvSpPr/>
            <p:nvPr/>
          </p:nvSpPr>
          <p:spPr>
            <a:xfrm>
              <a:off x="4551350" y="631675"/>
              <a:ext cx="42100" cy="98550"/>
            </a:xfrm>
            <a:custGeom>
              <a:rect b="b" l="l" r="r" t="t"/>
              <a:pathLst>
                <a:path extrusionOk="0" h="3942" w="1684">
                  <a:moveTo>
                    <a:pt x="1683" y="1"/>
                  </a:moveTo>
                  <a:lnTo>
                    <a:pt x="1683" y="1"/>
                  </a:lnTo>
                  <a:cubicBezTo>
                    <a:pt x="515" y="516"/>
                    <a:pt x="515" y="1387"/>
                    <a:pt x="198" y="3011"/>
                  </a:cubicBezTo>
                  <a:lnTo>
                    <a:pt x="178" y="3090"/>
                  </a:lnTo>
                  <a:cubicBezTo>
                    <a:pt x="178" y="3110"/>
                    <a:pt x="178" y="3110"/>
                    <a:pt x="178" y="3130"/>
                  </a:cubicBezTo>
                  <a:cubicBezTo>
                    <a:pt x="139" y="3407"/>
                    <a:pt x="60" y="3664"/>
                    <a:pt x="0" y="3942"/>
                  </a:cubicBezTo>
                  <a:cubicBezTo>
                    <a:pt x="891" y="2793"/>
                    <a:pt x="1485" y="1447"/>
                    <a:pt x="1683"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2" name="Google Shape;1752;p28"/>
            <p:cNvSpPr/>
            <p:nvPr/>
          </p:nvSpPr>
          <p:spPr>
            <a:xfrm>
              <a:off x="4790450" y="622775"/>
              <a:ext cx="137650" cy="199950"/>
            </a:xfrm>
            <a:custGeom>
              <a:rect b="b" l="l" r="r" t="t"/>
              <a:pathLst>
                <a:path extrusionOk="0" h="7998" w="5506">
                  <a:moveTo>
                    <a:pt x="2654" y="1"/>
                  </a:moveTo>
                  <a:cubicBezTo>
                    <a:pt x="1328" y="278"/>
                    <a:pt x="1" y="1129"/>
                    <a:pt x="120" y="3624"/>
                  </a:cubicBezTo>
                  <a:cubicBezTo>
                    <a:pt x="233" y="5703"/>
                    <a:pt x="1915" y="7997"/>
                    <a:pt x="3341" y="7997"/>
                  </a:cubicBezTo>
                  <a:cubicBezTo>
                    <a:pt x="3410" y="7997"/>
                    <a:pt x="3478" y="7992"/>
                    <a:pt x="3545" y="7981"/>
                  </a:cubicBezTo>
                  <a:lnTo>
                    <a:pt x="3664" y="7644"/>
                  </a:lnTo>
                  <a:lnTo>
                    <a:pt x="3743" y="7426"/>
                  </a:lnTo>
                  <a:cubicBezTo>
                    <a:pt x="3942" y="6872"/>
                    <a:pt x="4159" y="6337"/>
                    <a:pt x="4377" y="5803"/>
                  </a:cubicBezTo>
                  <a:cubicBezTo>
                    <a:pt x="5367" y="3525"/>
                    <a:pt x="5506" y="951"/>
                    <a:pt x="3149" y="159"/>
                  </a:cubicBezTo>
                  <a:lnTo>
                    <a:pt x="2654" y="1"/>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3" name="Google Shape;1753;p28"/>
            <p:cNvSpPr/>
            <p:nvPr/>
          </p:nvSpPr>
          <p:spPr>
            <a:xfrm>
              <a:off x="4551850" y="911025"/>
              <a:ext cx="182700" cy="24150"/>
            </a:xfrm>
            <a:custGeom>
              <a:rect b="b" l="l" r="r" t="t"/>
              <a:pathLst>
                <a:path extrusionOk="0" h="966" w="7308">
                  <a:moveTo>
                    <a:pt x="4144" y="1"/>
                  </a:moveTo>
                  <a:cubicBezTo>
                    <a:pt x="3740" y="1"/>
                    <a:pt x="3334" y="38"/>
                    <a:pt x="2931" y="114"/>
                  </a:cubicBezTo>
                  <a:cubicBezTo>
                    <a:pt x="2446" y="223"/>
                    <a:pt x="1951" y="278"/>
                    <a:pt x="1458" y="278"/>
                  </a:cubicBezTo>
                  <a:cubicBezTo>
                    <a:pt x="965" y="278"/>
                    <a:pt x="475" y="223"/>
                    <a:pt x="0" y="114"/>
                  </a:cubicBezTo>
                  <a:lnTo>
                    <a:pt x="0" y="114"/>
                  </a:lnTo>
                  <a:cubicBezTo>
                    <a:pt x="59" y="174"/>
                    <a:pt x="99" y="213"/>
                    <a:pt x="99" y="213"/>
                  </a:cubicBezTo>
                  <a:lnTo>
                    <a:pt x="99" y="233"/>
                  </a:lnTo>
                  <a:cubicBezTo>
                    <a:pt x="79" y="273"/>
                    <a:pt x="79" y="312"/>
                    <a:pt x="79" y="372"/>
                  </a:cubicBezTo>
                  <a:cubicBezTo>
                    <a:pt x="517" y="454"/>
                    <a:pt x="963" y="494"/>
                    <a:pt x="1410" y="494"/>
                  </a:cubicBezTo>
                  <a:cubicBezTo>
                    <a:pt x="1933" y="494"/>
                    <a:pt x="2458" y="439"/>
                    <a:pt x="2970" y="332"/>
                  </a:cubicBezTo>
                  <a:cubicBezTo>
                    <a:pt x="3361" y="262"/>
                    <a:pt x="3753" y="227"/>
                    <a:pt x="4143" y="227"/>
                  </a:cubicBezTo>
                  <a:cubicBezTo>
                    <a:pt x="5176" y="227"/>
                    <a:pt x="6194" y="472"/>
                    <a:pt x="7129" y="946"/>
                  </a:cubicBezTo>
                  <a:cubicBezTo>
                    <a:pt x="7149" y="946"/>
                    <a:pt x="7149" y="966"/>
                    <a:pt x="7188" y="966"/>
                  </a:cubicBezTo>
                  <a:cubicBezTo>
                    <a:pt x="7228" y="966"/>
                    <a:pt x="7248" y="946"/>
                    <a:pt x="7287" y="907"/>
                  </a:cubicBezTo>
                  <a:cubicBezTo>
                    <a:pt x="7307" y="847"/>
                    <a:pt x="7287" y="788"/>
                    <a:pt x="7228" y="748"/>
                  </a:cubicBezTo>
                  <a:cubicBezTo>
                    <a:pt x="6266" y="260"/>
                    <a:pt x="5211" y="1"/>
                    <a:pt x="414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4" name="Google Shape;1754;p28"/>
            <p:cNvSpPr/>
            <p:nvPr/>
          </p:nvSpPr>
          <p:spPr>
            <a:xfrm>
              <a:off x="4598100" y="713675"/>
              <a:ext cx="156075" cy="57150"/>
            </a:xfrm>
            <a:custGeom>
              <a:rect b="b" l="l" r="r" t="t"/>
              <a:pathLst>
                <a:path extrusionOk="0" h="2286" w="6243">
                  <a:moveTo>
                    <a:pt x="6070" y="1"/>
                  </a:moveTo>
                  <a:cubicBezTo>
                    <a:pt x="6045" y="1"/>
                    <a:pt x="6019" y="9"/>
                    <a:pt x="5992" y="28"/>
                  </a:cubicBezTo>
                  <a:cubicBezTo>
                    <a:pt x="5972" y="48"/>
                    <a:pt x="3101" y="2068"/>
                    <a:pt x="1794" y="2068"/>
                  </a:cubicBezTo>
                  <a:cubicBezTo>
                    <a:pt x="526" y="2068"/>
                    <a:pt x="249" y="721"/>
                    <a:pt x="249" y="662"/>
                  </a:cubicBezTo>
                  <a:cubicBezTo>
                    <a:pt x="232" y="602"/>
                    <a:pt x="182" y="575"/>
                    <a:pt x="132" y="575"/>
                  </a:cubicBezTo>
                  <a:cubicBezTo>
                    <a:pt x="66" y="575"/>
                    <a:pt x="0" y="622"/>
                    <a:pt x="11" y="701"/>
                  </a:cubicBezTo>
                  <a:cubicBezTo>
                    <a:pt x="31" y="721"/>
                    <a:pt x="348" y="2285"/>
                    <a:pt x="1794" y="2285"/>
                  </a:cubicBezTo>
                  <a:cubicBezTo>
                    <a:pt x="3180" y="2285"/>
                    <a:pt x="6031" y="285"/>
                    <a:pt x="6130" y="206"/>
                  </a:cubicBezTo>
                  <a:cubicBezTo>
                    <a:pt x="6242" y="142"/>
                    <a:pt x="6174" y="1"/>
                    <a:pt x="6070"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5" name="Google Shape;1755;p28"/>
            <p:cNvSpPr/>
            <p:nvPr/>
          </p:nvSpPr>
          <p:spPr>
            <a:xfrm>
              <a:off x="4675600" y="527225"/>
              <a:ext cx="120325" cy="120700"/>
            </a:xfrm>
            <a:custGeom>
              <a:rect b="b" l="l" r="r" t="t"/>
              <a:pathLst>
                <a:path extrusionOk="0" h="4828" w="4813">
                  <a:moveTo>
                    <a:pt x="4813" y="1"/>
                  </a:moveTo>
                  <a:lnTo>
                    <a:pt x="654" y="535"/>
                  </a:lnTo>
                  <a:cubicBezTo>
                    <a:pt x="634" y="654"/>
                    <a:pt x="634" y="753"/>
                    <a:pt x="615" y="872"/>
                  </a:cubicBezTo>
                  <a:cubicBezTo>
                    <a:pt x="555" y="1426"/>
                    <a:pt x="456" y="1981"/>
                    <a:pt x="337" y="2516"/>
                  </a:cubicBezTo>
                  <a:cubicBezTo>
                    <a:pt x="258" y="2793"/>
                    <a:pt x="100" y="3327"/>
                    <a:pt x="1" y="3605"/>
                  </a:cubicBezTo>
                  <a:cubicBezTo>
                    <a:pt x="257" y="4510"/>
                    <a:pt x="823" y="4828"/>
                    <a:pt x="1467" y="4828"/>
                  </a:cubicBezTo>
                  <a:cubicBezTo>
                    <a:pt x="2709" y="4828"/>
                    <a:pt x="4240" y="3646"/>
                    <a:pt x="4397" y="3228"/>
                  </a:cubicBezTo>
                  <a:cubicBezTo>
                    <a:pt x="4318" y="2139"/>
                    <a:pt x="4456" y="1030"/>
                    <a:pt x="4813"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6" name="Google Shape;1756;p28"/>
            <p:cNvSpPr/>
            <p:nvPr/>
          </p:nvSpPr>
          <p:spPr>
            <a:xfrm>
              <a:off x="4684025" y="545050"/>
              <a:ext cx="97050" cy="45075"/>
            </a:xfrm>
            <a:custGeom>
              <a:rect b="b" l="l" r="r" t="t"/>
              <a:pathLst>
                <a:path extrusionOk="0" h="1803" w="3882">
                  <a:moveTo>
                    <a:pt x="3882" y="1"/>
                  </a:moveTo>
                  <a:lnTo>
                    <a:pt x="278" y="159"/>
                  </a:lnTo>
                  <a:cubicBezTo>
                    <a:pt x="218" y="713"/>
                    <a:pt x="119" y="1268"/>
                    <a:pt x="0" y="1803"/>
                  </a:cubicBezTo>
                  <a:cubicBezTo>
                    <a:pt x="2119" y="1803"/>
                    <a:pt x="3882" y="1"/>
                    <a:pt x="3882"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7" name="Google Shape;1757;p28"/>
            <p:cNvSpPr/>
            <p:nvPr/>
          </p:nvSpPr>
          <p:spPr>
            <a:xfrm>
              <a:off x="4641450" y="328000"/>
              <a:ext cx="238650" cy="191125"/>
            </a:xfrm>
            <a:custGeom>
              <a:rect b="b" l="l" r="r" t="t"/>
              <a:pathLst>
                <a:path extrusionOk="0" h="7645" w="9546">
                  <a:moveTo>
                    <a:pt x="4512" y="1"/>
                  </a:moveTo>
                  <a:cubicBezTo>
                    <a:pt x="3485" y="1"/>
                    <a:pt x="2488" y="252"/>
                    <a:pt x="1802" y="742"/>
                  </a:cubicBezTo>
                  <a:cubicBezTo>
                    <a:pt x="0" y="2009"/>
                    <a:pt x="693" y="5098"/>
                    <a:pt x="693" y="5098"/>
                  </a:cubicBezTo>
                  <a:cubicBezTo>
                    <a:pt x="693" y="5098"/>
                    <a:pt x="3393" y="7645"/>
                    <a:pt x="5538" y="7645"/>
                  </a:cubicBezTo>
                  <a:cubicBezTo>
                    <a:pt x="5709" y="7645"/>
                    <a:pt x="5877" y="7629"/>
                    <a:pt x="6040" y="7593"/>
                  </a:cubicBezTo>
                  <a:cubicBezTo>
                    <a:pt x="8258" y="7138"/>
                    <a:pt x="9545" y="4346"/>
                    <a:pt x="8555" y="2069"/>
                  </a:cubicBezTo>
                  <a:cubicBezTo>
                    <a:pt x="7941" y="669"/>
                    <a:pt x="6187" y="1"/>
                    <a:pt x="4512"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8" name="Google Shape;1758;p28"/>
            <p:cNvSpPr/>
            <p:nvPr/>
          </p:nvSpPr>
          <p:spPr>
            <a:xfrm>
              <a:off x="4628575" y="440075"/>
              <a:ext cx="58450" cy="71325"/>
            </a:xfrm>
            <a:custGeom>
              <a:rect b="b" l="l" r="r" t="t"/>
              <a:pathLst>
                <a:path extrusionOk="0" h="2853" w="2338">
                  <a:moveTo>
                    <a:pt x="1472" y="0"/>
                  </a:moveTo>
                  <a:cubicBezTo>
                    <a:pt x="1457" y="0"/>
                    <a:pt x="1442" y="1"/>
                    <a:pt x="1426" y="1"/>
                  </a:cubicBezTo>
                  <a:cubicBezTo>
                    <a:pt x="614" y="41"/>
                    <a:pt x="0" y="2596"/>
                    <a:pt x="1486" y="2853"/>
                  </a:cubicBezTo>
                  <a:lnTo>
                    <a:pt x="2337" y="972"/>
                  </a:lnTo>
                  <a:cubicBezTo>
                    <a:pt x="2337" y="972"/>
                    <a:pt x="2242" y="0"/>
                    <a:pt x="1472"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9" name="Google Shape;1759;p28"/>
            <p:cNvSpPr/>
            <p:nvPr/>
          </p:nvSpPr>
          <p:spPr>
            <a:xfrm>
              <a:off x="4618675" y="491375"/>
              <a:ext cx="78950" cy="65700"/>
            </a:xfrm>
            <a:custGeom>
              <a:rect b="b" l="l" r="r" t="t"/>
              <a:pathLst>
                <a:path extrusionOk="0" h="2628" w="3158">
                  <a:moveTo>
                    <a:pt x="1593" y="197"/>
                  </a:moveTo>
                  <a:cubicBezTo>
                    <a:pt x="1719" y="197"/>
                    <a:pt x="1849" y="219"/>
                    <a:pt x="1981" y="266"/>
                  </a:cubicBezTo>
                  <a:cubicBezTo>
                    <a:pt x="2555" y="484"/>
                    <a:pt x="2852" y="1118"/>
                    <a:pt x="2654" y="1692"/>
                  </a:cubicBezTo>
                  <a:cubicBezTo>
                    <a:pt x="2468" y="2178"/>
                    <a:pt x="2029" y="2426"/>
                    <a:pt x="1592" y="2426"/>
                  </a:cubicBezTo>
                  <a:cubicBezTo>
                    <a:pt x="1192" y="2426"/>
                    <a:pt x="793" y="2217"/>
                    <a:pt x="594" y="1791"/>
                  </a:cubicBezTo>
                  <a:cubicBezTo>
                    <a:pt x="220" y="1009"/>
                    <a:pt x="825" y="197"/>
                    <a:pt x="1593" y="197"/>
                  </a:cubicBezTo>
                  <a:close/>
                  <a:moveTo>
                    <a:pt x="1614" y="0"/>
                  </a:moveTo>
                  <a:cubicBezTo>
                    <a:pt x="1430" y="0"/>
                    <a:pt x="1239" y="40"/>
                    <a:pt x="1050" y="128"/>
                  </a:cubicBezTo>
                  <a:cubicBezTo>
                    <a:pt x="0" y="623"/>
                    <a:pt x="60" y="2148"/>
                    <a:pt x="1149" y="2544"/>
                  </a:cubicBezTo>
                  <a:cubicBezTo>
                    <a:pt x="1302" y="2601"/>
                    <a:pt x="1459" y="2628"/>
                    <a:pt x="1612" y="2628"/>
                  </a:cubicBezTo>
                  <a:cubicBezTo>
                    <a:pt x="2150" y="2628"/>
                    <a:pt x="2647" y="2295"/>
                    <a:pt x="2832" y="1771"/>
                  </a:cubicBezTo>
                  <a:cubicBezTo>
                    <a:pt x="3158" y="859"/>
                    <a:pt x="2465" y="0"/>
                    <a:pt x="1614"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0" name="Google Shape;1760;p28"/>
            <p:cNvSpPr/>
            <p:nvPr/>
          </p:nvSpPr>
          <p:spPr>
            <a:xfrm>
              <a:off x="4656300" y="359975"/>
              <a:ext cx="174275" cy="202150"/>
            </a:xfrm>
            <a:custGeom>
              <a:rect b="b" l="l" r="r" t="t"/>
              <a:pathLst>
                <a:path extrusionOk="0" h="8086" w="6971">
                  <a:moveTo>
                    <a:pt x="3642" y="1"/>
                  </a:moveTo>
                  <a:cubicBezTo>
                    <a:pt x="3123" y="1"/>
                    <a:pt x="2602" y="97"/>
                    <a:pt x="2139" y="275"/>
                  </a:cubicBezTo>
                  <a:cubicBezTo>
                    <a:pt x="674" y="829"/>
                    <a:pt x="377" y="2374"/>
                    <a:pt x="99" y="3740"/>
                  </a:cubicBezTo>
                  <a:cubicBezTo>
                    <a:pt x="80" y="3839"/>
                    <a:pt x="60" y="3938"/>
                    <a:pt x="40" y="4017"/>
                  </a:cubicBezTo>
                  <a:cubicBezTo>
                    <a:pt x="40" y="4097"/>
                    <a:pt x="20" y="4176"/>
                    <a:pt x="20" y="4275"/>
                  </a:cubicBezTo>
                  <a:lnTo>
                    <a:pt x="20" y="4374"/>
                  </a:lnTo>
                  <a:cubicBezTo>
                    <a:pt x="0" y="4493"/>
                    <a:pt x="0" y="4651"/>
                    <a:pt x="0" y="4790"/>
                  </a:cubicBezTo>
                  <a:lnTo>
                    <a:pt x="0" y="5047"/>
                  </a:lnTo>
                  <a:lnTo>
                    <a:pt x="0" y="5067"/>
                  </a:lnTo>
                  <a:cubicBezTo>
                    <a:pt x="0" y="6512"/>
                    <a:pt x="436" y="7265"/>
                    <a:pt x="1030" y="7720"/>
                  </a:cubicBezTo>
                  <a:cubicBezTo>
                    <a:pt x="1350" y="7975"/>
                    <a:pt x="1884" y="8086"/>
                    <a:pt x="2479" y="8086"/>
                  </a:cubicBezTo>
                  <a:cubicBezTo>
                    <a:pt x="3685" y="8086"/>
                    <a:pt x="5140" y="7631"/>
                    <a:pt x="5565" y="7007"/>
                  </a:cubicBezTo>
                  <a:cubicBezTo>
                    <a:pt x="6040" y="6334"/>
                    <a:pt x="5941" y="6631"/>
                    <a:pt x="6456" y="4671"/>
                  </a:cubicBezTo>
                  <a:cubicBezTo>
                    <a:pt x="6971" y="2710"/>
                    <a:pt x="6397" y="1443"/>
                    <a:pt x="6397" y="1443"/>
                  </a:cubicBezTo>
                  <a:cubicBezTo>
                    <a:pt x="5845" y="434"/>
                    <a:pt x="4744" y="1"/>
                    <a:pt x="3642"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1" name="Google Shape;1761;p28"/>
            <p:cNvSpPr/>
            <p:nvPr/>
          </p:nvSpPr>
          <p:spPr>
            <a:xfrm>
              <a:off x="4680050" y="499500"/>
              <a:ext cx="50525" cy="23425"/>
            </a:xfrm>
            <a:custGeom>
              <a:rect b="b" l="l" r="r" t="t"/>
              <a:pathLst>
                <a:path extrusionOk="0" h="937" w="2021">
                  <a:moveTo>
                    <a:pt x="2021" y="1"/>
                  </a:moveTo>
                  <a:lnTo>
                    <a:pt x="2021" y="1"/>
                  </a:lnTo>
                  <a:cubicBezTo>
                    <a:pt x="1347" y="80"/>
                    <a:pt x="674" y="100"/>
                    <a:pt x="1" y="100"/>
                  </a:cubicBezTo>
                  <a:cubicBezTo>
                    <a:pt x="1" y="100"/>
                    <a:pt x="146" y="936"/>
                    <a:pt x="960" y="936"/>
                  </a:cubicBezTo>
                  <a:cubicBezTo>
                    <a:pt x="996" y="936"/>
                    <a:pt x="1032" y="935"/>
                    <a:pt x="1070" y="931"/>
                  </a:cubicBezTo>
                  <a:cubicBezTo>
                    <a:pt x="1565" y="912"/>
                    <a:pt x="1981" y="496"/>
                    <a:pt x="202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2" name="Google Shape;1762;p28"/>
            <p:cNvSpPr/>
            <p:nvPr/>
          </p:nvSpPr>
          <p:spPr>
            <a:xfrm>
              <a:off x="4791950" y="379025"/>
              <a:ext cx="48050" cy="81275"/>
            </a:xfrm>
            <a:custGeom>
              <a:rect b="b" l="l" r="r" t="t"/>
              <a:pathLst>
                <a:path extrusionOk="0" h="3251" w="1922">
                  <a:moveTo>
                    <a:pt x="511" y="0"/>
                  </a:moveTo>
                  <a:cubicBezTo>
                    <a:pt x="357" y="0"/>
                    <a:pt x="187" y="57"/>
                    <a:pt x="0" y="186"/>
                  </a:cubicBezTo>
                  <a:cubicBezTo>
                    <a:pt x="0" y="186"/>
                    <a:pt x="119" y="2483"/>
                    <a:pt x="634" y="3057"/>
                  </a:cubicBezTo>
                  <a:cubicBezTo>
                    <a:pt x="755" y="3197"/>
                    <a:pt x="893" y="3250"/>
                    <a:pt x="1033" y="3250"/>
                  </a:cubicBezTo>
                  <a:cubicBezTo>
                    <a:pt x="1468" y="3250"/>
                    <a:pt x="1921" y="2740"/>
                    <a:pt x="1921" y="2740"/>
                  </a:cubicBezTo>
                  <a:cubicBezTo>
                    <a:pt x="1921" y="2740"/>
                    <a:pt x="1588" y="0"/>
                    <a:pt x="51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3" name="Google Shape;1763;p28"/>
            <p:cNvSpPr/>
            <p:nvPr/>
          </p:nvSpPr>
          <p:spPr>
            <a:xfrm>
              <a:off x="4725100" y="356075"/>
              <a:ext cx="100525" cy="63750"/>
            </a:xfrm>
            <a:custGeom>
              <a:rect b="b" l="l" r="r" t="t"/>
              <a:pathLst>
                <a:path extrusionOk="0" h="2550" w="4021">
                  <a:moveTo>
                    <a:pt x="928" y="0"/>
                  </a:moveTo>
                  <a:cubicBezTo>
                    <a:pt x="546" y="0"/>
                    <a:pt x="209" y="137"/>
                    <a:pt x="1" y="510"/>
                  </a:cubicBezTo>
                  <a:cubicBezTo>
                    <a:pt x="1" y="510"/>
                    <a:pt x="766" y="2550"/>
                    <a:pt x="2374" y="2550"/>
                  </a:cubicBezTo>
                  <a:cubicBezTo>
                    <a:pt x="2381" y="2550"/>
                    <a:pt x="2389" y="2550"/>
                    <a:pt x="2397" y="2550"/>
                  </a:cubicBezTo>
                  <a:cubicBezTo>
                    <a:pt x="4021" y="2530"/>
                    <a:pt x="3328" y="1005"/>
                    <a:pt x="3328" y="1005"/>
                  </a:cubicBezTo>
                  <a:cubicBezTo>
                    <a:pt x="3328" y="1005"/>
                    <a:pt x="1964" y="0"/>
                    <a:pt x="928"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4" name="Google Shape;1764;p28"/>
            <p:cNvSpPr/>
            <p:nvPr/>
          </p:nvSpPr>
          <p:spPr>
            <a:xfrm>
              <a:off x="4636575" y="346425"/>
              <a:ext cx="112325" cy="58875"/>
            </a:xfrm>
            <a:custGeom>
              <a:rect b="b" l="l" r="r" t="t"/>
              <a:pathLst>
                <a:path extrusionOk="0" h="2355" w="4493">
                  <a:moveTo>
                    <a:pt x="3225" y="1"/>
                  </a:moveTo>
                  <a:cubicBezTo>
                    <a:pt x="2095" y="1"/>
                    <a:pt x="1" y="1479"/>
                    <a:pt x="1265" y="2183"/>
                  </a:cubicBezTo>
                  <a:cubicBezTo>
                    <a:pt x="1482" y="2304"/>
                    <a:pt x="1698" y="2355"/>
                    <a:pt x="1908" y="2355"/>
                  </a:cubicBezTo>
                  <a:cubicBezTo>
                    <a:pt x="3040" y="2355"/>
                    <a:pt x="3997" y="876"/>
                    <a:pt x="3997" y="876"/>
                  </a:cubicBezTo>
                  <a:cubicBezTo>
                    <a:pt x="3997" y="876"/>
                    <a:pt x="4492" y="381"/>
                    <a:pt x="3522" y="44"/>
                  </a:cubicBezTo>
                  <a:cubicBezTo>
                    <a:pt x="3435" y="15"/>
                    <a:pt x="3335" y="1"/>
                    <a:pt x="3225"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5" name="Google Shape;1765;p28"/>
            <p:cNvSpPr/>
            <p:nvPr/>
          </p:nvSpPr>
          <p:spPr>
            <a:xfrm>
              <a:off x="4656300" y="466825"/>
              <a:ext cx="24775" cy="20300"/>
            </a:xfrm>
            <a:custGeom>
              <a:rect b="b" l="l" r="r" t="t"/>
              <a:pathLst>
                <a:path extrusionOk="0" h="812" w="991">
                  <a:moveTo>
                    <a:pt x="20" y="1"/>
                  </a:moveTo>
                  <a:lnTo>
                    <a:pt x="20" y="100"/>
                  </a:lnTo>
                  <a:cubicBezTo>
                    <a:pt x="0" y="238"/>
                    <a:pt x="0" y="377"/>
                    <a:pt x="0" y="535"/>
                  </a:cubicBezTo>
                  <a:lnTo>
                    <a:pt x="0" y="773"/>
                  </a:lnTo>
                  <a:cubicBezTo>
                    <a:pt x="133" y="800"/>
                    <a:pt x="260" y="812"/>
                    <a:pt x="376" y="812"/>
                  </a:cubicBezTo>
                  <a:cubicBezTo>
                    <a:pt x="691" y="812"/>
                    <a:pt x="922" y="720"/>
                    <a:pt x="951" y="575"/>
                  </a:cubicBezTo>
                  <a:cubicBezTo>
                    <a:pt x="990" y="357"/>
                    <a:pt x="614" y="100"/>
                    <a:pt x="99"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6" name="Google Shape;1766;p28"/>
            <p:cNvSpPr/>
            <p:nvPr/>
          </p:nvSpPr>
          <p:spPr>
            <a:xfrm>
              <a:off x="4734525" y="479825"/>
              <a:ext cx="48525" cy="19600"/>
            </a:xfrm>
            <a:custGeom>
              <a:rect b="b" l="l" r="r" t="t"/>
              <a:pathLst>
                <a:path extrusionOk="0" h="784" w="1941">
                  <a:moveTo>
                    <a:pt x="748" y="0"/>
                  </a:moveTo>
                  <a:cubicBezTo>
                    <a:pt x="355" y="0"/>
                    <a:pt x="53" y="110"/>
                    <a:pt x="20" y="273"/>
                  </a:cubicBezTo>
                  <a:cubicBezTo>
                    <a:pt x="0" y="491"/>
                    <a:pt x="416" y="709"/>
                    <a:pt x="931" y="768"/>
                  </a:cubicBezTo>
                  <a:cubicBezTo>
                    <a:pt x="1021" y="778"/>
                    <a:pt x="1109" y="783"/>
                    <a:pt x="1194" y="783"/>
                  </a:cubicBezTo>
                  <a:cubicBezTo>
                    <a:pt x="1592" y="783"/>
                    <a:pt x="1905" y="674"/>
                    <a:pt x="1921" y="510"/>
                  </a:cubicBezTo>
                  <a:cubicBezTo>
                    <a:pt x="1941" y="293"/>
                    <a:pt x="1545" y="75"/>
                    <a:pt x="1010" y="15"/>
                  </a:cubicBezTo>
                  <a:cubicBezTo>
                    <a:pt x="920" y="5"/>
                    <a:pt x="832" y="0"/>
                    <a:pt x="748"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7" name="Google Shape;1767;p28"/>
            <p:cNvSpPr/>
            <p:nvPr/>
          </p:nvSpPr>
          <p:spPr>
            <a:xfrm>
              <a:off x="4737475" y="419275"/>
              <a:ext cx="30300" cy="19275"/>
            </a:xfrm>
            <a:custGeom>
              <a:rect b="b" l="l" r="r" t="t"/>
              <a:pathLst>
                <a:path extrusionOk="0" h="771" w="1212">
                  <a:moveTo>
                    <a:pt x="239" y="0"/>
                  </a:moveTo>
                  <a:cubicBezTo>
                    <a:pt x="219" y="0"/>
                    <a:pt x="199" y="1"/>
                    <a:pt x="179" y="2"/>
                  </a:cubicBezTo>
                  <a:cubicBezTo>
                    <a:pt x="1" y="41"/>
                    <a:pt x="1" y="299"/>
                    <a:pt x="179" y="338"/>
                  </a:cubicBezTo>
                  <a:cubicBezTo>
                    <a:pt x="397" y="378"/>
                    <a:pt x="595" y="497"/>
                    <a:pt x="753" y="655"/>
                  </a:cubicBezTo>
                  <a:cubicBezTo>
                    <a:pt x="841" y="737"/>
                    <a:pt x="925" y="771"/>
                    <a:pt x="993" y="771"/>
                  </a:cubicBezTo>
                  <a:cubicBezTo>
                    <a:pt x="1140" y="771"/>
                    <a:pt x="1212" y="613"/>
                    <a:pt x="1090" y="437"/>
                  </a:cubicBezTo>
                  <a:cubicBezTo>
                    <a:pt x="884" y="157"/>
                    <a:pt x="573" y="0"/>
                    <a:pt x="239"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8" name="Google Shape;1768;p28"/>
            <p:cNvSpPr/>
            <p:nvPr/>
          </p:nvSpPr>
          <p:spPr>
            <a:xfrm>
              <a:off x="4668700" y="410450"/>
              <a:ext cx="35125" cy="12350"/>
            </a:xfrm>
            <a:custGeom>
              <a:rect b="b" l="l" r="r" t="t"/>
              <a:pathLst>
                <a:path extrusionOk="0" h="494" w="1405">
                  <a:moveTo>
                    <a:pt x="747" y="1"/>
                  </a:moveTo>
                  <a:cubicBezTo>
                    <a:pt x="578" y="1"/>
                    <a:pt x="411" y="40"/>
                    <a:pt x="257" y="117"/>
                  </a:cubicBezTo>
                  <a:cubicBezTo>
                    <a:pt x="1" y="254"/>
                    <a:pt x="54" y="493"/>
                    <a:pt x="302" y="493"/>
                  </a:cubicBezTo>
                  <a:cubicBezTo>
                    <a:pt x="341" y="493"/>
                    <a:pt x="386" y="487"/>
                    <a:pt x="435" y="474"/>
                  </a:cubicBezTo>
                  <a:cubicBezTo>
                    <a:pt x="563" y="427"/>
                    <a:pt x="697" y="408"/>
                    <a:pt x="830" y="408"/>
                  </a:cubicBezTo>
                  <a:cubicBezTo>
                    <a:pt x="925" y="408"/>
                    <a:pt x="1018" y="418"/>
                    <a:pt x="1108" y="434"/>
                  </a:cubicBezTo>
                  <a:cubicBezTo>
                    <a:pt x="1131" y="444"/>
                    <a:pt x="1154" y="449"/>
                    <a:pt x="1175" y="449"/>
                  </a:cubicBezTo>
                  <a:cubicBezTo>
                    <a:pt x="1317" y="449"/>
                    <a:pt x="1405" y="240"/>
                    <a:pt x="1267" y="137"/>
                  </a:cubicBezTo>
                  <a:cubicBezTo>
                    <a:pt x="1104" y="45"/>
                    <a:pt x="925" y="1"/>
                    <a:pt x="747"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9" name="Google Shape;1769;p28"/>
            <p:cNvSpPr/>
            <p:nvPr/>
          </p:nvSpPr>
          <p:spPr>
            <a:xfrm>
              <a:off x="4796900" y="458800"/>
              <a:ext cx="60500" cy="72950"/>
            </a:xfrm>
            <a:custGeom>
              <a:rect b="b" l="l" r="r" t="t"/>
              <a:pathLst>
                <a:path extrusionOk="0" h="2918" w="2420">
                  <a:moveTo>
                    <a:pt x="1205" y="0"/>
                  </a:moveTo>
                  <a:cubicBezTo>
                    <a:pt x="746" y="0"/>
                    <a:pt x="416" y="361"/>
                    <a:pt x="416" y="361"/>
                  </a:cubicBezTo>
                  <a:lnTo>
                    <a:pt x="0" y="2817"/>
                  </a:lnTo>
                  <a:cubicBezTo>
                    <a:pt x="164" y="2886"/>
                    <a:pt x="320" y="2917"/>
                    <a:pt x="469" y="2917"/>
                  </a:cubicBezTo>
                  <a:cubicBezTo>
                    <a:pt x="1727" y="2917"/>
                    <a:pt x="2420" y="681"/>
                    <a:pt x="1782" y="203"/>
                  </a:cubicBezTo>
                  <a:cubicBezTo>
                    <a:pt x="1579" y="54"/>
                    <a:pt x="1382" y="0"/>
                    <a:pt x="1205"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0" name="Google Shape;1770;p28"/>
            <p:cNvSpPr/>
            <p:nvPr/>
          </p:nvSpPr>
          <p:spPr>
            <a:xfrm>
              <a:off x="4779100" y="437625"/>
              <a:ext cx="43075" cy="56525"/>
            </a:xfrm>
            <a:custGeom>
              <a:rect b="b" l="l" r="r" t="t"/>
              <a:pathLst>
                <a:path extrusionOk="0" h="2261" w="1723">
                  <a:moveTo>
                    <a:pt x="970" y="0"/>
                  </a:moveTo>
                  <a:cubicBezTo>
                    <a:pt x="970" y="0"/>
                    <a:pt x="1" y="2261"/>
                    <a:pt x="538" y="2261"/>
                  </a:cubicBezTo>
                  <a:cubicBezTo>
                    <a:pt x="549" y="2261"/>
                    <a:pt x="561" y="2260"/>
                    <a:pt x="574" y="2258"/>
                  </a:cubicBezTo>
                  <a:cubicBezTo>
                    <a:pt x="1188" y="2179"/>
                    <a:pt x="1722" y="733"/>
                    <a:pt x="1722" y="733"/>
                  </a:cubicBezTo>
                  <a:lnTo>
                    <a:pt x="970" y="0"/>
                  </a:ln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1" name="Google Shape;1771;p28"/>
            <p:cNvSpPr/>
            <p:nvPr/>
          </p:nvSpPr>
          <p:spPr>
            <a:xfrm>
              <a:off x="4770450" y="518050"/>
              <a:ext cx="81225" cy="65375"/>
            </a:xfrm>
            <a:custGeom>
              <a:rect b="b" l="l" r="r" t="t"/>
              <a:pathLst>
                <a:path extrusionOk="0" h="2615" w="3249">
                  <a:moveTo>
                    <a:pt x="1657" y="0"/>
                  </a:moveTo>
                  <a:cubicBezTo>
                    <a:pt x="662" y="0"/>
                    <a:pt x="0" y="1111"/>
                    <a:pt x="543" y="1991"/>
                  </a:cubicBezTo>
                  <a:cubicBezTo>
                    <a:pt x="803" y="2412"/>
                    <a:pt x="1233" y="2615"/>
                    <a:pt x="1661" y="2615"/>
                  </a:cubicBezTo>
                  <a:cubicBezTo>
                    <a:pt x="2179" y="2615"/>
                    <a:pt x="2694" y="2318"/>
                    <a:pt x="2900" y="1754"/>
                  </a:cubicBezTo>
                  <a:cubicBezTo>
                    <a:pt x="3098" y="1180"/>
                    <a:pt x="2880" y="526"/>
                    <a:pt x="2345" y="189"/>
                  </a:cubicBezTo>
                  <a:cubicBezTo>
                    <a:pt x="2286" y="229"/>
                    <a:pt x="2246" y="288"/>
                    <a:pt x="2187" y="328"/>
                  </a:cubicBezTo>
                  <a:cubicBezTo>
                    <a:pt x="3249" y="887"/>
                    <a:pt x="2804" y="2426"/>
                    <a:pt x="1693" y="2426"/>
                  </a:cubicBezTo>
                  <a:cubicBezTo>
                    <a:pt x="1622" y="2426"/>
                    <a:pt x="1550" y="2420"/>
                    <a:pt x="1474" y="2407"/>
                  </a:cubicBezTo>
                  <a:cubicBezTo>
                    <a:pt x="227" y="2209"/>
                    <a:pt x="227" y="407"/>
                    <a:pt x="1494" y="209"/>
                  </a:cubicBezTo>
                  <a:cubicBezTo>
                    <a:pt x="1732" y="189"/>
                    <a:pt x="1791" y="110"/>
                    <a:pt x="1831" y="11"/>
                  </a:cubicBezTo>
                  <a:cubicBezTo>
                    <a:pt x="1772" y="4"/>
                    <a:pt x="1714" y="0"/>
                    <a:pt x="1657" y="0"/>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2" name="Google Shape;1772;p28"/>
            <p:cNvSpPr/>
            <p:nvPr/>
          </p:nvSpPr>
          <p:spPr>
            <a:xfrm>
              <a:off x="4807775" y="483150"/>
              <a:ext cx="32225" cy="22325"/>
            </a:xfrm>
            <a:custGeom>
              <a:rect b="b" l="l" r="r" t="t"/>
              <a:pathLst>
                <a:path extrusionOk="0" h="893" w="1289">
                  <a:moveTo>
                    <a:pt x="1161" y="1"/>
                  </a:moveTo>
                  <a:cubicBezTo>
                    <a:pt x="427" y="1"/>
                    <a:pt x="40" y="754"/>
                    <a:pt x="21" y="774"/>
                  </a:cubicBezTo>
                  <a:cubicBezTo>
                    <a:pt x="1" y="813"/>
                    <a:pt x="21" y="873"/>
                    <a:pt x="60" y="892"/>
                  </a:cubicBezTo>
                  <a:cubicBezTo>
                    <a:pt x="100" y="892"/>
                    <a:pt x="140" y="873"/>
                    <a:pt x="159" y="853"/>
                  </a:cubicBezTo>
                  <a:cubicBezTo>
                    <a:pt x="258" y="675"/>
                    <a:pt x="377" y="516"/>
                    <a:pt x="536" y="397"/>
                  </a:cubicBezTo>
                  <a:cubicBezTo>
                    <a:pt x="654" y="556"/>
                    <a:pt x="753" y="714"/>
                    <a:pt x="753" y="714"/>
                  </a:cubicBezTo>
                  <a:cubicBezTo>
                    <a:pt x="768" y="743"/>
                    <a:pt x="804" y="761"/>
                    <a:pt x="837" y="761"/>
                  </a:cubicBezTo>
                  <a:cubicBezTo>
                    <a:pt x="850" y="761"/>
                    <a:pt x="862" y="759"/>
                    <a:pt x="872" y="754"/>
                  </a:cubicBezTo>
                  <a:cubicBezTo>
                    <a:pt x="892" y="734"/>
                    <a:pt x="912" y="675"/>
                    <a:pt x="892" y="635"/>
                  </a:cubicBezTo>
                  <a:cubicBezTo>
                    <a:pt x="892" y="635"/>
                    <a:pt x="793" y="476"/>
                    <a:pt x="654" y="298"/>
                  </a:cubicBezTo>
                  <a:cubicBezTo>
                    <a:pt x="813" y="199"/>
                    <a:pt x="1011" y="140"/>
                    <a:pt x="1189" y="140"/>
                  </a:cubicBezTo>
                  <a:cubicBezTo>
                    <a:pt x="1288" y="140"/>
                    <a:pt x="1288" y="1"/>
                    <a:pt x="1189" y="1"/>
                  </a:cubicBezTo>
                  <a:cubicBezTo>
                    <a:pt x="1180" y="1"/>
                    <a:pt x="1170" y="1"/>
                    <a:pt x="1161"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3" name="Google Shape;1773;p28"/>
            <p:cNvSpPr/>
            <p:nvPr/>
          </p:nvSpPr>
          <p:spPr>
            <a:xfrm>
              <a:off x="4695900" y="528625"/>
              <a:ext cx="19200" cy="6725"/>
            </a:xfrm>
            <a:custGeom>
              <a:rect b="b" l="l" r="r" t="t"/>
              <a:pathLst>
                <a:path extrusionOk="0" h="269" w="768">
                  <a:moveTo>
                    <a:pt x="677" y="0"/>
                  </a:moveTo>
                  <a:cubicBezTo>
                    <a:pt x="661" y="0"/>
                    <a:pt x="645" y="8"/>
                    <a:pt x="634" y="24"/>
                  </a:cubicBezTo>
                  <a:cubicBezTo>
                    <a:pt x="542" y="82"/>
                    <a:pt x="436" y="112"/>
                    <a:pt x="333" y="112"/>
                  </a:cubicBezTo>
                  <a:cubicBezTo>
                    <a:pt x="259" y="112"/>
                    <a:pt x="185" y="97"/>
                    <a:pt x="119" y="63"/>
                  </a:cubicBezTo>
                  <a:cubicBezTo>
                    <a:pt x="109" y="58"/>
                    <a:pt x="97" y="56"/>
                    <a:pt x="85" y="56"/>
                  </a:cubicBezTo>
                  <a:cubicBezTo>
                    <a:pt x="52" y="56"/>
                    <a:pt x="20" y="74"/>
                    <a:pt x="20" y="103"/>
                  </a:cubicBezTo>
                  <a:cubicBezTo>
                    <a:pt x="1" y="143"/>
                    <a:pt x="1" y="182"/>
                    <a:pt x="40" y="202"/>
                  </a:cubicBezTo>
                  <a:lnTo>
                    <a:pt x="100" y="242"/>
                  </a:lnTo>
                  <a:cubicBezTo>
                    <a:pt x="165" y="260"/>
                    <a:pt x="234" y="268"/>
                    <a:pt x="303" y="268"/>
                  </a:cubicBezTo>
                  <a:cubicBezTo>
                    <a:pt x="465" y="268"/>
                    <a:pt x="628" y="220"/>
                    <a:pt x="753" y="123"/>
                  </a:cubicBezTo>
                  <a:cubicBezTo>
                    <a:pt x="767" y="51"/>
                    <a:pt x="719" y="0"/>
                    <a:pt x="677"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4" name="Google Shape;1774;p28"/>
            <p:cNvSpPr/>
            <p:nvPr/>
          </p:nvSpPr>
          <p:spPr>
            <a:xfrm>
              <a:off x="4693925" y="437425"/>
              <a:ext cx="27750" cy="48250"/>
            </a:xfrm>
            <a:custGeom>
              <a:rect b="b" l="l" r="r" t="t"/>
              <a:pathLst>
                <a:path extrusionOk="0" h="1930" w="1110">
                  <a:moveTo>
                    <a:pt x="998" y="1"/>
                  </a:moveTo>
                  <a:cubicBezTo>
                    <a:pt x="963" y="1"/>
                    <a:pt x="926" y="23"/>
                    <a:pt x="911" y="68"/>
                  </a:cubicBezTo>
                  <a:cubicBezTo>
                    <a:pt x="773" y="365"/>
                    <a:pt x="377" y="1197"/>
                    <a:pt x="60" y="1375"/>
                  </a:cubicBezTo>
                  <a:cubicBezTo>
                    <a:pt x="20" y="1395"/>
                    <a:pt x="0" y="1454"/>
                    <a:pt x="20" y="1494"/>
                  </a:cubicBezTo>
                  <a:cubicBezTo>
                    <a:pt x="119" y="1672"/>
                    <a:pt x="278" y="1810"/>
                    <a:pt x="456" y="1870"/>
                  </a:cubicBezTo>
                  <a:cubicBezTo>
                    <a:pt x="515" y="1909"/>
                    <a:pt x="575" y="1909"/>
                    <a:pt x="654" y="1929"/>
                  </a:cubicBezTo>
                  <a:cubicBezTo>
                    <a:pt x="753" y="1890"/>
                    <a:pt x="733" y="1751"/>
                    <a:pt x="634" y="1731"/>
                  </a:cubicBezTo>
                  <a:cubicBezTo>
                    <a:pt x="476" y="1711"/>
                    <a:pt x="337" y="1612"/>
                    <a:pt x="238" y="1474"/>
                  </a:cubicBezTo>
                  <a:cubicBezTo>
                    <a:pt x="634" y="1157"/>
                    <a:pt x="1070" y="187"/>
                    <a:pt x="1089" y="147"/>
                  </a:cubicBezTo>
                  <a:cubicBezTo>
                    <a:pt x="1109" y="88"/>
                    <a:pt x="1089" y="28"/>
                    <a:pt x="1030" y="8"/>
                  </a:cubicBezTo>
                  <a:cubicBezTo>
                    <a:pt x="1020" y="3"/>
                    <a:pt x="1009" y="1"/>
                    <a:pt x="99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5" name="Google Shape;1775;p28"/>
            <p:cNvSpPr/>
            <p:nvPr/>
          </p:nvSpPr>
          <p:spPr>
            <a:xfrm>
              <a:off x="4639950" y="423750"/>
              <a:ext cx="62900" cy="53950"/>
            </a:xfrm>
            <a:custGeom>
              <a:rect b="b" l="l" r="r" t="t"/>
              <a:pathLst>
                <a:path extrusionOk="0" h="2158" w="2516">
                  <a:moveTo>
                    <a:pt x="1446" y="1"/>
                  </a:moveTo>
                  <a:cubicBezTo>
                    <a:pt x="476" y="1"/>
                    <a:pt x="1" y="1169"/>
                    <a:pt x="674" y="1843"/>
                  </a:cubicBezTo>
                  <a:cubicBezTo>
                    <a:pt x="898" y="2060"/>
                    <a:pt x="1169" y="2158"/>
                    <a:pt x="1434" y="2158"/>
                  </a:cubicBezTo>
                  <a:cubicBezTo>
                    <a:pt x="1989" y="2158"/>
                    <a:pt x="2516" y="1727"/>
                    <a:pt x="2516" y="1070"/>
                  </a:cubicBezTo>
                  <a:cubicBezTo>
                    <a:pt x="2516" y="476"/>
                    <a:pt x="2021" y="1"/>
                    <a:pt x="1446"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6" name="Google Shape;1776;p28"/>
            <p:cNvSpPr/>
            <p:nvPr/>
          </p:nvSpPr>
          <p:spPr>
            <a:xfrm>
              <a:off x="4705800" y="434150"/>
              <a:ext cx="63400" cy="53975"/>
            </a:xfrm>
            <a:custGeom>
              <a:rect b="b" l="l" r="r" t="t"/>
              <a:pathLst>
                <a:path extrusionOk="0" h="2159" w="2536">
                  <a:moveTo>
                    <a:pt x="1446" y="1"/>
                  </a:moveTo>
                  <a:cubicBezTo>
                    <a:pt x="496" y="1"/>
                    <a:pt x="1" y="1169"/>
                    <a:pt x="694" y="1842"/>
                  </a:cubicBezTo>
                  <a:cubicBezTo>
                    <a:pt x="912" y="2060"/>
                    <a:pt x="1182" y="2158"/>
                    <a:pt x="1447" y="2158"/>
                  </a:cubicBezTo>
                  <a:cubicBezTo>
                    <a:pt x="2001" y="2158"/>
                    <a:pt x="2535" y="1733"/>
                    <a:pt x="2535" y="1090"/>
                  </a:cubicBezTo>
                  <a:cubicBezTo>
                    <a:pt x="2535" y="496"/>
                    <a:pt x="2040" y="1"/>
                    <a:pt x="1446"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7" name="Google Shape;1777;p28"/>
            <p:cNvSpPr/>
            <p:nvPr/>
          </p:nvSpPr>
          <p:spPr>
            <a:xfrm>
              <a:off x="4694900" y="450000"/>
              <a:ext cx="28250" cy="11400"/>
            </a:xfrm>
            <a:custGeom>
              <a:rect b="b" l="l" r="r" t="t"/>
              <a:pathLst>
                <a:path extrusionOk="0" h="456" w="1130">
                  <a:moveTo>
                    <a:pt x="389" y="0"/>
                  </a:moveTo>
                  <a:cubicBezTo>
                    <a:pt x="181" y="0"/>
                    <a:pt x="20" y="40"/>
                    <a:pt x="1" y="40"/>
                  </a:cubicBezTo>
                  <a:lnTo>
                    <a:pt x="80" y="317"/>
                  </a:lnTo>
                  <a:cubicBezTo>
                    <a:pt x="80" y="317"/>
                    <a:pt x="219" y="283"/>
                    <a:pt x="397" y="283"/>
                  </a:cubicBezTo>
                  <a:cubicBezTo>
                    <a:pt x="575" y="283"/>
                    <a:pt x="793" y="317"/>
                    <a:pt x="951" y="456"/>
                  </a:cubicBezTo>
                  <a:lnTo>
                    <a:pt x="1130" y="258"/>
                  </a:lnTo>
                  <a:cubicBezTo>
                    <a:pt x="911" y="49"/>
                    <a:pt x="621" y="0"/>
                    <a:pt x="389"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8" name="Google Shape;1778;p28"/>
            <p:cNvSpPr/>
            <p:nvPr/>
          </p:nvSpPr>
          <p:spPr>
            <a:xfrm>
              <a:off x="4762725" y="447050"/>
              <a:ext cx="54975" cy="16350"/>
            </a:xfrm>
            <a:custGeom>
              <a:rect b="b" l="l" r="r" t="t"/>
              <a:pathLst>
                <a:path extrusionOk="0" h="654" w="2199">
                  <a:moveTo>
                    <a:pt x="1551" y="0"/>
                  </a:moveTo>
                  <a:cubicBezTo>
                    <a:pt x="824" y="0"/>
                    <a:pt x="46" y="385"/>
                    <a:pt x="1" y="416"/>
                  </a:cubicBezTo>
                  <a:lnTo>
                    <a:pt x="140" y="653"/>
                  </a:lnTo>
                  <a:cubicBezTo>
                    <a:pt x="140" y="653"/>
                    <a:pt x="889" y="284"/>
                    <a:pt x="1539" y="284"/>
                  </a:cubicBezTo>
                  <a:cubicBezTo>
                    <a:pt x="1728" y="284"/>
                    <a:pt x="1909" y="316"/>
                    <a:pt x="2060" y="396"/>
                  </a:cubicBezTo>
                  <a:lnTo>
                    <a:pt x="2199" y="138"/>
                  </a:lnTo>
                  <a:cubicBezTo>
                    <a:pt x="2004" y="39"/>
                    <a:pt x="1780" y="0"/>
                    <a:pt x="155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9" name="Google Shape;1779;p28"/>
            <p:cNvSpPr/>
            <p:nvPr/>
          </p:nvSpPr>
          <p:spPr>
            <a:xfrm>
              <a:off x="4782050" y="631500"/>
              <a:ext cx="267850" cy="629425"/>
            </a:xfrm>
            <a:custGeom>
              <a:rect b="b" l="l" r="r" t="t"/>
              <a:pathLst>
                <a:path extrusionOk="0" h="25177" w="10714">
                  <a:moveTo>
                    <a:pt x="2887" y="0"/>
                  </a:moveTo>
                  <a:cubicBezTo>
                    <a:pt x="2336" y="0"/>
                    <a:pt x="1780" y="178"/>
                    <a:pt x="1307" y="543"/>
                  </a:cubicBezTo>
                  <a:cubicBezTo>
                    <a:pt x="198" y="1414"/>
                    <a:pt x="0" y="3018"/>
                    <a:pt x="871" y="4147"/>
                  </a:cubicBezTo>
                  <a:lnTo>
                    <a:pt x="871" y="4167"/>
                  </a:lnTo>
                  <a:lnTo>
                    <a:pt x="1070" y="4404"/>
                  </a:lnTo>
                  <a:lnTo>
                    <a:pt x="1287" y="4681"/>
                  </a:lnTo>
                  <a:lnTo>
                    <a:pt x="1703" y="5216"/>
                  </a:lnTo>
                  <a:cubicBezTo>
                    <a:pt x="1980" y="5592"/>
                    <a:pt x="2258" y="5969"/>
                    <a:pt x="2535" y="6325"/>
                  </a:cubicBezTo>
                  <a:cubicBezTo>
                    <a:pt x="3070" y="7077"/>
                    <a:pt x="3604" y="7830"/>
                    <a:pt x="4119" y="8582"/>
                  </a:cubicBezTo>
                  <a:cubicBezTo>
                    <a:pt x="4357" y="8959"/>
                    <a:pt x="4614" y="9315"/>
                    <a:pt x="4852" y="9711"/>
                  </a:cubicBezTo>
                  <a:cubicBezTo>
                    <a:pt x="5089" y="10087"/>
                    <a:pt x="5327" y="10464"/>
                    <a:pt x="5545" y="10820"/>
                  </a:cubicBezTo>
                  <a:cubicBezTo>
                    <a:pt x="5743" y="11196"/>
                    <a:pt x="5941" y="11573"/>
                    <a:pt x="6099" y="11909"/>
                  </a:cubicBezTo>
                  <a:cubicBezTo>
                    <a:pt x="6139" y="11949"/>
                    <a:pt x="6139" y="11988"/>
                    <a:pt x="6159" y="12028"/>
                  </a:cubicBezTo>
                  <a:lnTo>
                    <a:pt x="6218" y="12147"/>
                  </a:lnTo>
                  <a:cubicBezTo>
                    <a:pt x="6218" y="12167"/>
                    <a:pt x="6238" y="12187"/>
                    <a:pt x="6238" y="12206"/>
                  </a:cubicBezTo>
                  <a:lnTo>
                    <a:pt x="6258" y="12266"/>
                  </a:lnTo>
                  <a:lnTo>
                    <a:pt x="6278" y="12325"/>
                  </a:lnTo>
                  <a:cubicBezTo>
                    <a:pt x="6278" y="12314"/>
                    <a:pt x="6278" y="12302"/>
                    <a:pt x="6278" y="12286"/>
                  </a:cubicBezTo>
                  <a:cubicBezTo>
                    <a:pt x="6297" y="12345"/>
                    <a:pt x="6297" y="12385"/>
                    <a:pt x="6297" y="12424"/>
                  </a:cubicBezTo>
                  <a:cubicBezTo>
                    <a:pt x="6317" y="12583"/>
                    <a:pt x="6317" y="12741"/>
                    <a:pt x="6297" y="12899"/>
                  </a:cubicBezTo>
                  <a:cubicBezTo>
                    <a:pt x="6297" y="13078"/>
                    <a:pt x="6278" y="13276"/>
                    <a:pt x="6238" y="13474"/>
                  </a:cubicBezTo>
                  <a:cubicBezTo>
                    <a:pt x="6198" y="13870"/>
                    <a:pt x="6119" y="14286"/>
                    <a:pt x="6040" y="14721"/>
                  </a:cubicBezTo>
                  <a:cubicBezTo>
                    <a:pt x="5862" y="15573"/>
                    <a:pt x="5664" y="16464"/>
                    <a:pt x="5426" y="17355"/>
                  </a:cubicBezTo>
                  <a:cubicBezTo>
                    <a:pt x="5169" y="18226"/>
                    <a:pt x="4931" y="19117"/>
                    <a:pt x="4654" y="20009"/>
                  </a:cubicBezTo>
                  <a:cubicBezTo>
                    <a:pt x="4515" y="20444"/>
                    <a:pt x="4377" y="20880"/>
                    <a:pt x="4238" y="21315"/>
                  </a:cubicBezTo>
                  <a:lnTo>
                    <a:pt x="4020" y="21989"/>
                  </a:lnTo>
                  <a:lnTo>
                    <a:pt x="3802" y="22622"/>
                  </a:lnTo>
                  <a:lnTo>
                    <a:pt x="3782" y="22662"/>
                  </a:lnTo>
                  <a:cubicBezTo>
                    <a:pt x="3446" y="23652"/>
                    <a:pt x="3961" y="24702"/>
                    <a:pt x="4931" y="25058"/>
                  </a:cubicBezTo>
                  <a:cubicBezTo>
                    <a:pt x="5144" y="25138"/>
                    <a:pt x="5365" y="25176"/>
                    <a:pt x="5582" y="25176"/>
                  </a:cubicBezTo>
                  <a:cubicBezTo>
                    <a:pt x="6335" y="25176"/>
                    <a:pt x="7055" y="24722"/>
                    <a:pt x="7347" y="23969"/>
                  </a:cubicBezTo>
                  <a:lnTo>
                    <a:pt x="7604" y="23296"/>
                  </a:lnTo>
                  <a:lnTo>
                    <a:pt x="7882" y="22622"/>
                  </a:lnTo>
                  <a:cubicBezTo>
                    <a:pt x="8040" y="22167"/>
                    <a:pt x="8218" y="21712"/>
                    <a:pt x="8377" y="21256"/>
                  </a:cubicBezTo>
                  <a:cubicBezTo>
                    <a:pt x="8713" y="20365"/>
                    <a:pt x="9050" y="19454"/>
                    <a:pt x="9347" y="18523"/>
                  </a:cubicBezTo>
                  <a:cubicBezTo>
                    <a:pt x="9644" y="17593"/>
                    <a:pt x="9941" y="16662"/>
                    <a:pt x="10179" y="15672"/>
                  </a:cubicBezTo>
                  <a:cubicBezTo>
                    <a:pt x="10317" y="15177"/>
                    <a:pt x="10436" y="14682"/>
                    <a:pt x="10535" y="14147"/>
                  </a:cubicBezTo>
                  <a:cubicBezTo>
                    <a:pt x="10575" y="13870"/>
                    <a:pt x="10614" y="13612"/>
                    <a:pt x="10654" y="13315"/>
                  </a:cubicBezTo>
                  <a:cubicBezTo>
                    <a:pt x="10694" y="12998"/>
                    <a:pt x="10713" y="12682"/>
                    <a:pt x="10713" y="12365"/>
                  </a:cubicBezTo>
                  <a:cubicBezTo>
                    <a:pt x="10713" y="12187"/>
                    <a:pt x="10713" y="12008"/>
                    <a:pt x="10694" y="11790"/>
                  </a:cubicBezTo>
                  <a:cubicBezTo>
                    <a:pt x="10674" y="11691"/>
                    <a:pt x="10674" y="11573"/>
                    <a:pt x="10654" y="11454"/>
                  </a:cubicBezTo>
                  <a:cubicBezTo>
                    <a:pt x="10614" y="11315"/>
                    <a:pt x="10595" y="11177"/>
                    <a:pt x="10555" y="11038"/>
                  </a:cubicBezTo>
                  <a:lnTo>
                    <a:pt x="10515" y="10959"/>
                  </a:lnTo>
                  <a:lnTo>
                    <a:pt x="10515" y="10899"/>
                  </a:lnTo>
                  <a:lnTo>
                    <a:pt x="10476" y="10781"/>
                  </a:lnTo>
                  <a:lnTo>
                    <a:pt x="10436" y="10682"/>
                  </a:lnTo>
                  <a:lnTo>
                    <a:pt x="10396" y="10563"/>
                  </a:lnTo>
                  <a:lnTo>
                    <a:pt x="10317" y="10365"/>
                  </a:lnTo>
                  <a:cubicBezTo>
                    <a:pt x="10297" y="10285"/>
                    <a:pt x="10278" y="10226"/>
                    <a:pt x="10238" y="10167"/>
                  </a:cubicBezTo>
                  <a:cubicBezTo>
                    <a:pt x="10040" y="9612"/>
                    <a:pt x="9802" y="9137"/>
                    <a:pt x="9585" y="8681"/>
                  </a:cubicBezTo>
                  <a:cubicBezTo>
                    <a:pt x="9347" y="8206"/>
                    <a:pt x="9129" y="7771"/>
                    <a:pt x="8872" y="7335"/>
                  </a:cubicBezTo>
                  <a:cubicBezTo>
                    <a:pt x="8634" y="6879"/>
                    <a:pt x="8377" y="6464"/>
                    <a:pt x="8139" y="6028"/>
                  </a:cubicBezTo>
                  <a:cubicBezTo>
                    <a:pt x="7624" y="5196"/>
                    <a:pt x="7129" y="4365"/>
                    <a:pt x="6594" y="3533"/>
                  </a:cubicBezTo>
                  <a:cubicBezTo>
                    <a:pt x="6337" y="3137"/>
                    <a:pt x="6080" y="2721"/>
                    <a:pt x="5802" y="2325"/>
                  </a:cubicBezTo>
                  <a:lnTo>
                    <a:pt x="5406" y="1711"/>
                  </a:lnTo>
                  <a:lnTo>
                    <a:pt x="5188" y="1414"/>
                  </a:lnTo>
                  <a:lnTo>
                    <a:pt x="4990" y="1097"/>
                  </a:lnTo>
                  <a:cubicBezTo>
                    <a:pt x="4951" y="1058"/>
                    <a:pt x="4911" y="998"/>
                    <a:pt x="4911" y="998"/>
                  </a:cubicBezTo>
                  <a:cubicBezTo>
                    <a:pt x="4405" y="342"/>
                    <a:pt x="3651" y="0"/>
                    <a:pt x="2887"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0" name="Google Shape;1780;p28"/>
            <p:cNvSpPr/>
            <p:nvPr/>
          </p:nvSpPr>
          <p:spPr>
            <a:xfrm>
              <a:off x="4812250" y="725725"/>
              <a:ext cx="54475" cy="90650"/>
            </a:xfrm>
            <a:custGeom>
              <a:rect b="b" l="l" r="r" t="t"/>
              <a:pathLst>
                <a:path extrusionOk="0" h="3626" w="2179">
                  <a:moveTo>
                    <a:pt x="142" y="1"/>
                  </a:moveTo>
                  <a:cubicBezTo>
                    <a:pt x="121" y="1"/>
                    <a:pt x="100" y="7"/>
                    <a:pt x="79" y="21"/>
                  </a:cubicBezTo>
                  <a:cubicBezTo>
                    <a:pt x="20" y="41"/>
                    <a:pt x="0" y="120"/>
                    <a:pt x="40" y="180"/>
                  </a:cubicBezTo>
                  <a:cubicBezTo>
                    <a:pt x="60" y="199"/>
                    <a:pt x="1406" y="2437"/>
                    <a:pt x="1961" y="3566"/>
                  </a:cubicBezTo>
                  <a:cubicBezTo>
                    <a:pt x="1961" y="3606"/>
                    <a:pt x="2000" y="3625"/>
                    <a:pt x="2060" y="3625"/>
                  </a:cubicBezTo>
                  <a:lnTo>
                    <a:pt x="2099" y="3625"/>
                  </a:lnTo>
                  <a:cubicBezTo>
                    <a:pt x="2159" y="3586"/>
                    <a:pt x="2178" y="3526"/>
                    <a:pt x="2159" y="3467"/>
                  </a:cubicBezTo>
                  <a:cubicBezTo>
                    <a:pt x="1604" y="2338"/>
                    <a:pt x="238" y="81"/>
                    <a:pt x="238" y="61"/>
                  </a:cubicBezTo>
                  <a:cubicBezTo>
                    <a:pt x="212" y="23"/>
                    <a:pt x="178" y="1"/>
                    <a:pt x="142"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1" name="Google Shape;1781;p28"/>
            <p:cNvSpPr/>
            <p:nvPr/>
          </p:nvSpPr>
          <p:spPr>
            <a:xfrm>
              <a:off x="4814000" y="751350"/>
              <a:ext cx="22525" cy="9575"/>
            </a:xfrm>
            <a:custGeom>
              <a:rect b="b" l="l" r="r" t="t"/>
              <a:pathLst>
                <a:path extrusionOk="0" h="383" w="901">
                  <a:moveTo>
                    <a:pt x="152" y="1"/>
                  </a:moveTo>
                  <a:cubicBezTo>
                    <a:pt x="40" y="1"/>
                    <a:pt x="0" y="170"/>
                    <a:pt x="108" y="224"/>
                  </a:cubicBezTo>
                  <a:lnTo>
                    <a:pt x="742" y="382"/>
                  </a:lnTo>
                  <a:lnTo>
                    <a:pt x="762" y="382"/>
                  </a:lnTo>
                  <a:cubicBezTo>
                    <a:pt x="821" y="382"/>
                    <a:pt x="861" y="363"/>
                    <a:pt x="881" y="323"/>
                  </a:cubicBezTo>
                  <a:cubicBezTo>
                    <a:pt x="900" y="244"/>
                    <a:pt x="861" y="184"/>
                    <a:pt x="801" y="184"/>
                  </a:cubicBezTo>
                  <a:lnTo>
                    <a:pt x="188" y="6"/>
                  </a:lnTo>
                  <a:cubicBezTo>
                    <a:pt x="175" y="3"/>
                    <a:pt x="163" y="1"/>
                    <a:pt x="152"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2" name="Google Shape;1782;p28"/>
            <p:cNvSpPr/>
            <p:nvPr/>
          </p:nvSpPr>
          <p:spPr>
            <a:xfrm>
              <a:off x="4939475" y="928200"/>
              <a:ext cx="41900" cy="13425"/>
            </a:xfrm>
            <a:custGeom>
              <a:rect b="b" l="l" r="r" t="t"/>
              <a:pathLst>
                <a:path extrusionOk="0" h="537" w="1676">
                  <a:moveTo>
                    <a:pt x="1315" y="0"/>
                  </a:moveTo>
                  <a:cubicBezTo>
                    <a:pt x="725" y="0"/>
                    <a:pt x="114" y="319"/>
                    <a:pt x="80" y="319"/>
                  </a:cubicBezTo>
                  <a:cubicBezTo>
                    <a:pt x="20" y="358"/>
                    <a:pt x="0" y="418"/>
                    <a:pt x="20" y="477"/>
                  </a:cubicBezTo>
                  <a:cubicBezTo>
                    <a:pt x="40" y="517"/>
                    <a:pt x="80" y="536"/>
                    <a:pt x="119" y="536"/>
                  </a:cubicBezTo>
                  <a:lnTo>
                    <a:pt x="179" y="536"/>
                  </a:lnTo>
                  <a:cubicBezTo>
                    <a:pt x="179" y="519"/>
                    <a:pt x="767" y="223"/>
                    <a:pt x="1314" y="223"/>
                  </a:cubicBezTo>
                  <a:cubicBezTo>
                    <a:pt x="1385" y="223"/>
                    <a:pt x="1456" y="228"/>
                    <a:pt x="1525" y="239"/>
                  </a:cubicBezTo>
                  <a:cubicBezTo>
                    <a:pt x="1534" y="242"/>
                    <a:pt x="1542" y="243"/>
                    <a:pt x="1549" y="243"/>
                  </a:cubicBezTo>
                  <a:cubicBezTo>
                    <a:pt x="1649" y="243"/>
                    <a:pt x="1675" y="21"/>
                    <a:pt x="1565" y="21"/>
                  </a:cubicBezTo>
                  <a:cubicBezTo>
                    <a:pt x="1483" y="7"/>
                    <a:pt x="1399" y="0"/>
                    <a:pt x="1315"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3" name="Google Shape;1783;p28"/>
            <p:cNvSpPr/>
            <p:nvPr/>
          </p:nvSpPr>
          <p:spPr>
            <a:xfrm>
              <a:off x="4945425" y="913125"/>
              <a:ext cx="20800" cy="26025"/>
            </a:xfrm>
            <a:custGeom>
              <a:rect b="b" l="l" r="r" t="t"/>
              <a:pathLst>
                <a:path extrusionOk="0" h="1041" w="832">
                  <a:moveTo>
                    <a:pt x="701" y="1"/>
                  </a:moveTo>
                  <a:cubicBezTo>
                    <a:pt x="673" y="1"/>
                    <a:pt x="644" y="11"/>
                    <a:pt x="614" y="30"/>
                  </a:cubicBezTo>
                  <a:cubicBezTo>
                    <a:pt x="356" y="268"/>
                    <a:pt x="158" y="565"/>
                    <a:pt x="20" y="902"/>
                  </a:cubicBezTo>
                  <a:cubicBezTo>
                    <a:pt x="0" y="961"/>
                    <a:pt x="20" y="1021"/>
                    <a:pt x="79" y="1040"/>
                  </a:cubicBezTo>
                  <a:lnTo>
                    <a:pt x="119" y="1040"/>
                  </a:lnTo>
                  <a:cubicBezTo>
                    <a:pt x="178" y="1040"/>
                    <a:pt x="218" y="1021"/>
                    <a:pt x="238" y="961"/>
                  </a:cubicBezTo>
                  <a:cubicBezTo>
                    <a:pt x="356" y="664"/>
                    <a:pt x="554" y="407"/>
                    <a:pt x="772" y="189"/>
                  </a:cubicBezTo>
                  <a:cubicBezTo>
                    <a:pt x="832" y="149"/>
                    <a:pt x="832" y="70"/>
                    <a:pt x="772" y="30"/>
                  </a:cubicBezTo>
                  <a:cubicBezTo>
                    <a:pt x="752" y="11"/>
                    <a:pt x="728" y="1"/>
                    <a:pt x="701"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4" name="Google Shape;1784;p28"/>
            <p:cNvSpPr/>
            <p:nvPr/>
          </p:nvSpPr>
          <p:spPr>
            <a:xfrm>
              <a:off x="4833525" y="1180475"/>
              <a:ext cx="132200" cy="213800"/>
            </a:xfrm>
            <a:custGeom>
              <a:rect b="b" l="l" r="r" t="t"/>
              <a:pathLst>
                <a:path extrusionOk="0" h="8552" w="5288">
                  <a:moveTo>
                    <a:pt x="3071" y="0"/>
                  </a:moveTo>
                  <a:cubicBezTo>
                    <a:pt x="2885" y="0"/>
                    <a:pt x="2709" y="21"/>
                    <a:pt x="2555" y="69"/>
                  </a:cubicBezTo>
                  <a:cubicBezTo>
                    <a:pt x="2258" y="149"/>
                    <a:pt x="2060" y="624"/>
                    <a:pt x="1763" y="921"/>
                  </a:cubicBezTo>
                  <a:cubicBezTo>
                    <a:pt x="1367" y="1357"/>
                    <a:pt x="1030" y="1852"/>
                    <a:pt x="813" y="2406"/>
                  </a:cubicBezTo>
                  <a:cubicBezTo>
                    <a:pt x="575" y="3060"/>
                    <a:pt x="1" y="5020"/>
                    <a:pt x="258" y="5515"/>
                  </a:cubicBezTo>
                  <a:cubicBezTo>
                    <a:pt x="292" y="5574"/>
                    <a:pt x="332" y="5600"/>
                    <a:pt x="375" y="5600"/>
                  </a:cubicBezTo>
                  <a:cubicBezTo>
                    <a:pt x="680" y="5600"/>
                    <a:pt x="1166" y="4285"/>
                    <a:pt x="1288" y="3990"/>
                  </a:cubicBezTo>
                  <a:cubicBezTo>
                    <a:pt x="1367" y="3792"/>
                    <a:pt x="1486" y="3614"/>
                    <a:pt x="1644" y="3456"/>
                  </a:cubicBezTo>
                  <a:lnTo>
                    <a:pt x="1644" y="3456"/>
                  </a:lnTo>
                  <a:cubicBezTo>
                    <a:pt x="1644" y="3456"/>
                    <a:pt x="496" y="7376"/>
                    <a:pt x="753" y="7733"/>
                  </a:cubicBezTo>
                  <a:cubicBezTo>
                    <a:pt x="771" y="7760"/>
                    <a:pt x="792" y="7772"/>
                    <a:pt x="817" y="7772"/>
                  </a:cubicBezTo>
                  <a:cubicBezTo>
                    <a:pt x="1118" y="7772"/>
                    <a:pt x="1878" y="5871"/>
                    <a:pt x="2080" y="5376"/>
                  </a:cubicBezTo>
                  <a:lnTo>
                    <a:pt x="2080" y="5376"/>
                  </a:lnTo>
                  <a:cubicBezTo>
                    <a:pt x="2080" y="5377"/>
                    <a:pt x="1387" y="8367"/>
                    <a:pt x="1605" y="8525"/>
                  </a:cubicBezTo>
                  <a:cubicBezTo>
                    <a:pt x="1629" y="8543"/>
                    <a:pt x="1654" y="8552"/>
                    <a:pt x="1681" y="8552"/>
                  </a:cubicBezTo>
                  <a:cubicBezTo>
                    <a:pt x="2169" y="8552"/>
                    <a:pt x="2971" y="5575"/>
                    <a:pt x="2971" y="5574"/>
                  </a:cubicBezTo>
                  <a:lnTo>
                    <a:pt x="2971" y="5574"/>
                  </a:lnTo>
                  <a:cubicBezTo>
                    <a:pt x="2971" y="5575"/>
                    <a:pt x="2496" y="8109"/>
                    <a:pt x="2912" y="8149"/>
                  </a:cubicBezTo>
                  <a:cubicBezTo>
                    <a:pt x="2915" y="8149"/>
                    <a:pt x="2918" y="8149"/>
                    <a:pt x="2921" y="8149"/>
                  </a:cubicBezTo>
                  <a:cubicBezTo>
                    <a:pt x="3335" y="8149"/>
                    <a:pt x="3842" y="5476"/>
                    <a:pt x="3842" y="5475"/>
                  </a:cubicBezTo>
                  <a:lnTo>
                    <a:pt x="3842" y="5475"/>
                  </a:lnTo>
                  <a:cubicBezTo>
                    <a:pt x="3842" y="5476"/>
                    <a:pt x="3763" y="7159"/>
                    <a:pt x="4100" y="7357"/>
                  </a:cubicBezTo>
                  <a:cubicBezTo>
                    <a:pt x="4109" y="7362"/>
                    <a:pt x="4118" y="7365"/>
                    <a:pt x="4127" y="7365"/>
                  </a:cubicBezTo>
                  <a:cubicBezTo>
                    <a:pt x="4459" y="7365"/>
                    <a:pt x="4852" y="3995"/>
                    <a:pt x="4852" y="3456"/>
                  </a:cubicBezTo>
                  <a:cubicBezTo>
                    <a:pt x="4852" y="2921"/>
                    <a:pt x="5288" y="1574"/>
                    <a:pt x="5169" y="881"/>
                  </a:cubicBezTo>
                  <a:cubicBezTo>
                    <a:pt x="5087" y="488"/>
                    <a:pt x="3962" y="0"/>
                    <a:pt x="3071"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1">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88" name="Shape 1788"/>
        <p:cNvGrpSpPr/>
        <p:nvPr/>
      </p:nvGrpSpPr>
      <p:grpSpPr>
        <a:xfrm>
          <a:off x="0" y="0"/>
          <a:ext cx="0" cy="0"/>
          <a:chOff x="0" y="0"/>
          <a:chExt cx="0" cy="0"/>
        </a:xfrm>
      </p:grpSpPr>
      <p:sp>
        <p:nvSpPr>
          <p:cNvPr id="1789" name="Google Shape;1789;p29"/>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0"/>
              </a:spcBef>
              <a:spcAft>
                <a:spcPts val="0"/>
              </a:spcAft>
              <a:buClr>
                <a:schemeClr val="accent5"/>
              </a:buClr>
              <a:buSzPts val="2100"/>
              <a:buFont typeface="Roboto"/>
              <a:buChar char="●"/>
            </a:pPr>
            <a:r>
              <a:rPr lang="en" sz="2100">
                <a:solidFill>
                  <a:schemeClr val="accent5"/>
                </a:solidFill>
              </a:rPr>
              <a:t>For example, the privilege of having a diagnosis is something not all individuals have. Those without insurance can rarely get diagnoses they need, let alone the equipment or treatment needed.</a:t>
            </a:r>
            <a:endParaRPr sz="2100">
              <a:solidFill>
                <a:schemeClr val="accent5"/>
              </a:solidFill>
            </a:endParaRPr>
          </a:p>
          <a:p>
            <a:pPr indent="-361950" lvl="0" marL="457200" rtl="0" algn="l">
              <a:lnSpc>
                <a:spcPct val="100000"/>
              </a:lnSpc>
              <a:spcBef>
                <a:spcPts val="0"/>
              </a:spcBef>
              <a:spcAft>
                <a:spcPts val="0"/>
              </a:spcAft>
              <a:buClr>
                <a:schemeClr val="accent5"/>
              </a:buClr>
              <a:buSzPts val="2100"/>
              <a:buFont typeface="Roboto"/>
              <a:buChar char="●"/>
            </a:pPr>
            <a:r>
              <a:rPr lang="en" sz="2100">
                <a:solidFill>
                  <a:schemeClr val="accent5"/>
                </a:solidFill>
              </a:rPr>
              <a:t>These issues are only exacerbated when looking at income level, race, and other categories.</a:t>
            </a:r>
            <a:endParaRPr sz="2100">
              <a:solidFill>
                <a:schemeClr val="accent5"/>
              </a:solidFill>
            </a:endParaRPr>
          </a:p>
          <a:p>
            <a:pPr indent="-361950" lvl="0" marL="457200" rtl="0" algn="l">
              <a:lnSpc>
                <a:spcPct val="100000"/>
              </a:lnSpc>
              <a:spcBef>
                <a:spcPts val="0"/>
              </a:spcBef>
              <a:spcAft>
                <a:spcPts val="0"/>
              </a:spcAft>
              <a:buClr>
                <a:schemeClr val="accent5"/>
              </a:buClr>
              <a:buSzPts val="2100"/>
              <a:buFont typeface="Roboto"/>
              <a:buChar char="●"/>
            </a:pPr>
            <a:r>
              <a:rPr lang="en" sz="2100">
                <a:solidFill>
                  <a:schemeClr val="accent5"/>
                </a:solidFill>
              </a:rPr>
              <a:t>Different types of disabilities also offer different experiences. A Deaf person may not wish for a cure for their disability, but someone with lupus might.</a:t>
            </a:r>
            <a:endParaRPr sz="1800">
              <a:solidFill>
                <a:schemeClr val="accent5"/>
              </a:solidFill>
              <a:latin typeface="Arial"/>
              <a:ea typeface="Arial"/>
              <a:cs typeface="Arial"/>
              <a:sym typeface="Arial"/>
            </a:endParaRPr>
          </a:p>
          <a:p>
            <a:pPr indent="0" lvl="0" marL="0" rtl="0" algn="l">
              <a:lnSpc>
                <a:spcPct val="100000"/>
              </a:lnSpc>
              <a:spcBef>
                <a:spcPts val="0"/>
              </a:spcBef>
              <a:spcAft>
                <a:spcPts val="0"/>
              </a:spcAft>
              <a:buSzPts val="1200"/>
              <a:buNone/>
            </a:pPr>
            <a:r>
              <a:t/>
            </a:r>
            <a:endParaRPr/>
          </a:p>
        </p:txBody>
      </p:sp>
      <p:sp>
        <p:nvSpPr>
          <p:cNvPr id="1790" name="Google Shape;1790;p29"/>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Intersectionality cont.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3"/>
          <p:cNvSpPr txBox="1"/>
          <p:nvPr>
            <p:ph idx="2" type="subTitle"/>
          </p:nvPr>
        </p:nvSpPr>
        <p:spPr>
          <a:xfrm>
            <a:off x="1030750" y="1070675"/>
            <a:ext cx="3745200" cy="38382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chemeClr val="accent5"/>
              </a:buClr>
              <a:buSzPts val="1400"/>
              <a:buChar char="●"/>
            </a:pPr>
            <a:r>
              <a:rPr lang="en">
                <a:solidFill>
                  <a:schemeClr val="accent5"/>
                </a:solidFill>
              </a:rPr>
              <a:t>Jordan Crowder.</a:t>
            </a:r>
            <a:endParaRPr>
              <a:solidFill>
                <a:schemeClr val="accent5"/>
              </a:solidFill>
            </a:endParaRPr>
          </a:p>
          <a:p>
            <a:pPr indent="-317500" lvl="0" marL="457200" rtl="0" algn="l">
              <a:lnSpc>
                <a:spcPct val="100000"/>
              </a:lnSpc>
              <a:spcBef>
                <a:spcPts val="0"/>
              </a:spcBef>
              <a:spcAft>
                <a:spcPts val="0"/>
              </a:spcAft>
              <a:buClr>
                <a:schemeClr val="accent5"/>
              </a:buClr>
              <a:buSzPts val="1400"/>
              <a:buChar char="●"/>
            </a:pPr>
            <a:r>
              <a:rPr lang="en">
                <a:solidFill>
                  <a:schemeClr val="accent5"/>
                </a:solidFill>
              </a:rPr>
              <a:t>Second year graduate student in the Museology Department at the University of Washington. </a:t>
            </a:r>
            <a:endParaRPr>
              <a:solidFill>
                <a:schemeClr val="accent5"/>
              </a:solidFill>
            </a:endParaRPr>
          </a:p>
          <a:p>
            <a:pPr indent="-317500" lvl="0" marL="457200" rtl="0" algn="l">
              <a:lnSpc>
                <a:spcPct val="100000"/>
              </a:lnSpc>
              <a:spcBef>
                <a:spcPts val="0"/>
              </a:spcBef>
              <a:spcAft>
                <a:spcPts val="0"/>
              </a:spcAft>
              <a:buClr>
                <a:schemeClr val="accent5"/>
              </a:buClr>
              <a:buSzPts val="1400"/>
              <a:buChar char="●"/>
            </a:pPr>
            <a:r>
              <a:rPr lang="en">
                <a:solidFill>
                  <a:schemeClr val="accent5"/>
                </a:solidFill>
              </a:rPr>
              <a:t>I love crocheting, knitting, and watching cartoons.</a:t>
            </a:r>
            <a:endParaRPr>
              <a:solidFill>
                <a:schemeClr val="accent5"/>
              </a:solidFill>
            </a:endParaRPr>
          </a:p>
          <a:p>
            <a:pPr indent="-317500" lvl="0" marL="457200" rtl="0" algn="l">
              <a:lnSpc>
                <a:spcPct val="100000"/>
              </a:lnSpc>
              <a:spcBef>
                <a:spcPts val="0"/>
              </a:spcBef>
              <a:spcAft>
                <a:spcPts val="0"/>
              </a:spcAft>
              <a:buClr>
                <a:schemeClr val="accent5"/>
              </a:buClr>
              <a:buSzPts val="1400"/>
              <a:buChar char="●"/>
            </a:pPr>
            <a:r>
              <a:rPr lang="en">
                <a:solidFill>
                  <a:schemeClr val="accent5"/>
                </a:solidFill>
              </a:rPr>
              <a:t> I have a chronic illness and identify myself as a part of the disabled community. </a:t>
            </a:r>
            <a:endParaRPr>
              <a:solidFill>
                <a:schemeClr val="accent5"/>
              </a:solidFill>
            </a:endParaRPr>
          </a:p>
          <a:p>
            <a:pPr indent="-317500" lvl="0" marL="457200" rtl="0" algn="l">
              <a:lnSpc>
                <a:spcPct val="100000"/>
              </a:lnSpc>
              <a:spcBef>
                <a:spcPts val="0"/>
              </a:spcBef>
              <a:spcAft>
                <a:spcPts val="0"/>
              </a:spcAft>
              <a:buClr>
                <a:schemeClr val="accent5"/>
              </a:buClr>
              <a:buSzPts val="1400"/>
              <a:buChar char="●"/>
            </a:pPr>
            <a:r>
              <a:rPr lang="en">
                <a:solidFill>
                  <a:schemeClr val="accent5"/>
                </a:solidFill>
              </a:rPr>
              <a:t>I chose to create this workshop because I saw a troubling trend in museums across the world concerning their treatment of disabled visitors.</a:t>
            </a:r>
            <a:endParaRPr>
              <a:solidFill>
                <a:schemeClr val="accent5"/>
              </a:solidFill>
            </a:endParaRPr>
          </a:p>
        </p:txBody>
      </p:sp>
      <p:sp>
        <p:nvSpPr>
          <p:cNvPr id="503" name="Google Shape;503;p3"/>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About me</a:t>
            </a:r>
            <a:endParaRPr/>
          </a:p>
        </p:txBody>
      </p:sp>
      <p:sp>
        <p:nvSpPr>
          <p:cNvPr id="504" name="Google Shape;504;p3"/>
          <p:cNvSpPr txBox="1"/>
          <p:nvPr/>
        </p:nvSpPr>
        <p:spPr>
          <a:xfrm>
            <a:off x="4908775" y="1755300"/>
            <a:ext cx="37452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pic>
        <p:nvPicPr>
          <p:cNvPr id="505" name="Google Shape;505;p3"/>
          <p:cNvPicPr preferRelativeResize="0"/>
          <p:nvPr/>
        </p:nvPicPr>
        <p:blipFill rotWithShape="1">
          <a:blip r:embed="rId3">
            <a:alphaModFix/>
          </a:blip>
          <a:srcRect b="34405" l="22354" r="26933" t="27178"/>
          <a:stretch/>
        </p:blipFill>
        <p:spPr>
          <a:xfrm>
            <a:off x="5371812" y="1148099"/>
            <a:ext cx="2819124" cy="284729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94" name="Shape 1794"/>
        <p:cNvGrpSpPr/>
        <p:nvPr/>
      </p:nvGrpSpPr>
      <p:grpSpPr>
        <a:xfrm>
          <a:off x="0" y="0"/>
          <a:ext cx="0" cy="0"/>
          <a:chOff x="0" y="0"/>
          <a:chExt cx="0" cy="0"/>
        </a:xfrm>
      </p:grpSpPr>
      <p:sp>
        <p:nvSpPr>
          <p:cNvPr id="1795" name="Google Shape;1795;p30"/>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p>
            <a:pPr indent="-336550" lvl="0" marL="457200" rtl="0" algn="l">
              <a:lnSpc>
                <a:spcPct val="100000"/>
              </a:lnSpc>
              <a:spcBef>
                <a:spcPts val="0"/>
              </a:spcBef>
              <a:spcAft>
                <a:spcPts val="0"/>
              </a:spcAft>
              <a:buClr>
                <a:schemeClr val="accent5"/>
              </a:buClr>
              <a:buSzPts val="1700"/>
              <a:buFont typeface="Roboto"/>
              <a:buChar char="●"/>
            </a:pPr>
            <a:r>
              <a:rPr lang="en" sz="1700">
                <a:solidFill>
                  <a:schemeClr val="accent5"/>
                </a:solidFill>
              </a:rPr>
              <a:t>Trent, James &amp; Longmore, Paul &amp; Umansky, Lauri. (2002). The New Disability History: American Perspectives. </a:t>
            </a:r>
            <a:r>
              <a:rPr i="1" lang="en" sz="1700">
                <a:solidFill>
                  <a:schemeClr val="accent5"/>
                </a:solidFill>
              </a:rPr>
              <a:t>The Journal of American History</a:t>
            </a:r>
            <a:r>
              <a:rPr lang="en" sz="1700">
                <a:solidFill>
                  <a:schemeClr val="accent5"/>
                </a:solidFill>
              </a:rPr>
              <a:t>. 89. 194. 10.2307/2700798. </a:t>
            </a:r>
            <a:endParaRPr sz="1700">
              <a:solidFill>
                <a:schemeClr val="accent5"/>
              </a:solidFill>
            </a:endParaRPr>
          </a:p>
          <a:p>
            <a:pPr indent="-336550" lvl="0" marL="457200" rtl="0" algn="l">
              <a:lnSpc>
                <a:spcPct val="115000"/>
              </a:lnSpc>
              <a:spcBef>
                <a:spcPts val="0"/>
              </a:spcBef>
              <a:spcAft>
                <a:spcPts val="0"/>
              </a:spcAft>
              <a:buClr>
                <a:schemeClr val="accent5"/>
              </a:buClr>
              <a:buSzPts val="1700"/>
              <a:buFont typeface="Roboto"/>
              <a:buChar char="●"/>
            </a:pPr>
            <a:r>
              <a:rPr lang="en" sz="1700">
                <a:solidFill>
                  <a:schemeClr val="accent5"/>
                </a:solidFill>
              </a:rPr>
              <a:t>Berger, R. J., &amp; Wilbers, L. E. (2013). </a:t>
            </a:r>
            <a:r>
              <a:rPr i="1" lang="en" sz="1700">
                <a:solidFill>
                  <a:schemeClr val="accent5"/>
                </a:solidFill>
              </a:rPr>
              <a:t>Introducing disability studies</a:t>
            </a:r>
            <a:r>
              <a:rPr lang="en" sz="1700">
                <a:solidFill>
                  <a:schemeClr val="accent5"/>
                </a:solidFill>
              </a:rPr>
              <a:t>. Lynne Rienner Publishers, Inc. </a:t>
            </a:r>
            <a:endParaRPr sz="1700">
              <a:solidFill>
                <a:schemeClr val="accent5"/>
              </a:solidFill>
            </a:endParaRPr>
          </a:p>
          <a:p>
            <a:pPr indent="-336550" lvl="0" marL="457200" rtl="0" algn="l">
              <a:lnSpc>
                <a:spcPct val="135000"/>
              </a:lnSpc>
              <a:spcBef>
                <a:spcPts val="0"/>
              </a:spcBef>
              <a:spcAft>
                <a:spcPts val="0"/>
              </a:spcAft>
              <a:buClr>
                <a:schemeClr val="accent5"/>
              </a:buClr>
              <a:buSzPts val="1700"/>
              <a:buFont typeface="Roboto"/>
              <a:buChar char="●"/>
            </a:pPr>
            <a:r>
              <a:rPr lang="en" sz="1700">
                <a:solidFill>
                  <a:schemeClr val="accent5"/>
                </a:solidFill>
              </a:rPr>
              <a:t>Oliver, Mike. “THE INDIVIDUAL AND SOCIAL MODELS OF DISABILITY,” n.d., 8.</a:t>
            </a:r>
            <a:endParaRPr sz="1700">
              <a:solidFill>
                <a:schemeClr val="accent5"/>
              </a:solidFill>
            </a:endParaRPr>
          </a:p>
          <a:p>
            <a:pPr indent="-336550" lvl="0" marL="457200" rtl="0" algn="l">
              <a:lnSpc>
                <a:spcPct val="135000"/>
              </a:lnSpc>
              <a:spcBef>
                <a:spcPts val="0"/>
              </a:spcBef>
              <a:spcAft>
                <a:spcPts val="0"/>
              </a:spcAft>
              <a:buClr>
                <a:schemeClr val="accent5"/>
              </a:buClr>
              <a:buSzPts val="1700"/>
              <a:buFont typeface="Roboto"/>
              <a:buChar char="●"/>
            </a:pPr>
            <a:r>
              <a:rPr lang="en" sz="1700">
                <a:solidFill>
                  <a:schemeClr val="accent5"/>
                </a:solidFill>
              </a:rPr>
              <a:t>Collins, Patricia Hill. “‘Toward a New Vision: Race, Class, and Gender as Categories of Analysis and Connection.’” In </a:t>
            </a:r>
            <a:r>
              <a:rPr i="1" lang="en" sz="1700">
                <a:solidFill>
                  <a:schemeClr val="accent5"/>
                </a:solidFill>
              </a:rPr>
              <a:t>Inequality in the United States: A Reader</a:t>
            </a:r>
            <a:r>
              <a:rPr lang="en" sz="1700">
                <a:solidFill>
                  <a:schemeClr val="accent5"/>
                </a:solidFill>
              </a:rPr>
              <a:t>, by John Brueggemann, 453–63, 1st ed. Routledge, 2020.</a:t>
            </a:r>
            <a:r>
              <a:rPr lang="en" sz="1700">
                <a:solidFill>
                  <a:schemeClr val="accent5"/>
                </a:solidFill>
                <a:uFill>
                  <a:noFill/>
                </a:uFill>
                <a:hlinkClick r:id="rId3">
                  <a:extLst>
                    <a:ext uri="{A12FA001-AC4F-418D-AE19-62706E023703}">
                      <ahyp:hlinkClr val="tx"/>
                    </a:ext>
                  </a:extLst>
                </a:hlinkClick>
              </a:rPr>
              <a:t> </a:t>
            </a:r>
            <a:r>
              <a:rPr lang="en" sz="1700" u="sng">
                <a:solidFill>
                  <a:schemeClr val="accent5"/>
                </a:solidFill>
                <a:hlinkClick r:id="rId4">
                  <a:extLst>
                    <a:ext uri="{A12FA001-AC4F-418D-AE19-62706E023703}">
                      <ahyp:hlinkClr val="tx"/>
                    </a:ext>
                  </a:extLst>
                </a:hlinkClick>
              </a:rPr>
              <a:t>https://doi.org/10.4324/9781003071709-39</a:t>
            </a:r>
            <a:r>
              <a:rPr lang="en" sz="1700">
                <a:solidFill>
                  <a:schemeClr val="accent5"/>
                </a:solidFill>
              </a:rPr>
              <a:t>.</a:t>
            </a:r>
            <a:endParaRPr sz="1700">
              <a:solidFill>
                <a:schemeClr val="accent5"/>
              </a:solidFill>
            </a:endParaRPr>
          </a:p>
          <a:p>
            <a:pPr indent="0" lvl="0" marL="0" rtl="0" algn="l">
              <a:lnSpc>
                <a:spcPct val="100000"/>
              </a:lnSpc>
              <a:spcBef>
                <a:spcPts val="0"/>
              </a:spcBef>
              <a:spcAft>
                <a:spcPts val="0"/>
              </a:spcAft>
              <a:buSzPts val="1200"/>
              <a:buNone/>
            </a:pPr>
            <a:r>
              <a:t/>
            </a:r>
            <a:endParaRPr/>
          </a:p>
        </p:txBody>
      </p:sp>
      <p:sp>
        <p:nvSpPr>
          <p:cNvPr id="1796" name="Google Shape;1796;p30"/>
          <p:cNvSpPr txBox="1"/>
          <p:nvPr>
            <p:ph type="title"/>
          </p:nvPr>
        </p:nvSpPr>
        <p:spPr>
          <a:xfrm>
            <a:off x="540000" y="187875"/>
            <a:ext cx="806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sz="3200"/>
              <a:t>Additional resources for medical vs social model, and intersectionality</a:t>
            </a:r>
            <a:endParaRPr sz="32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0" name="Shape 1800"/>
        <p:cNvGrpSpPr/>
        <p:nvPr/>
      </p:nvGrpSpPr>
      <p:grpSpPr>
        <a:xfrm>
          <a:off x="0" y="0"/>
          <a:ext cx="0" cy="0"/>
          <a:chOff x="0" y="0"/>
          <a:chExt cx="0" cy="0"/>
        </a:xfrm>
      </p:grpSpPr>
      <p:sp>
        <p:nvSpPr>
          <p:cNvPr id="1801" name="Google Shape;1801;p31"/>
          <p:cNvSpPr txBox="1"/>
          <p:nvPr>
            <p:ph type="title"/>
          </p:nvPr>
        </p:nvSpPr>
        <p:spPr>
          <a:xfrm>
            <a:off x="801575" y="1641600"/>
            <a:ext cx="7458000" cy="1165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sz="7000"/>
              <a:t>Common misconceptions</a:t>
            </a:r>
            <a:endParaRPr sz="70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5" name="Shape 1805"/>
        <p:cNvGrpSpPr/>
        <p:nvPr/>
      </p:nvGrpSpPr>
      <p:grpSpPr>
        <a:xfrm>
          <a:off x="0" y="0"/>
          <a:ext cx="0" cy="0"/>
          <a:chOff x="0" y="0"/>
          <a:chExt cx="0" cy="0"/>
        </a:xfrm>
      </p:grpSpPr>
      <p:sp>
        <p:nvSpPr>
          <p:cNvPr id="1806" name="Google Shape;1806;p32"/>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Myth #1</a:t>
            </a:r>
            <a:endParaRPr/>
          </a:p>
        </p:txBody>
      </p:sp>
      <p:sp>
        <p:nvSpPr>
          <p:cNvPr id="1807" name="Google Shape;1807;p32"/>
          <p:cNvSpPr txBox="1"/>
          <p:nvPr/>
        </p:nvSpPr>
        <p:spPr>
          <a:xfrm>
            <a:off x="1712100" y="1241125"/>
            <a:ext cx="6891900" cy="969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700"/>
              <a:buFont typeface="Arial"/>
              <a:buNone/>
            </a:pPr>
            <a:r>
              <a:rPr b="0" i="0" lang="en" sz="3700" u="none" cap="none" strike="noStrike">
                <a:solidFill>
                  <a:schemeClr val="dk2"/>
                </a:solidFill>
                <a:latin typeface="Roboto"/>
                <a:ea typeface="Roboto"/>
                <a:cs typeface="Roboto"/>
                <a:sym typeface="Roboto"/>
              </a:rPr>
              <a:t>All disabilities can be seen</a:t>
            </a:r>
            <a:endParaRPr b="0" i="0" sz="3700" u="none" cap="none" strike="noStrike">
              <a:solidFill>
                <a:schemeClr val="dk2"/>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Roboto"/>
              <a:ea typeface="Roboto"/>
              <a:cs typeface="Roboto"/>
              <a:sym typeface="Roboto"/>
            </a:endParaRPr>
          </a:p>
        </p:txBody>
      </p:sp>
      <p:grpSp>
        <p:nvGrpSpPr>
          <p:cNvPr id="1808" name="Google Shape;1808;p32"/>
          <p:cNvGrpSpPr/>
          <p:nvPr/>
        </p:nvGrpSpPr>
        <p:grpSpPr>
          <a:xfrm>
            <a:off x="947596" y="1241114"/>
            <a:ext cx="739216" cy="752370"/>
            <a:chOff x="2085525" y="4992125"/>
            <a:chExt cx="481825" cy="481825"/>
          </a:xfrm>
        </p:grpSpPr>
        <p:sp>
          <p:nvSpPr>
            <p:cNvPr id="1809" name="Google Shape;1809;p32"/>
            <p:cNvSpPr/>
            <p:nvPr/>
          </p:nvSpPr>
          <p:spPr>
            <a:xfrm>
              <a:off x="2244150" y="5152125"/>
              <a:ext cx="164500" cy="161825"/>
            </a:xfrm>
            <a:custGeom>
              <a:rect b="b" l="l" r="r" t="t"/>
              <a:pathLst>
                <a:path extrusionOk="0" h="6473" w="6580">
                  <a:moveTo>
                    <a:pt x="618" y="1"/>
                  </a:moveTo>
                  <a:cubicBezTo>
                    <a:pt x="474" y="1"/>
                    <a:pt x="329" y="56"/>
                    <a:pt x="220" y="165"/>
                  </a:cubicBezTo>
                  <a:cubicBezTo>
                    <a:pt x="3" y="385"/>
                    <a:pt x="0" y="737"/>
                    <a:pt x="214" y="957"/>
                  </a:cubicBezTo>
                  <a:lnTo>
                    <a:pt x="2093" y="2836"/>
                  </a:lnTo>
                  <a:cubicBezTo>
                    <a:pt x="2313" y="3059"/>
                    <a:pt x="2313" y="3414"/>
                    <a:pt x="2093" y="3637"/>
                  </a:cubicBezTo>
                  <a:lnTo>
                    <a:pt x="214" y="5516"/>
                  </a:lnTo>
                  <a:cubicBezTo>
                    <a:pt x="0" y="5736"/>
                    <a:pt x="3" y="6088"/>
                    <a:pt x="220" y="6308"/>
                  </a:cubicBezTo>
                  <a:cubicBezTo>
                    <a:pt x="329" y="6418"/>
                    <a:pt x="474" y="6473"/>
                    <a:pt x="618" y="6473"/>
                  </a:cubicBezTo>
                  <a:cubicBezTo>
                    <a:pt x="760" y="6473"/>
                    <a:pt x="902" y="6420"/>
                    <a:pt x="1012" y="6314"/>
                  </a:cubicBezTo>
                  <a:lnTo>
                    <a:pt x="1018" y="6308"/>
                  </a:lnTo>
                  <a:lnTo>
                    <a:pt x="2897" y="4495"/>
                  </a:lnTo>
                  <a:cubicBezTo>
                    <a:pt x="3007" y="4390"/>
                    <a:pt x="3148" y="4337"/>
                    <a:pt x="3290" y="4337"/>
                  </a:cubicBezTo>
                  <a:cubicBezTo>
                    <a:pt x="3431" y="4337"/>
                    <a:pt x="3573" y="4390"/>
                    <a:pt x="3683" y="4495"/>
                  </a:cubicBezTo>
                  <a:lnTo>
                    <a:pt x="5562" y="6308"/>
                  </a:lnTo>
                  <a:lnTo>
                    <a:pt x="5568" y="6314"/>
                  </a:lnTo>
                  <a:cubicBezTo>
                    <a:pt x="5678" y="6420"/>
                    <a:pt x="5820" y="6473"/>
                    <a:pt x="5962" y="6473"/>
                  </a:cubicBezTo>
                  <a:cubicBezTo>
                    <a:pt x="6106" y="6473"/>
                    <a:pt x="6250" y="6418"/>
                    <a:pt x="6360" y="6308"/>
                  </a:cubicBezTo>
                  <a:cubicBezTo>
                    <a:pt x="6577" y="6088"/>
                    <a:pt x="6580" y="5736"/>
                    <a:pt x="6366" y="5516"/>
                  </a:cubicBezTo>
                  <a:lnTo>
                    <a:pt x="4487" y="3637"/>
                  </a:lnTo>
                  <a:cubicBezTo>
                    <a:pt x="4267" y="3414"/>
                    <a:pt x="4267" y="3059"/>
                    <a:pt x="4487" y="2836"/>
                  </a:cubicBezTo>
                  <a:lnTo>
                    <a:pt x="6366" y="957"/>
                  </a:lnTo>
                  <a:cubicBezTo>
                    <a:pt x="6580" y="737"/>
                    <a:pt x="6577" y="385"/>
                    <a:pt x="6360" y="165"/>
                  </a:cubicBezTo>
                  <a:cubicBezTo>
                    <a:pt x="6250" y="56"/>
                    <a:pt x="6106" y="1"/>
                    <a:pt x="5962" y="1"/>
                  </a:cubicBezTo>
                  <a:cubicBezTo>
                    <a:pt x="5820" y="1"/>
                    <a:pt x="5678" y="53"/>
                    <a:pt x="5568" y="159"/>
                  </a:cubicBezTo>
                  <a:lnTo>
                    <a:pt x="5562" y="165"/>
                  </a:lnTo>
                  <a:lnTo>
                    <a:pt x="3683" y="1978"/>
                  </a:lnTo>
                  <a:cubicBezTo>
                    <a:pt x="3573" y="2083"/>
                    <a:pt x="3431" y="2136"/>
                    <a:pt x="3290" y="2136"/>
                  </a:cubicBezTo>
                  <a:cubicBezTo>
                    <a:pt x="3148" y="2136"/>
                    <a:pt x="3007" y="2083"/>
                    <a:pt x="2897" y="1978"/>
                  </a:cubicBezTo>
                  <a:lnTo>
                    <a:pt x="1018" y="165"/>
                  </a:lnTo>
                  <a:lnTo>
                    <a:pt x="1012" y="159"/>
                  </a:lnTo>
                  <a:cubicBezTo>
                    <a:pt x="902" y="53"/>
                    <a:pt x="760" y="1"/>
                    <a:pt x="618"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1810" name="Google Shape;1810;p32"/>
            <p:cNvSpPr/>
            <p:nvPr/>
          </p:nvSpPr>
          <p:spPr>
            <a:xfrm>
              <a:off x="2085525" y="4992125"/>
              <a:ext cx="481825" cy="481825"/>
            </a:xfrm>
            <a:custGeom>
              <a:rect b="b" l="l" r="r" t="t"/>
              <a:pathLst>
                <a:path extrusionOk="0" h="19273" w="19273">
                  <a:moveTo>
                    <a:pt x="12313" y="5263"/>
                  </a:moveTo>
                  <a:cubicBezTo>
                    <a:pt x="12748" y="5263"/>
                    <a:pt x="13183" y="5429"/>
                    <a:pt x="13515" y="5761"/>
                  </a:cubicBezTo>
                  <a:cubicBezTo>
                    <a:pt x="14174" y="6424"/>
                    <a:pt x="14171" y="7496"/>
                    <a:pt x="13509" y="8155"/>
                  </a:cubicBezTo>
                  <a:lnTo>
                    <a:pt x="12030" y="9637"/>
                  </a:lnTo>
                  <a:lnTo>
                    <a:pt x="13512" y="11118"/>
                  </a:lnTo>
                  <a:cubicBezTo>
                    <a:pt x="14174" y="11778"/>
                    <a:pt x="14177" y="12850"/>
                    <a:pt x="13515" y="13512"/>
                  </a:cubicBezTo>
                  <a:cubicBezTo>
                    <a:pt x="13184" y="13844"/>
                    <a:pt x="12749" y="14011"/>
                    <a:pt x="12315" y="14011"/>
                  </a:cubicBezTo>
                  <a:cubicBezTo>
                    <a:pt x="11883" y="14011"/>
                    <a:pt x="11451" y="13847"/>
                    <a:pt x="11121" y="13518"/>
                  </a:cubicBezTo>
                  <a:lnTo>
                    <a:pt x="9636" y="12088"/>
                  </a:lnTo>
                  <a:lnTo>
                    <a:pt x="8152" y="13518"/>
                  </a:lnTo>
                  <a:cubicBezTo>
                    <a:pt x="7822" y="13847"/>
                    <a:pt x="7390" y="14011"/>
                    <a:pt x="6958" y="14011"/>
                  </a:cubicBezTo>
                  <a:cubicBezTo>
                    <a:pt x="6523" y="14011"/>
                    <a:pt x="6087" y="13844"/>
                    <a:pt x="5755" y="13512"/>
                  </a:cubicBezTo>
                  <a:cubicBezTo>
                    <a:pt x="5095" y="12850"/>
                    <a:pt x="5098" y="11778"/>
                    <a:pt x="5761" y="11118"/>
                  </a:cubicBezTo>
                  <a:lnTo>
                    <a:pt x="7239" y="9637"/>
                  </a:lnTo>
                  <a:lnTo>
                    <a:pt x="5758" y="8155"/>
                  </a:lnTo>
                  <a:cubicBezTo>
                    <a:pt x="5095" y="7496"/>
                    <a:pt x="5092" y="6424"/>
                    <a:pt x="5755" y="5761"/>
                  </a:cubicBezTo>
                  <a:cubicBezTo>
                    <a:pt x="6085" y="5429"/>
                    <a:pt x="6519" y="5263"/>
                    <a:pt x="6954" y="5263"/>
                  </a:cubicBezTo>
                  <a:cubicBezTo>
                    <a:pt x="7386" y="5263"/>
                    <a:pt x="7818" y="5428"/>
                    <a:pt x="8149" y="5758"/>
                  </a:cubicBezTo>
                  <a:lnTo>
                    <a:pt x="9633" y="7188"/>
                  </a:lnTo>
                  <a:lnTo>
                    <a:pt x="11118" y="5758"/>
                  </a:lnTo>
                  <a:cubicBezTo>
                    <a:pt x="11448" y="5428"/>
                    <a:pt x="11881" y="5263"/>
                    <a:pt x="12313" y="5263"/>
                  </a:cubicBezTo>
                  <a:close/>
                  <a:moveTo>
                    <a:pt x="9636" y="1"/>
                  </a:moveTo>
                  <a:cubicBezTo>
                    <a:pt x="7095" y="1"/>
                    <a:pt x="4686" y="1012"/>
                    <a:pt x="2849" y="2849"/>
                  </a:cubicBezTo>
                  <a:cubicBezTo>
                    <a:pt x="1012" y="4686"/>
                    <a:pt x="0" y="7098"/>
                    <a:pt x="0" y="9637"/>
                  </a:cubicBezTo>
                  <a:cubicBezTo>
                    <a:pt x="0" y="12175"/>
                    <a:pt x="1012" y="14587"/>
                    <a:pt x="2849" y="16424"/>
                  </a:cubicBezTo>
                  <a:cubicBezTo>
                    <a:pt x="4686" y="18261"/>
                    <a:pt x="7095" y="19273"/>
                    <a:pt x="9636" y="19273"/>
                  </a:cubicBezTo>
                  <a:cubicBezTo>
                    <a:pt x="12175" y="19273"/>
                    <a:pt x="14584" y="18261"/>
                    <a:pt x="16421" y="16424"/>
                  </a:cubicBezTo>
                  <a:cubicBezTo>
                    <a:pt x="18261" y="14587"/>
                    <a:pt x="19272" y="12175"/>
                    <a:pt x="19272" y="9637"/>
                  </a:cubicBezTo>
                  <a:cubicBezTo>
                    <a:pt x="19272" y="7098"/>
                    <a:pt x="18261" y="4686"/>
                    <a:pt x="16421" y="2849"/>
                  </a:cubicBezTo>
                  <a:cubicBezTo>
                    <a:pt x="14584" y="1012"/>
                    <a:pt x="12175" y="1"/>
                    <a:pt x="963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grpSp>
        <p:nvGrpSpPr>
          <p:cNvPr id="1811" name="Google Shape;1811;p32"/>
          <p:cNvGrpSpPr/>
          <p:nvPr/>
        </p:nvGrpSpPr>
        <p:grpSpPr>
          <a:xfrm>
            <a:off x="922296" y="3245858"/>
            <a:ext cx="789808" cy="752370"/>
            <a:chOff x="1492675" y="4992125"/>
            <a:chExt cx="481825" cy="481825"/>
          </a:xfrm>
        </p:grpSpPr>
        <p:sp>
          <p:nvSpPr>
            <p:cNvPr id="1812" name="Google Shape;1812;p32"/>
            <p:cNvSpPr/>
            <p:nvPr/>
          </p:nvSpPr>
          <p:spPr>
            <a:xfrm>
              <a:off x="1492675" y="4992125"/>
              <a:ext cx="481825" cy="481825"/>
            </a:xfrm>
            <a:custGeom>
              <a:rect b="b" l="l" r="r" t="t"/>
              <a:pathLst>
                <a:path extrusionOk="0" h="19273" w="19273">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1813" name="Google Shape;1813;p32"/>
            <p:cNvSpPr/>
            <p:nvPr/>
          </p:nvSpPr>
          <p:spPr>
            <a:xfrm>
              <a:off x="1639625" y="5170175"/>
              <a:ext cx="190100" cy="125750"/>
            </a:xfrm>
            <a:custGeom>
              <a:rect b="b" l="l" r="r" t="t"/>
              <a:pathLst>
                <a:path extrusionOk="0" h="5030" w="7604">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sp>
        <p:nvSpPr>
          <p:cNvPr id="1814" name="Google Shape;1814;p32"/>
          <p:cNvSpPr txBox="1"/>
          <p:nvPr/>
        </p:nvSpPr>
        <p:spPr>
          <a:xfrm>
            <a:off x="1712100" y="3057750"/>
            <a:ext cx="6381000" cy="1893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700"/>
              <a:buFont typeface="Arial"/>
              <a:buNone/>
            </a:pPr>
            <a:r>
              <a:rPr b="0" i="0" lang="en" sz="3700" u="none" cap="none" strike="noStrike">
                <a:solidFill>
                  <a:schemeClr val="dk2"/>
                </a:solidFill>
                <a:latin typeface="Roboto"/>
                <a:ea typeface="Roboto"/>
                <a:cs typeface="Roboto"/>
                <a:sym typeface="Roboto"/>
              </a:rPr>
              <a:t>Some disabilities are invisible, such as diabetes and chronic illness.</a:t>
            </a:r>
            <a:endParaRPr b="0" i="0" sz="3700" u="none" cap="none" strike="noStrike">
              <a:solidFill>
                <a:schemeClr val="dk2"/>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7"/>
                                        </p:tgtEl>
                                        <p:attrNameLst>
                                          <p:attrName>style.visibility</p:attrName>
                                        </p:attrNameLst>
                                      </p:cBhvr>
                                      <p:to>
                                        <p:strVal val="visible"/>
                                      </p:to>
                                    </p:set>
                                    <p:animEffect filter="fade" transition="in">
                                      <p:cBhvr>
                                        <p:cTn dur="1000"/>
                                        <p:tgtEl>
                                          <p:spTgt spid="1807"/>
                                        </p:tgtEl>
                                      </p:cBhvr>
                                    </p:animEffect>
                                  </p:childTnLst>
                                </p:cTn>
                              </p:par>
                              <p:par>
                                <p:cTn fill="hold" nodeType="withEffect" presetClass="entr" presetID="10" presetSubtype="0">
                                  <p:stCondLst>
                                    <p:cond delay="0"/>
                                  </p:stCondLst>
                                  <p:childTnLst>
                                    <p:set>
                                      <p:cBhvr>
                                        <p:cTn dur="1" fill="hold">
                                          <p:stCondLst>
                                            <p:cond delay="0"/>
                                          </p:stCondLst>
                                        </p:cTn>
                                        <p:tgtEl>
                                          <p:spTgt spid="1808"/>
                                        </p:tgtEl>
                                        <p:attrNameLst>
                                          <p:attrName>style.visibility</p:attrName>
                                        </p:attrNameLst>
                                      </p:cBhvr>
                                      <p:to>
                                        <p:strVal val="visible"/>
                                      </p:to>
                                    </p:set>
                                    <p:animEffect filter="fade" transition="in">
                                      <p:cBhvr>
                                        <p:cTn dur="1000"/>
                                        <p:tgtEl>
                                          <p:spTgt spid="18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1"/>
                                        </p:tgtEl>
                                        <p:attrNameLst>
                                          <p:attrName>style.visibility</p:attrName>
                                        </p:attrNameLst>
                                      </p:cBhvr>
                                      <p:to>
                                        <p:strVal val="visible"/>
                                      </p:to>
                                    </p:set>
                                    <p:animEffect filter="fade" transition="in">
                                      <p:cBhvr>
                                        <p:cTn dur="1000"/>
                                        <p:tgtEl>
                                          <p:spTgt spid="1811"/>
                                        </p:tgtEl>
                                      </p:cBhvr>
                                    </p:animEffect>
                                  </p:childTnLst>
                                </p:cTn>
                              </p:par>
                              <p:par>
                                <p:cTn fill="hold" nodeType="withEffect" presetClass="entr" presetID="10" presetSubtype="0">
                                  <p:stCondLst>
                                    <p:cond delay="0"/>
                                  </p:stCondLst>
                                  <p:childTnLst>
                                    <p:set>
                                      <p:cBhvr>
                                        <p:cTn dur="1" fill="hold">
                                          <p:stCondLst>
                                            <p:cond delay="0"/>
                                          </p:stCondLst>
                                        </p:cTn>
                                        <p:tgtEl>
                                          <p:spTgt spid="1814"/>
                                        </p:tgtEl>
                                        <p:attrNameLst>
                                          <p:attrName>style.visibility</p:attrName>
                                        </p:attrNameLst>
                                      </p:cBhvr>
                                      <p:to>
                                        <p:strVal val="visible"/>
                                      </p:to>
                                    </p:set>
                                    <p:animEffect filter="fade" transition="in">
                                      <p:cBhvr>
                                        <p:cTn dur="1000"/>
                                        <p:tgtEl>
                                          <p:spTgt spid="18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8" name="Shape 1818"/>
        <p:cNvGrpSpPr/>
        <p:nvPr/>
      </p:nvGrpSpPr>
      <p:grpSpPr>
        <a:xfrm>
          <a:off x="0" y="0"/>
          <a:ext cx="0" cy="0"/>
          <a:chOff x="0" y="0"/>
          <a:chExt cx="0" cy="0"/>
        </a:xfrm>
      </p:grpSpPr>
      <p:sp>
        <p:nvSpPr>
          <p:cNvPr id="1819" name="Google Shape;1819;p33"/>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Myth #2</a:t>
            </a:r>
            <a:endParaRPr/>
          </a:p>
        </p:txBody>
      </p:sp>
      <p:sp>
        <p:nvSpPr>
          <p:cNvPr id="1820" name="Google Shape;1820;p33"/>
          <p:cNvSpPr txBox="1"/>
          <p:nvPr/>
        </p:nvSpPr>
        <p:spPr>
          <a:xfrm>
            <a:off x="1712100" y="1241125"/>
            <a:ext cx="6891900" cy="785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500"/>
              <a:buFont typeface="Arial"/>
              <a:buNone/>
            </a:pPr>
            <a:r>
              <a:rPr b="0" i="0" lang="en" sz="2500" u="none" cap="none" strike="noStrike">
                <a:solidFill>
                  <a:schemeClr val="dk2"/>
                </a:solidFill>
                <a:latin typeface="Roboto"/>
                <a:ea typeface="Roboto"/>
                <a:cs typeface="Roboto"/>
                <a:sym typeface="Roboto"/>
              </a:rPr>
              <a:t>People in wheelchairs cannot walk.</a:t>
            </a:r>
            <a:endParaRPr b="0" i="0" sz="2500" u="none" cap="none" strike="noStrike">
              <a:solidFill>
                <a:schemeClr val="dk2"/>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Roboto"/>
              <a:ea typeface="Roboto"/>
              <a:cs typeface="Roboto"/>
              <a:sym typeface="Roboto"/>
            </a:endParaRPr>
          </a:p>
        </p:txBody>
      </p:sp>
      <p:grpSp>
        <p:nvGrpSpPr>
          <p:cNvPr id="1821" name="Google Shape;1821;p33"/>
          <p:cNvGrpSpPr/>
          <p:nvPr/>
        </p:nvGrpSpPr>
        <p:grpSpPr>
          <a:xfrm>
            <a:off x="947596" y="1241114"/>
            <a:ext cx="739216" cy="752370"/>
            <a:chOff x="2085525" y="4992125"/>
            <a:chExt cx="481825" cy="481825"/>
          </a:xfrm>
        </p:grpSpPr>
        <p:sp>
          <p:nvSpPr>
            <p:cNvPr id="1822" name="Google Shape;1822;p33"/>
            <p:cNvSpPr/>
            <p:nvPr/>
          </p:nvSpPr>
          <p:spPr>
            <a:xfrm>
              <a:off x="2244150" y="5152125"/>
              <a:ext cx="164500" cy="161825"/>
            </a:xfrm>
            <a:custGeom>
              <a:rect b="b" l="l" r="r" t="t"/>
              <a:pathLst>
                <a:path extrusionOk="0" h="6473" w="6580">
                  <a:moveTo>
                    <a:pt x="618" y="1"/>
                  </a:moveTo>
                  <a:cubicBezTo>
                    <a:pt x="474" y="1"/>
                    <a:pt x="329" y="56"/>
                    <a:pt x="220" y="165"/>
                  </a:cubicBezTo>
                  <a:cubicBezTo>
                    <a:pt x="3" y="385"/>
                    <a:pt x="0" y="737"/>
                    <a:pt x="214" y="957"/>
                  </a:cubicBezTo>
                  <a:lnTo>
                    <a:pt x="2093" y="2836"/>
                  </a:lnTo>
                  <a:cubicBezTo>
                    <a:pt x="2313" y="3059"/>
                    <a:pt x="2313" y="3414"/>
                    <a:pt x="2093" y="3637"/>
                  </a:cubicBezTo>
                  <a:lnTo>
                    <a:pt x="214" y="5516"/>
                  </a:lnTo>
                  <a:cubicBezTo>
                    <a:pt x="0" y="5736"/>
                    <a:pt x="3" y="6088"/>
                    <a:pt x="220" y="6308"/>
                  </a:cubicBezTo>
                  <a:cubicBezTo>
                    <a:pt x="329" y="6418"/>
                    <a:pt x="474" y="6473"/>
                    <a:pt x="618" y="6473"/>
                  </a:cubicBezTo>
                  <a:cubicBezTo>
                    <a:pt x="760" y="6473"/>
                    <a:pt x="902" y="6420"/>
                    <a:pt x="1012" y="6314"/>
                  </a:cubicBezTo>
                  <a:lnTo>
                    <a:pt x="1018" y="6308"/>
                  </a:lnTo>
                  <a:lnTo>
                    <a:pt x="2897" y="4495"/>
                  </a:lnTo>
                  <a:cubicBezTo>
                    <a:pt x="3007" y="4390"/>
                    <a:pt x="3148" y="4337"/>
                    <a:pt x="3290" y="4337"/>
                  </a:cubicBezTo>
                  <a:cubicBezTo>
                    <a:pt x="3431" y="4337"/>
                    <a:pt x="3573" y="4390"/>
                    <a:pt x="3683" y="4495"/>
                  </a:cubicBezTo>
                  <a:lnTo>
                    <a:pt x="5562" y="6308"/>
                  </a:lnTo>
                  <a:lnTo>
                    <a:pt x="5568" y="6314"/>
                  </a:lnTo>
                  <a:cubicBezTo>
                    <a:pt x="5678" y="6420"/>
                    <a:pt x="5820" y="6473"/>
                    <a:pt x="5962" y="6473"/>
                  </a:cubicBezTo>
                  <a:cubicBezTo>
                    <a:pt x="6106" y="6473"/>
                    <a:pt x="6250" y="6418"/>
                    <a:pt x="6360" y="6308"/>
                  </a:cubicBezTo>
                  <a:cubicBezTo>
                    <a:pt x="6577" y="6088"/>
                    <a:pt x="6580" y="5736"/>
                    <a:pt x="6366" y="5516"/>
                  </a:cubicBezTo>
                  <a:lnTo>
                    <a:pt x="4487" y="3637"/>
                  </a:lnTo>
                  <a:cubicBezTo>
                    <a:pt x="4267" y="3414"/>
                    <a:pt x="4267" y="3059"/>
                    <a:pt x="4487" y="2836"/>
                  </a:cubicBezTo>
                  <a:lnTo>
                    <a:pt x="6366" y="957"/>
                  </a:lnTo>
                  <a:cubicBezTo>
                    <a:pt x="6580" y="737"/>
                    <a:pt x="6577" y="385"/>
                    <a:pt x="6360" y="165"/>
                  </a:cubicBezTo>
                  <a:cubicBezTo>
                    <a:pt x="6250" y="56"/>
                    <a:pt x="6106" y="1"/>
                    <a:pt x="5962" y="1"/>
                  </a:cubicBezTo>
                  <a:cubicBezTo>
                    <a:pt x="5820" y="1"/>
                    <a:pt x="5678" y="53"/>
                    <a:pt x="5568" y="159"/>
                  </a:cubicBezTo>
                  <a:lnTo>
                    <a:pt x="5562" y="165"/>
                  </a:lnTo>
                  <a:lnTo>
                    <a:pt x="3683" y="1978"/>
                  </a:lnTo>
                  <a:cubicBezTo>
                    <a:pt x="3573" y="2083"/>
                    <a:pt x="3431" y="2136"/>
                    <a:pt x="3290" y="2136"/>
                  </a:cubicBezTo>
                  <a:cubicBezTo>
                    <a:pt x="3148" y="2136"/>
                    <a:pt x="3007" y="2083"/>
                    <a:pt x="2897" y="1978"/>
                  </a:cubicBezTo>
                  <a:lnTo>
                    <a:pt x="1018" y="165"/>
                  </a:lnTo>
                  <a:lnTo>
                    <a:pt x="1012" y="159"/>
                  </a:lnTo>
                  <a:cubicBezTo>
                    <a:pt x="902" y="53"/>
                    <a:pt x="760" y="1"/>
                    <a:pt x="618"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1823" name="Google Shape;1823;p33"/>
            <p:cNvSpPr/>
            <p:nvPr/>
          </p:nvSpPr>
          <p:spPr>
            <a:xfrm>
              <a:off x="2085525" y="4992125"/>
              <a:ext cx="481825" cy="481825"/>
            </a:xfrm>
            <a:custGeom>
              <a:rect b="b" l="l" r="r" t="t"/>
              <a:pathLst>
                <a:path extrusionOk="0" h="19273" w="19273">
                  <a:moveTo>
                    <a:pt x="12313" y="5263"/>
                  </a:moveTo>
                  <a:cubicBezTo>
                    <a:pt x="12748" y="5263"/>
                    <a:pt x="13183" y="5429"/>
                    <a:pt x="13515" y="5761"/>
                  </a:cubicBezTo>
                  <a:cubicBezTo>
                    <a:pt x="14174" y="6424"/>
                    <a:pt x="14171" y="7496"/>
                    <a:pt x="13509" y="8155"/>
                  </a:cubicBezTo>
                  <a:lnTo>
                    <a:pt x="12030" y="9637"/>
                  </a:lnTo>
                  <a:lnTo>
                    <a:pt x="13512" y="11118"/>
                  </a:lnTo>
                  <a:cubicBezTo>
                    <a:pt x="14174" y="11778"/>
                    <a:pt x="14177" y="12850"/>
                    <a:pt x="13515" y="13512"/>
                  </a:cubicBezTo>
                  <a:cubicBezTo>
                    <a:pt x="13184" y="13844"/>
                    <a:pt x="12749" y="14011"/>
                    <a:pt x="12315" y="14011"/>
                  </a:cubicBezTo>
                  <a:cubicBezTo>
                    <a:pt x="11883" y="14011"/>
                    <a:pt x="11451" y="13847"/>
                    <a:pt x="11121" y="13518"/>
                  </a:cubicBezTo>
                  <a:lnTo>
                    <a:pt x="9636" y="12088"/>
                  </a:lnTo>
                  <a:lnTo>
                    <a:pt x="8152" y="13518"/>
                  </a:lnTo>
                  <a:cubicBezTo>
                    <a:pt x="7822" y="13847"/>
                    <a:pt x="7390" y="14011"/>
                    <a:pt x="6958" y="14011"/>
                  </a:cubicBezTo>
                  <a:cubicBezTo>
                    <a:pt x="6523" y="14011"/>
                    <a:pt x="6087" y="13844"/>
                    <a:pt x="5755" y="13512"/>
                  </a:cubicBezTo>
                  <a:cubicBezTo>
                    <a:pt x="5095" y="12850"/>
                    <a:pt x="5098" y="11778"/>
                    <a:pt x="5761" y="11118"/>
                  </a:cubicBezTo>
                  <a:lnTo>
                    <a:pt x="7239" y="9637"/>
                  </a:lnTo>
                  <a:lnTo>
                    <a:pt x="5758" y="8155"/>
                  </a:lnTo>
                  <a:cubicBezTo>
                    <a:pt x="5095" y="7496"/>
                    <a:pt x="5092" y="6424"/>
                    <a:pt x="5755" y="5761"/>
                  </a:cubicBezTo>
                  <a:cubicBezTo>
                    <a:pt x="6085" y="5429"/>
                    <a:pt x="6519" y="5263"/>
                    <a:pt x="6954" y="5263"/>
                  </a:cubicBezTo>
                  <a:cubicBezTo>
                    <a:pt x="7386" y="5263"/>
                    <a:pt x="7818" y="5428"/>
                    <a:pt x="8149" y="5758"/>
                  </a:cubicBezTo>
                  <a:lnTo>
                    <a:pt x="9633" y="7188"/>
                  </a:lnTo>
                  <a:lnTo>
                    <a:pt x="11118" y="5758"/>
                  </a:lnTo>
                  <a:cubicBezTo>
                    <a:pt x="11448" y="5428"/>
                    <a:pt x="11881" y="5263"/>
                    <a:pt x="12313" y="5263"/>
                  </a:cubicBezTo>
                  <a:close/>
                  <a:moveTo>
                    <a:pt x="9636" y="1"/>
                  </a:moveTo>
                  <a:cubicBezTo>
                    <a:pt x="7095" y="1"/>
                    <a:pt x="4686" y="1012"/>
                    <a:pt x="2849" y="2849"/>
                  </a:cubicBezTo>
                  <a:cubicBezTo>
                    <a:pt x="1012" y="4686"/>
                    <a:pt x="0" y="7098"/>
                    <a:pt x="0" y="9637"/>
                  </a:cubicBezTo>
                  <a:cubicBezTo>
                    <a:pt x="0" y="12175"/>
                    <a:pt x="1012" y="14587"/>
                    <a:pt x="2849" y="16424"/>
                  </a:cubicBezTo>
                  <a:cubicBezTo>
                    <a:pt x="4686" y="18261"/>
                    <a:pt x="7095" y="19273"/>
                    <a:pt x="9636" y="19273"/>
                  </a:cubicBezTo>
                  <a:cubicBezTo>
                    <a:pt x="12175" y="19273"/>
                    <a:pt x="14584" y="18261"/>
                    <a:pt x="16421" y="16424"/>
                  </a:cubicBezTo>
                  <a:cubicBezTo>
                    <a:pt x="18261" y="14587"/>
                    <a:pt x="19272" y="12175"/>
                    <a:pt x="19272" y="9637"/>
                  </a:cubicBezTo>
                  <a:cubicBezTo>
                    <a:pt x="19272" y="7098"/>
                    <a:pt x="18261" y="4686"/>
                    <a:pt x="16421" y="2849"/>
                  </a:cubicBezTo>
                  <a:cubicBezTo>
                    <a:pt x="14584" y="1012"/>
                    <a:pt x="12175" y="1"/>
                    <a:pt x="963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grpSp>
        <p:nvGrpSpPr>
          <p:cNvPr id="1824" name="Google Shape;1824;p33"/>
          <p:cNvGrpSpPr/>
          <p:nvPr/>
        </p:nvGrpSpPr>
        <p:grpSpPr>
          <a:xfrm>
            <a:off x="922296" y="3245858"/>
            <a:ext cx="789808" cy="752370"/>
            <a:chOff x="1492675" y="4992125"/>
            <a:chExt cx="481825" cy="481825"/>
          </a:xfrm>
        </p:grpSpPr>
        <p:sp>
          <p:nvSpPr>
            <p:cNvPr id="1825" name="Google Shape;1825;p33"/>
            <p:cNvSpPr/>
            <p:nvPr/>
          </p:nvSpPr>
          <p:spPr>
            <a:xfrm>
              <a:off x="1492675" y="4992125"/>
              <a:ext cx="481825" cy="481825"/>
            </a:xfrm>
            <a:custGeom>
              <a:rect b="b" l="l" r="r" t="t"/>
              <a:pathLst>
                <a:path extrusionOk="0" h="19273" w="19273">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1826" name="Google Shape;1826;p33"/>
            <p:cNvSpPr/>
            <p:nvPr/>
          </p:nvSpPr>
          <p:spPr>
            <a:xfrm>
              <a:off x="1639625" y="5170175"/>
              <a:ext cx="190100" cy="125750"/>
            </a:xfrm>
            <a:custGeom>
              <a:rect b="b" l="l" r="r" t="t"/>
              <a:pathLst>
                <a:path extrusionOk="0" h="5030" w="7604">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sp>
        <p:nvSpPr>
          <p:cNvPr id="1827" name="Google Shape;1827;p33"/>
          <p:cNvSpPr txBox="1"/>
          <p:nvPr/>
        </p:nvSpPr>
        <p:spPr>
          <a:xfrm>
            <a:off x="1712100" y="2858400"/>
            <a:ext cx="6381000" cy="203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chemeClr val="dk2"/>
                </a:solidFill>
                <a:latin typeface="Roboto"/>
                <a:ea typeface="Roboto"/>
                <a:cs typeface="Roboto"/>
                <a:sym typeface="Roboto"/>
              </a:rPr>
              <a:t>Being in a wheelchair does not mean someone is incapable of walking. Some wheelchair users are </a:t>
            </a:r>
            <a:r>
              <a:rPr b="0" i="1" lang="en" sz="2000" u="none" cap="none" strike="noStrike">
                <a:solidFill>
                  <a:schemeClr val="dk2"/>
                </a:solidFill>
                <a:latin typeface="Roboto"/>
                <a:ea typeface="Roboto"/>
                <a:cs typeface="Roboto"/>
                <a:sym typeface="Roboto"/>
              </a:rPr>
              <a:t>ambulatory, </a:t>
            </a:r>
            <a:r>
              <a:rPr b="0" i="0" lang="en" sz="2000" u="none" cap="none" strike="noStrike">
                <a:solidFill>
                  <a:schemeClr val="dk2"/>
                </a:solidFill>
                <a:latin typeface="Roboto"/>
                <a:ea typeface="Roboto"/>
                <a:cs typeface="Roboto"/>
                <a:sym typeface="Roboto"/>
              </a:rPr>
              <a:t>meaning they can walk in some circumstances. If you see a wheelchair user stand up for something or walk somewhere, it is not your place to accuse them of pretending to need their wheelchair.</a:t>
            </a:r>
            <a:endParaRPr b="0" i="0" sz="2000" u="none" cap="none" strike="noStrike">
              <a:solidFill>
                <a:schemeClr val="dk2"/>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0"/>
                                        </p:tgtEl>
                                        <p:attrNameLst>
                                          <p:attrName>style.visibility</p:attrName>
                                        </p:attrNameLst>
                                      </p:cBhvr>
                                      <p:to>
                                        <p:strVal val="visible"/>
                                      </p:to>
                                    </p:set>
                                    <p:animEffect filter="fade" transition="in">
                                      <p:cBhvr>
                                        <p:cTn dur="1000"/>
                                        <p:tgtEl>
                                          <p:spTgt spid="1820"/>
                                        </p:tgtEl>
                                      </p:cBhvr>
                                    </p:animEffect>
                                  </p:childTnLst>
                                </p:cTn>
                              </p:par>
                              <p:par>
                                <p:cTn fill="hold" nodeType="withEffect" presetClass="entr" presetID="10" presetSubtype="0">
                                  <p:stCondLst>
                                    <p:cond delay="0"/>
                                  </p:stCondLst>
                                  <p:childTnLst>
                                    <p:set>
                                      <p:cBhvr>
                                        <p:cTn dur="1" fill="hold">
                                          <p:stCondLst>
                                            <p:cond delay="0"/>
                                          </p:stCondLst>
                                        </p:cTn>
                                        <p:tgtEl>
                                          <p:spTgt spid="1821"/>
                                        </p:tgtEl>
                                        <p:attrNameLst>
                                          <p:attrName>style.visibility</p:attrName>
                                        </p:attrNameLst>
                                      </p:cBhvr>
                                      <p:to>
                                        <p:strVal val="visible"/>
                                      </p:to>
                                    </p:set>
                                    <p:animEffect filter="fade" transition="in">
                                      <p:cBhvr>
                                        <p:cTn dur="1000"/>
                                        <p:tgtEl>
                                          <p:spTgt spid="18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4"/>
                                        </p:tgtEl>
                                        <p:attrNameLst>
                                          <p:attrName>style.visibility</p:attrName>
                                        </p:attrNameLst>
                                      </p:cBhvr>
                                      <p:to>
                                        <p:strVal val="visible"/>
                                      </p:to>
                                    </p:set>
                                    <p:animEffect filter="fade" transition="in">
                                      <p:cBhvr>
                                        <p:cTn dur="1000"/>
                                        <p:tgtEl>
                                          <p:spTgt spid="1824"/>
                                        </p:tgtEl>
                                      </p:cBhvr>
                                    </p:animEffect>
                                  </p:childTnLst>
                                </p:cTn>
                              </p:par>
                              <p:par>
                                <p:cTn fill="hold" nodeType="withEffect" presetClass="entr" presetID="10" presetSubtype="0">
                                  <p:stCondLst>
                                    <p:cond delay="0"/>
                                  </p:stCondLst>
                                  <p:childTnLst>
                                    <p:set>
                                      <p:cBhvr>
                                        <p:cTn dur="1" fill="hold">
                                          <p:stCondLst>
                                            <p:cond delay="0"/>
                                          </p:stCondLst>
                                        </p:cTn>
                                        <p:tgtEl>
                                          <p:spTgt spid="1827"/>
                                        </p:tgtEl>
                                        <p:attrNameLst>
                                          <p:attrName>style.visibility</p:attrName>
                                        </p:attrNameLst>
                                      </p:cBhvr>
                                      <p:to>
                                        <p:strVal val="visible"/>
                                      </p:to>
                                    </p:set>
                                    <p:animEffect filter="fade" transition="in">
                                      <p:cBhvr>
                                        <p:cTn dur="1000"/>
                                        <p:tgtEl>
                                          <p:spTgt spid="18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1" name="Shape 1831"/>
        <p:cNvGrpSpPr/>
        <p:nvPr/>
      </p:nvGrpSpPr>
      <p:grpSpPr>
        <a:xfrm>
          <a:off x="0" y="0"/>
          <a:ext cx="0" cy="0"/>
          <a:chOff x="0" y="0"/>
          <a:chExt cx="0" cy="0"/>
        </a:xfrm>
      </p:grpSpPr>
      <p:sp>
        <p:nvSpPr>
          <p:cNvPr id="1832" name="Google Shape;1832;p34"/>
          <p:cNvSpPr txBox="1"/>
          <p:nvPr>
            <p:ph type="title"/>
          </p:nvPr>
        </p:nvSpPr>
        <p:spPr>
          <a:xfrm>
            <a:off x="1446900" y="361350"/>
            <a:ext cx="62502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Myth #3</a:t>
            </a:r>
            <a:endParaRPr/>
          </a:p>
        </p:txBody>
      </p:sp>
      <p:sp>
        <p:nvSpPr>
          <p:cNvPr id="1833" name="Google Shape;1833;p34"/>
          <p:cNvSpPr txBox="1"/>
          <p:nvPr/>
        </p:nvSpPr>
        <p:spPr>
          <a:xfrm>
            <a:off x="1712100" y="1108275"/>
            <a:ext cx="6891900" cy="861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chemeClr val="dk2"/>
                </a:solidFill>
                <a:latin typeface="Roboto"/>
                <a:ea typeface="Roboto"/>
                <a:cs typeface="Roboto"/>
                <a:sym typeface="Roboto"/>
              </a:rPr>
              <a:t>Disabled people can’t live normal lives</a:t>
            </a:r>
            <a:endParaRPr b="0" i="0" sz="3000" u="none" cap="none" strike="noStrike">
              <a:solidFill>
                <a:schemeClr val="dk2"/>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2"/>
              </a:solidFill>
              <a:latin typeface="Roboto"/>
              <a:ea typeface="Roboto"/>
              <a:cs typeface="Roboto"/>
              <a:sym typeface="Roboto"/>
            </a:endParaRPr>
          </a:p>
        </p:txBody>
      </p:sp>
      <p:grpSp>
        <p:nvGrpSpPr>
          <p:cNvPr id="1834" name="Google Shape;1834;p34"/>
          <p:cNvGrpSpPr/>
          <p:nvPr/>
        </p:nvGrpSpPr>
        <p:grpSpPr>
          <a:xfrm>
            <a:off x="947596" y="1180364"/>
            <a:ext cx="739216" cy="752370"/>
            <a:chOff x="2085525" y="4992125"/>
            <a:chExt cx="481825" cy="481825"/>
          </a:xfrm>
        </p:grpSpPr>
        <p:sp>
          <p:nvSpPr>
            <p:cNvPr id="1835" name="Google Shape;1835;p34"/>
            <p:cNvSpPr/>
            <p:nvPr/>
          </p:nvSpPr>
          <p:spPr>
            <a:xfrm>
              <a:off x="2244150" y="5152125"/>
              <a:ext cx="164500" cy="161825"/>
            </a:xfrm>
            <a:custGeom>
              <a:rect b="b" l="l" r="r" t="t"/>
              <a:pathLst>
                <a:path extrusionOk="0" h="6473" w="6580">
                  <a:moveTo>
                    <a:pt x="618" y="1"/>
                  </a:moveTo>
                  <a:cubicBezTo>
                    <a:pt x="474" y="1"/>
                    <a:pt x="329" y="56"/>
                    <a:pt x="220" y="165"/>
                  </a:cubicBezTo>
                  <a:cubicBezTo>
                    <a:pt x="3" y="385"/>
                    <a:pt x="0" y="737"/>
                    <a:pt x="214" y="957"/>
                  </a:cubicBezTo>
                  <a:lnTo>
                    <a:pt x="2093" y="2836"/>
                  </a:lnTo>
                  <a:cubicBezTo>
                    <a:pt x="2313" y="3059"/>
                    <a:pt x="2313" y="3414"/>
                    <a:pt x="2093" y="3637"/>
                  </a:cubicBezTo>
                  <a:lnTo>
                    <a:pt x="214" y="5516"/>
                  </a:lnTo>
                  <a:cubicBezTo>
                    <a:pt x="0" y="5736"/>
                    <a:pt x="3" y="6088"/>
                    <a:pt x="220" y="6308"/>
                  </a:cubicBezTo>
                  <a:cubicBezTo>
                    <a:pt x="329" y="6418"/>
                    <a:pt x="474" y="6473"/>
                    <a:pt x="618" y="6473"/>
                  </a:cubicBezTo>
                  <a:cubicBezTo>
                    <a:pt x="760" y="6473"/>
                    <a:pt x="902" y="6420"/>
                    <a:pt x="1012" y="6314"/>
                  </a:cubicBezTo>
                  <a:lnTo>
                    <a:pt x="1018" y="6308"/>
                  </a:lnTo>
                  <a:lnTo>
                    <a:pt x="2897" y="4495"/>
                  </a:lnTo>
                  <a:cubicBezTo>
                    <a:pt x="3007" y="4390"/>
                    <a:pt x="3148" y="4337"/>
                    <a:pt x="3290" y="4337"/>
                  </a:cubicBezTo>
                  <a:cubicBezTo>
                    <a:pt x="3431" y="4337"/>
                    <a:pt x="3573" y="4390"/>
                    <a:pt x="3683" y="4495"/>
                  </a:cubicBezTo>
                  <a:lnTo>
                    <a:pt x="5562" y="6308"/>
                  </a:lnTo>
                  <a:lnTo>
                    <a:pt x="5568" y="6314"/>
                  </a:lnTo>
                  <a:cubicBezTo>
                    <a:pt x="5678" y="6420"/>
                    <a:pt x="5820" y="6473"/>
                    <a:pt x="5962" y="6473"/>
                  </a:cubicBezTo>
                  <a:cubicBezTo>
                    <a:pt x="6106" y="6473"/>
                    <a:pt x="6250" y="6418"/>
                    <a:pt x="6360" y="6308"/>
                  </a:cubicBezTo>
                  <a:cubicBezTo>
                    <a:pt x="6577" y="6088"/>
                    <a:pt x="6580" y="5736"/>
                    <a:pt x="6366" y="5516"/>
                  </a:cubicBezTo>
                  <a:lnTo>
                    <a:pt x="4487" y="3637"/>
                  </a:lnTo>
                  <a:cubicBezTo>
                    <a:pt x="4267" y="3414"/>
                    <a:pt x="4267" y="3059"/>
                    <a:pt x="4487" y="2836"/>
                  </a:cubicBezTo>
                  <a:lnTo>
                    <a:pt x="6366" y="957"/>
                  </a:lnTo>
                  <a:cubicBezTo>
                    <a:pt x="6580" y="737"/>
                    <a:pt x="6577" y="385"/>
                    <a:pt x="6360" y="165"/>
                  </a:cubicBezTo>
                  <a:cubicBezTo>
                    <a:pt x="6250" y="56"/>
                    <a:pt x="6106" y="1"/>
                    <a:pt x="5962" y="1"/>
                  </a:cubicBezTo>
                  <a:cubicBezTo>
                    <a:pt x="5820" y="1"/>
                    <a:pt x="5678" y="53"/>
                    <a:pt x="5568" y="159"/>
                  </a:cubicBezTo>
                  <a:lnTo>
                    <a:pt x="5562" y="165"/>
                  </a:lnTo>
                  <a:lnTo>
                    <a:pt x="3683" y="1978"/>
                  </a:lnTo>
                  <a:cubicBezTo>
                    <a:pt x="3573" y="2083"/>
                    <a:pt x="3431" y="2136"/>
                    <a:pt x="3290" y="2136"/>
                  </a:cubicBezTo>
                  <a:cubicBezTo>
                    <a:pt x="3148" y="2136"/>
                    <a:pt x="3007" y="2083"/>
                    <a:pt x="2897" y="1978"/>
                  </a:cubicBezTo>
                  <a:lnTo>
                    <a:pt x="1018" y="165"/>
                  </a:lnTo>
                  <a:lnTo>
                    <a:pt x="1012" y="159"/>
                  </a:lnTo>
                  <a:cubicBezTo>
                    <a:pt x="902" y="53"/>
                    <a:pt x="760" y="1"/>
                    <a:pt x="618"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1836" name="Google Shape;1836;p34"/>
            <p:cNvSpPr/>
            <p:nvPr/>
          </p:nvSpPr>
          <p:spPr>
            <a:xfrm>
              <a:off x="2085525" y="4992125"/>
              <a:ext cx="481825" cy="481825"/>
            </a:xfrm>
            <a:custGeom>
              <a:rect b="b" l="l" r="r" t="t"/>
              <a:pathLst>
                <a:path extrusionOk="0" h="19273" w="19273">
                  <a:moveTo>
                    <a:pt x="12313" y="5263"/>
                  </a:moveTo>
                  <a:cubicBezTo>
                    <a:pt x="12748" y="5263"/>
                    <a:pt x="13183" y="5429"/>
                    <a:pt x="13515" y="5761"/>
                  </a:cubicBezTo>
                  <a:cubicBezTo>
                    <a:pt x="14174" y="6424"/>
                    <a:pt x="14171" y="7496"/>
                    <a:pt x="13509" y="8155"/>
                  </a:cubicBezTo>
                  <a:lnTo>
                    <a:pt x="12030" y="9637"/>
                  </a:lnTo>
                  <a:lnTo>
                    <a:pt x="13512" y="11118"/>
                  </a:lnTo>
                  <a:cubicBezTo>
                    <a:pt x="14174" y="11778"/>
                    <a:pt x="14177" y="12850"/>
                    <a:pt x="13515" y="13512"/>
                  </a:cubicBezTo>
                  <a:cubicBezTo>
                    <a:pt x="13184" y="13844"/>
                    <a:pt x="12749" y="14011"/>
                    <a:pt x="12315" y="14011"/>
                  </a:cubicBezTo>
                  <a:cubicBezTo>
                    <a:pt x="11883" y="14011"/>
                    <a:pt x="11451" y="13847"/>
                    <a:pt x="11121" y="13518"/>
                  </a:cubicBezTo>
                  <a:lnTo>
                    <a:pt x="9636" y="12088"/>
                  </a:lnTo>
                  <a:lnTo>
                    <a:pt x="8152" y="13518"/>
                  </a:lnTo>
                  <a:cubicBezTo>
                    <a:pt x="7822" y="13847"/>
                    <a:pt x="7390" y="14011"/>
                    <a:pt x="6958" y="14011"/>
                  </a:cubicBezTo>
                  <a:cubicBezTo>
                    <a:pt x="6523" y="14011"/>
                    <a:pt x="6087" y="13844"/>
                    <a:pt x="5755" y="13512"/>
                  </a:cubicBezTo>
                  <a:cubicBezTo>
                    <a:pt x="5095" y="12850"/>
                    <a:pt x="5098" y="11778"/>
                    <a:pt x="5761" y="11118"/>
                  </a:cubicBezTo>
                  <a:lnTo>
                    <a:pt x="7239" y="9637"/>
                  </a:lnTo>
                  <a:lnTo>
                    <a:pt x="5758" y="8155"/>
                  </a:lnTo>
                  <a:cubicBezTo>
                    <a:pt x="5095" y="7496"/>
                    <a:pt x="5092" y="6424"/>
                    <a:pt x="5755" y="5761"/>
                  </a:cubicBezTo>
                  <a:cubicBezTo>
                    <a:pt x="6085" y="5429"/>
                    <a:pt x="6519" y="5263"/>
                    <a:pt x="6954" y="5263"/>
                  </a:cubicBezTo>
                  <a:cubicBezTo>
                    <a:pt x="7386" y="5263"/>
                    <a:pt x="7818" y="5428"/>
                    <a:pt x="8149" y="5758"/>
                  </a:cubicBezTo>
                  <a:lnTo>
                    <a:pt x="9633" y="7188"/>
                  </a:lnTo>
                  <a:lnTo>
                    <a:pt x="11118" y="5758"/>
                  </a:lnTo>
                  <a:cubicBezTo>
                    <a:pt x="11448" y="5428"/>
                    <a:pt x="11881" y="5263"/>
                    <a:pt x="12313" y="5263"/>
                  </a:cubicBezTo>
                  <a:close/>
                  <a:moveTo>
                    <a:pt x="9636" y="1"/>
                  </a:moveTo>
                  <a:cubicBezTo>
                    <a:pt x="7095" y="1"/>
                    <a:pt x="4686" y="1012"/>
                    <a:pt x="2849" y="2849"/>
                  </a:cubicBezTo>
                  <a:cubicBezTo>
                    <a:pt x="1012" y="4686"/>
                    <a:pt x="0" y="7098"/>
                    <a:pt x="0" y="9637"/>
                  </a:cubicBezTo>
                  <a:cubicBezTo>
                    <a:pt x="0" y="12175"/>
                    <a:pt x="1012" y="14587"/>
                    <a:pt x="2849" y="16424"/>
                  </a:cubicBezTo>
                  <a:cubicBezTo>
                    <a:pt x="4686" y="18261"/>
                    <a:pt x="7095" y="19273"/>
                    <a:pt x="9636" y="19273"/>
                  </a:cubicBezTo>
                  <a:cubicBezTo>
                    <a:pt x="12175" y="19273"/>
                    <a:pt x="14584" y="18261"/>
                    <a:pt x="16421" y="16424"/>
                  </a:cubicBezTo>
                  <a:cubicBezTo>
                    <a:pt x="18261" y="14587"/>
                    <a:pt x="19272" y="12175"/>
                    <a:pt x="19272" y="9637"/>
                  </a:cubicBezTo>
                  <a:cubicBezTo>
                    <a:pt x="19272" y="7098"/>
                    <a:pt x="18261" y="4686"/>
                    <a:pt x="16421" y="2849"/>
                  </a:cubicBezTo>
                  <a:cubicBezTo>
                    <a:pt x="14584" y="1012"/>
                    <a:pt x="12175" y="1"/>
                    <a:pt x="963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grpSp>
        <p:nvGrpSpPr>
          <p:cNvPr id="1837" name="Google Shape;1837;p34"/>
          <p:cNvGrpSpPr/>
          <p:nvPr/>
        </p:nvGrpSpPr>
        <p:grpSpPr>
          <a:xfrm>
            <a:off x="810921" y="3245858"/>
            <a:ext cx="789808" cy="752370"/>
            <a:chOff x="1492675" y="4992125"/>
            <a:chExt cx="481825" cy="481825"/>
          </a:xfrm>
        </p:grpSpPr>
        <p:sp>
          <p:nvSpPr>
            <p:cNvPr id="1838" name="Google Shape;1838;p34"/>
            <p:cNvSpPr/>
            <p:nvPr/>
          </p:nvSpPr>
          <p:spPr>
            <a:xfrm>
              <a:off x="1492675" y="4992125"/>
              <a:ext cx="481825" cy="481825"/>
            </a:xfrm>
            <a:custGeom>
              <a:rect b="b" l="l" r="r" t="t"/>
              <a:pathLst>
                <a:path extrusionOk="0" h="19273" w="19273">
                  <a:moveTo>
                    <a:pt x="12728" y="5990"/>
                  </a:moveTo>
                  <a:cubicBezTo>
                    <a:pt x="13161" y="5990"/>
                    <a:pt x="13595" y="6156"/>
                    <a:pt x="13925" y="6487"/>
                  </a:cubicBezTo>
                  <a:cubicBezTo>
                    <a:pt x="14587" y="7149"/>
                    <a:pt x="14587" y="8221"/>
                    <a:pt x="13928" y="8884"/>
                  </a:cubicBezTo>
                  <a:lnTo>
                    <a:pt x="10028" y="12780"/>
                  </a:lnTo>
                  <a:cubicBezTo>
                    <a:pt x="9709" y="13100"/>
                    <a:pt x="9278" y="13280"/>
                    <a:pt x="8830" y="13280"/>
                  </a:cubicBezTo>
                  <a:lnTo>
                    <a:pt x="8815" y="13280"/>
                  </a:lnTo>
                  <a:cubicBezTo>
                    <a:pt x="8811" y="13280"/>
                    <a:pt x="8807" y="13280"/>
                    <a:pt x="8804" y="13280"/>
                  </a:cubicBezTo>
                  <a:cubicBezTo>
                    <a:pt x="8362" y="13280"/>
                    <a:pt x="7936" y="13103"/>
                    <a:pt x="7622" y="12789"/>
                  </a:cubicBezTo>
                  <a:lnTo>
                    <a:pt x="5346" y="10528"/>
                  </a:lnTo>
                  <a:cubicBezTo>
                    <a:pt x="4632" y="9877"/>
                    <a:pt x="4605" y="8760"/>
                    <a:pt x="5288" y="8077"/>
                  </a:cubicBezTo>
                  <a:cubicBezTo>
                    <a:pt x="5620" y="7745"/>
                    <a:pt x="6053" y="7581"/>
                    <a:pt x="6485" y="7581"/>
                  </a:cubicBezTo>
                  <a:cubicBezTo>
                    <a:pt x="6944" y="7581"/>
                    <a:pt x="7402" y="7766"/>
                    <a:pt x="7737" y="8134"/>
                  </a:cubicBezTo>
                  <a:lnTo>
                    <a:pt x="8812" y="9206"/>
                  </a:lnTo>
                  <a:lnTo>
                    <a:pt x="11531" y="6487"/>
                  </a:lnTo>
                  <a:cubicBezTo>
                    <a:pt x="11861" y="6156"/>
                    <a:pt x="12294" y="5990"/>
                    <a:pt x="12728" y="5990"/>
                  </a:cubicBezTo>
                  <a:close/>
                  <a:moveTo>
                    <a:pt x="9637" y="1"/>
                  </a:moveTo>
                  <a:cubicBezTo>
                    <a:pt x="7095" y="1"/>
                    <a:pt x="4686" y="1012"/>
                    <a:pt x="2849" y="2849"/>
                  </a:cubicBezTo>
                  <a:cubicBezTo>
                    <a:pt x="1013" y="4686"/>
                    <a:pt x="1" y="7098"/>
                    <a:pt x="1" y="9637"/>
                  </a:cubicBezTo>
                  <a:cubicBezTo>
                    <a:pt x="1" y="12175"/>
                    <a:pt x="1013" y="14587"/>
                    <a:pt x="2849" y="16424"/>
                  </a:cubicBezTo>
                  <a:cubicBezTo>
                    <a:pt x="4686" y="18261"/>
                    <a:pt x="7095" y="19273"/>
                    <a:pt x="9637" y="19273"/>
                  </a:cubicBezTo>
                  <a:cubicBezTo>
                    <a:pt x="12175" y="19273"/>
                    <a:pt x="14584" y="18261"/>
                    <a:pt x="16421" y="16424"/>
                  </a:cubicBezTo>
                  <a:cubicBezTo>
                    <a:pt x="18258" y="14587"/>
                    <a:pt x="19273" y="12175"/>
                    <a:pt x="19273" y="9637"/>
                  </a:cubicBezTo>
                  <a:cubicBezTo>
                    <a:pt x="19273" y="7098"/>
                    <a:pt x="18258" y="4686"/>
                    <a:pt x="16421" y="2849"/>
                  </a:cubicBezTo>
                  <a:cubicBezTo>
                    <a:pt x="14584" y="1012"/>
                    <a:pt x="12175" y="1"/>
                    <a:pt x="9637"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sp>
          <p:nvSpPr>
            <p:cNvPr id="1839" name="Google Shape;1839;p34"/>
            <p:cNvSpPr/>
            <p:nvPr/>
          </p:nvSpPr>
          <p:spPr>
            <a:xfrm>
              <a:off x="1639625" y="5170175"/>
              <a:ext cx="190100" cy="125750"/>
            </a:xfrm>
            <a:custGeom>
              <a:rect b="b" l="l" r="r" t="t"/>
              <a:pathLst>
                <a:path extrusionOk="0" h="5030" w="7604">
                  <a:moveTo>
                    <a:pt x="6852" y="0"/>
                  </a:moveTo>
                  <a:cubicBezTo>
                    <a:pt x="6851" y="0"/>
                    <a:pt x="6850" y="0"/>
                    <a:pt x="6848" y="0"/>
                  </a:cubicBezTo>
                  <a:cubicBezTo>
                    <a:pt x="6698" y="0"/>
                    <a:pt x="6556" y="57"/>
                    <a:pt x="6451" y="163"/>
                  </a:cubicBezTo>
                  <a:lnTo>
                    <a:pt x="3334" y="3279"/>
                  </a:lnTo>
                  <a:cubicBezTo>
                    <a:pt x="3224" y="3391"/>
                    <a:pt x="3080" y="3447"/>
                    <a:pt x="2935" y="3447"/>
                  </a:cubicBezTo>
                  <a:cubicBezTo>
                    <a:pt x="2791" y="3447"/>
                    <a:pt x="2646" y="3391"/>
                    <a:pt x="2536" y="3279"/>
                  </a:cubicBezTo>
                  <a:cubicBezTo>
                    <a:pt x="2533" y="3279"/>
                    <a:pt x="2533" y="3279"/>
                    <a:pt x="2530" y="3276"/>
                  </a:cubicBezTo>
                  <a:cubicBezTo>
                    <a:pt x="2521" y="3267"/>
                    <a:pt x="2509" y="3255"/>
                    <a:pt x="2497" y="3246"/>
                  </a:cubicBezTo>
                  <a:lnTo>
                    <a:pt x="1061" y="1810"/>
                  </a:lnTo>
                  <a:cubicBezTo>
                    <a:pt x="948" y="1678"/>
                    <a:pt x="789" y="1611"/>
                    <a:pt x="629" y="1611"/>
                  </a:cubicBezTo>
                  <a:cubicBezTo>
                    <a:pt x="486" y="1611"/>
                    <a:pt x="342" y="1666"/>
                    <a:pt x="233" y="1777"/>
                  </a:cubicBezTo>
                  <a:cubicBezTo>
                    <a:pt x="1" y="2009"/>
                    <a:pt x="16" y="2391"/>
                    <a:pt x="266" y="2605"/>
                  </a:cubicBezTo>
                  <a:lnTo>
                    <a:pt x="2542" y="4869"/>
                  </a:lnTo>
                  <a:cubicBezTo>
                    <a:pt x="2645" y="4972"/>
                    <a:pt x="2782" y="5029"/>
                    <a:pt x="2926" y="5029"/>
                  </a:cubicBezTo>
                  <a:cubicBezTo>
                    <a:pt x="2929" y="5029"/>
                    <a:pt x="2933" y="5029"/>
                    <a:pt x="2937" y="5029"/>
                  </a:cubicBezTo>
                  <a:lnTo>
                    <a:pt x="2943" y="5029"/>
                  </a:lnTo>
                  <a:cubicBezTo>
                    <a:pt x="3096" y="5029"/>
                    <a:pt x="3241" y="4969"/>
                    <a:pt x="3352" y="4860"/>
                  </a:cubicBezTo>
                  <a:lnTo>
                    <a:pt x="7249" y="964"/>
                  </a:lnTo>
                  <a:cubicBezTo>
                    <a:pt x="7603" y="606"/>
                    <a:pt x="7352" y="0"/>
                    <a:pt x="6852"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35D74"/>
                </a:solidFill>
                <a:latin typeface="Arial"/>
                <a:ea typeface="Arial"/>
                <a:cs typeface="Arial"/>
                <a:sym typeface="Arial"/>
              </a:endParaRPr>
            </a:p>
          </p:txBody>
        </p:sp>
      </p:grpSp>
      <p:sp>
        <p:nvSpPr>
          <p:cNvPr id="1840" name="Google Shape;1840;p34"/>
          <p:cNvSpPr txBox="1"/>
          <p:nvPr/>
        </p:nvSpPr>
        <p:spPr>
          <a:xfrm>
            <a:off x="1712100" y="2063388"/>
            <a:ext cx="6381000" cy="2955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chemeClr val="dk2"/>
                </a:solidFill>
                <a:latin typeface="Roboto"/>
                <a:ea typeface="Roboto"/>
                <a:cs typeface="Roboto"/>
                <a:sym typeface="Roboto"/>
              </a:rPr>
              <a:t>Disabled people live just like the rest of us, having relationships, families, going to school, and so much more. Just because their way of living might be different from yours does not mean it doesn’t exist.</a:t>
            </a:r>
            <a:endParaRPr b="0" i="0" sz="3000" u="none" cap="none" strike="noStrike">
              <a:solidFill>
                <a:schemeClr val="dk2"/>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3"/>
                                        </p:tgtEl>
                                        <p:attrNameLst>
                                          <p:attrName>style.visibility</p:attrName>
                                        </p:attrNameLst>
                                      </p:cBhvr>
                                      <p:to>
                                        <p:strVal val="visible"/>
                                      </p:to>
                                    </p:set>
                                    <p:animEffect filter="fade" transition="in">
                                      <p:cBhvr>
                                        <p:cTn dur="1000"/>
                                        <p:tgtEl>
                                          <p:spTgt spid="1833"/>
                                        </p:tgtEl>
                                      </p:cBhvr>
                                    </p:animEffect>
                                  </p:childTnLst>
                                </p:cTn>
                              </p:par>
                              <p:par>
                                <p:cTn fill="hold" nodeType="withEffect" presetClass="entr" presetID="10" presetSubtype="0">
                                  <p:stCondLst>
                                    <p:cond delay="0"/>
                                  </p:stCondLst>
                                  <p:childTnLst>
                                    <p:set>
                                      <p:cBhvr>
                                        <p:cTn dur="1" fill="hold">
                                          <p:stCondLst>
                                            <p:cond delay="0"/>
                                          </p:stCondLst>
                                        </p:cTn>
                                        <p:tgtEl>
                                          <p:spTgt spid="1834"/>
                                        </p:tgtEl>
                                        <p:attrNameLst>
                                          <p:attrName>style.visibility</p:attrName>
                                        </p:attrNameLst>
                                      </p:cBhvr>
                                      <p:to>
                                        <p:strVal val="visible"/>
                                      </p:to>
                                    </p:set>
                                    <p:animEffect filter="fade" transition="in">
                                      <p:cBhvr>
                                        <p:cTn dur="1000"/>
                                        <p:tgtEl>
                                          <p:spTgt spid="18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7"/>
                                        </p:tgtEl>
                                        <p:attrNameLst>
                                          <p:attrName>style.visibility</p:attrName>
                                        </p:attrNameLst>
                                      </p:cBhvr>
                                      <p:to>
                                        <p:strVal val="visible"/>
                                      </p:to>
                                    </p:set>
                                    <p:animEffect filter="fade" transition="in">
                                      <p:cBhvr>
                                        <p:cTn dur="1000"/>
                                        <p:tgtEl>
                                          <p:spTgt spid="1837"/>
                                        </p:tgtEl>
                                      </p:cBhvr>
                                    </p:animEffect>
                                  </p:childTnLst>
                                </p:cTn>
                              </p:par>
                              <p:par>
                                <p:cTn fill="hold" nodeType="withEffect" presetClass="entr" presetID="10" presetSubtype="0">
                                  <p:stCondLst>
                                    <p:cond delay="0"/>
                                  </p:stCondLst>
                                  <p:childTnLst>
                                    <p:set>
                                      <p:cBhvr>
                                        <p:cTn dur="1" fill="hold">
                                          <p:stCondLst>
                                            <p:cond delay="0"/>
                                          </p:stCondLst>
                                        </p:cTn>
                                        <p:tgtEl>
                                          <p:spTgt spid="1840"/>
                                        </p:tgtEl>
                                        <p:attrNameLst>
                                          <p:attrName>style.visibility</p:attrName>
                                        </p:attrNameLst>
                                      </p:cBhvr>
                                      <p:to>
                                        <p:strVal val="visible"/>
                                      </p:to>
                                    </p:set>
                                    <p:animEffect filter="fade" transition="in">
                                      <p:cBhvr>
                                        <p:cTn dur="1000"/>
                                        <p:tgtEl>
                                          <p:spTgt spid="18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4" name="Shape 1844"/>
        <p:cNvGrpSpPr/>
        <p:nvPr/>
      </p:nvGrpSpPr>
      <p:grpSpPr>
        <a:xfrm>
          <a:off x="0" y="0"/>
          <a:ext cx="0" cy="0"/>
          <a:chOff x="0" y="0"/>
          <a:chExt cx="0" cy="0"/>
        </a:xfrm>
      </p:grpSpPr>
      <p:sp>
        <p:nvSpPr>
          <p:cNvPr id="1845" name="Google Shape;1845;p35"/>
          <p:cNvSpPr txBox="1"/>
          <p:nvPr>
            <p:ph type="title"/>
          </p:nvPr>
        </p:nvSpPr>
        <p:spPr>
          <a:xfrm>
            <a:off x="2121950" y="1813525"/>
            <a:ext cx="5236200" cy="1165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a:t>Break time!</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9" name="Shape 1849"/>
        <p:cNvGrpSpPr/>
        <p:nvPr/>
      </p:nvGrpSpPr>
      <p:grpSpPr>
        <a:xfrm>
          <a:off x="0" y="0"/>
          <a:ext cx="0" cy="0"/>
          <a:chOff x="0" y="0"/>
          <a:chExt cx="0" cy="0"/>
        </a:xfrm>
      </p:grpSpPr>
      <p:sp>
        <p:nvSpPr>
          <p:cNvPr id="1850" name="Google Shape;1850;p36"/>
          <p:cNvSpPr txBox="1"/>
          <p:nvPr>
            <p:ph type="title"/>
          </p:nvPr>
        </p:nvSpPr>
        <p:spPr>
          <a:xfrm>
            <a:off x="2374950" y="1516150"/>
            <a:ext cx="4394100" cy="841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 sz="6800"/>
              <a:t>Carousel time</a:t>
            </a:r>
            <a:endParaRPr sz="6800"/>
          </a:p>
        </p:txBody>
      </p:sp>
      <p:sp>
        <p:nvSpPr>
          <p:cNvPr id="1851" name="Google Shape;1851;p36"/>
          <p:cNvSpPr txBox="1"/>
          <p:nvPr>
            <p:ph idx="1" type="subTitle"/>
          </p:nvPr>
        </p:nvSpPr>
        <p:spPr>
          <a:xfrm>
            <a:off x="2793600" y="2579750"/>
            <a:ext cx="3654000" cy="489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1600"/>
              </a:spcAft>
              <a:buSzPts val="1400"/>
              <a:buNone/>
            </a:pPr>
            <a:r>
              <a:rPr lang="en" sz="1900"/>
              <a:t>Let’s look at what we wrote on the board </a:t>
            </a:r>
            <a:endParaRPr sz="1900"/>
          </a:p>
        </p:txBody>
      </p:sp>
      <p:grpSp>
        <p:nvGrpSpPr>
          <p:cNvPr id="1852" name="Google Shape;1852;p36"/>
          <p:cNvGrpSpPr/>
          <p:nvPr/>
        </p:nvGrpSpPr>
        <p:grpSpPr>
          <a:xfrm flipH="1">
            <a:off x="6862397" y="3773647"/>
            <a:ext cx="4952786" cy="1508720"/>
            <a:chOff x="2868606" y="2152600"/>
            <a:chExt cx="4494361" cy="1369074"/>
          </a:xfrm>
        </p:grpSpPr>
        <p:sp>
          <p:nvSpPr>
            <p:cNvPr id="1853" name="Google Shape;1853;p36"/>
            <p:cNvSpPr/>
            <p:nvPr/>
          </p:nvSpPr>
          <p:spPr>
            <a:xfrm>
              <a:off x="2868606" y="3265874"/>
              <a:ext cx="4494361"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4" name="Google Shape;1854;p36"/>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5" name="Google Shape;1855;p36"/>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6" name="Google Shape;1856;p36"/>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7" name="Google Shape;1857;p36"/>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8" name="Google Shape;1858;p36"/>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9" name="Google Shape;1859;p36"/>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0" name="Google Shape;1860;p36"/>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1" name="Google Shape;1861;p36"/>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2" name="Google Shape;1862;p36"/>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3" name="Google Shape;1863;p36"/>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4" name="Google Shape;1864;p36"/>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5" name="Google Shape;1865;p36"/>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66" name="Google Shape;1866;p36"/>
          <p:cNvGrpSpPr/>
          <p:nvPr/>
        </p:nvGrpSpPr>
        <p:grpSpPr>
          <a:xfrm flipH="1" rot="10800000">
            <a:off x="-1699303" y="-214366"/>
            <a:ext cx="4952786" cy="1508720"/>
            <a:chOff x="2868606" y="2152600"/>
            <a:chExt cx="4494361" cy="1369074"/>
          </a:xfrm>
        </p:grpSpPr>
        <p:sp>
          <p:nvSpPr>
            <p:cNvPr id="1867" name="Google Shape;1867;p36"/>
            <p:cNvSpPr/>
            <p:nvPr/>
          </p:nvSpPr>
          <p:spPr>
            <a:xfrm>
              <a:off x="2868606" y="3265874"/>
              <a:ext cx="4494361" cy="255800"/>
            </a:xfrm>
            <a:custGeom>
              <a:rect b="b" l="l" r="r" t="t"/>
              <a:pathLst>
                <a:path extrusionOk="0" h="10232" w="283959">
                  <a:moveTo>
                    <a:pt x="141998" y="0"/>
                  </a:moveTo>
                  <a:cubicBezTo>
                    <a:pt x="63588" y="0"/>
                    <a:pt x="0" y="2278"/>
                    <a:pt x="0" y="5116"/>
                  </a:cubicBezTo>
                  <a:cubicBezTo>
                    <a:pt x="0" y="7916"/>
                    <a:pt x="63588" y="10231"/>
                    <a:pt x="141998" y="10231"/>
                  </a:cubicBezTo>
                  <a:cubicBezTo>
                    <a:pt x="220371" y="10231"/>
                    <a:pt x="283958" y="7916"/>
                    <a:pt x="283958" y="5116"/>
                  </a:cubicBezTo>
                  <a:cubicBezTo>
                    <a:pt x="283958" y="2278"/>
                    <a:pt x="220371" y="0"/>
                    <a:pt x="1419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8" name="Google Shape;1868;p36"/>
            <p:cNvSpPr/>
            <p:nvPr/>
          </p:nvSpPr>
          <p:spPr>
            <a:xfrm>
              <a:off x="5034225" y="3071725"/>
              <a:ext cx="374325" cy="243650"/>
            </a:xfrm>
            <a:custGeom>
              <a:rect b="b" l="l" r="r" t="t"/>
              <a:pathLst>
                <a:path extrusionOk="0" h="9746" w="14973">
                  <a:moveTo>
                    <a:pt x="11612" y="0"/>
                  </a:moveTo>
                  <a:cubicBezTo>
                    <a:pt x="8103" y="0"/>
                    <a:pt x="8887" y="8588"/>
                    <a:pt x="8887" y="8588"/>
                  </a:cubicBezTo>
                  <a:cubicBezTo>
                    <a:pt x="8887" y="8588"/>
                    <a:pt x="5082" y="3363"/>
                    <a:pt x="2821" y="3363"/>
                  </a:cubicBezTo>
                  <a:cubicBezTo>
                    <a:pt x="2489" y="3363"/>
                    <a:pt x="2190" y="3476"/>
                    <a:pt x="1942" y="3734"/>
                  </a:cubicBezTo>
                  <a:cubicBezTo>
                    <a:pt x="0" y="5788"/>
                    <a:pt x="6534" y="9745"/>
                    <a:pt x="6534" y="9745"/>
                  </a:cubicBezTo>
                  <a:lnTo>
                    <a:pt x="11276" y="9745"/>
                  </a:lnTo>
                  <a:cubicBezTo>
                    <a:pt x="11276" y="9745"/>
                    <a:pt x="14973" y="0"/>
                    <a:pt x="116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9" name="Google Shape;1869;p36"/>
            <p:cNvSpPr/>
            <p:nvPr/>
          </p:nvSpPr>
          <p:spPr>
            <a:xfrm>
              <a:off x="6978600" y="3132400"/>
              <a:ext cx="374350" cy="243650"/>
            </a:xfrm>
            <a:custGeom>
              <a:rect b="b" l="l" r="r" t="t"/>
              <a:pathLst>
                <a:path extrusionOk="0" h="9746" w="14974">
                  <a:moveTo>
                    <a:pt x="3399" y="0"/>
                  </a:moveTo>
                  <a:cubicBezTo>
                    <a:pt x="1" y="0"/>
                    <a:pt x="3735" y="9745"/>
                    <a:pt x="3735" y="9745"/>
                  </a:cubicBezTo>
                  <a:lnTo>
                    <a:pt x="8439" y="9745"/>
                  </a:lnTo>
                  <a:cubicBezTo>
                    <a:pt x="8439" y="9745"/>
                    <a:pt x="14974" y="5788"/>
                    <a:pt x="13069" y="3734"/>
                  </a:cubicBezTo>
                  <a:cubicBezTo>
                    <a:pt x="12821" y="3476"/>
                    <a:pt x="12522" y="3363"/>
                    <a:pt x="12189" y="3363"/>
                  </a:cubicBezTo>
                  <a:cubicBezTo>
                    <a:pt x="9920" y="3363"/>
                    <a:pt x="6087" y="8588"/>
                    <a:pt x="6087" y="8588"/>
                  </a:cubicBezTo>
                  <a:cubicBezTo>
                    <a:pt x="6087" y="8588"/>
                    <a:pt x="6871" y="0"/>
                    <a:pt x="3399"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0" name="Google Shape;1870;p36"/>
            <p:cNvSpPr/>
            <p:nvPr/>
          </p:nvSpPr>
          <p:spPr>
            <a:xfrm>
              <a:off x="5375875" y="2152600"/>
              <a:ext cx="1052950" cy="1173050"/>
            </a:xfrm>
            <a:custGeom>
              <a:rect b="b" l="l" r="r" t="t"/>
              <a:pathLst>
                <a:path extrusionOk="0" h="46922" w="42118">
                  <a:moveTo>
                    <a:pt x="17846" y="19361"/>
                  </a:moveTo>
                  <a:cubicBezTo>
                    <a:pt x="17883" y="19361"/>
                    <a:pt x="17921" y="19362"/>
                    <a:pt x="17960" y="19366"/>
                  </a:cubicBezTo>
                  <a:cubicBezTo>
                    <a:pt x="18968" y="19403"/>
                    <a:pt x="19752" y="20710"/>
                    <a:pt x="20088" y="21344"/>
                  </a:cubicBezTo>
                  <a:cubicBezTo>
                    <a:pt x="20275" y="21680"/>
                    <a:pt x="20275" y="22054"/>
                    <a:pt x="20163" y="22390"/>
                  </a:cubicBezTo>
                  <a:cubicBezTo>
                    <a:pt x="20021" y="22673"/>
                    <a:pt x="19793" y="22785"/>
                    <a:pt x="19521" y="22785"/>
                  </a:cubicBezTo>
                  <a:cubicBezTo>
                    <a:pt x="18933" y="22785"/>
                    <a:pt x="18136" y="22264"/>
                    <a:pt x="17549" y="21830"/>
                  </a:cubicBezTo>
                  <a:cubicBezTo>
                    <a:pt x="16534" y="21141"/>
                    <a:pt x="16610" y="19361"/>
                    <a:pt x="17846" y="19361"/>
                  </a:cubicBezTo>
                  <a:close/>
                  <a:moveTo>
                    <a:pt x="31197" y="26482"/>
                  </a:moveTo>
                  <a:cubicBezTo>
                    <a:pt x="31302" y="26482"/>
                    <a:pt x="31408" y="26508"/>
                    <a:pt x="31514" y="26534"/>
                  </a:cubicBezTo>
                  <a:cubicBezTo>
                    <a:pt x="33232" y="27328"/>
                    <a:pt x="30719" y="28102"/>
                    <a:pt x="29358" y="28102"/>
                  </a:cubicBezTo>
                  <a:cubicBezTo>
                    <a:pt x="28797" y="28102"/>
                    <a:pt x="28431" y="27971"/>
                    <a:pt x="28638" y="27655"/>
                  </a:cubicBezTo>
                  <a:cubicBezTo>
                    <a:pt x="29199" y="26758"/>
                    <a:pt x="30543" y="26572"/>
                    <a:pt x="31065" y="26497"/>
                  </a:cubicBezTo>
                  <a:cubicBezTo>
                    <a:pt x="31109" y="26486"/>
                    <a:pt x="31153" y="26482"/>
                    <a:pt x="31197" y="26482"/>
                  </a:cubicBezTo>
                  <a:close/>
                  <a:moveTo>
                    <a:pt x="12156" y="26537"/>
                  </a:moveTo>
                  <a:cubicBezTo>
                    <a:pt x="13306" y="26537"/>
                    <a:pt x="15309" y="28961"/>
                    <a:pt x="15309" y="28961"/>
                  </a:cubicBezTo>
                  <a:cubicBezTo>
                    <a:pt x="15618" y="29921"/>
                    <a:pt x="15412" y="30288"/>
                    <a:pt x="14967" y="30288"/>
                  </a:cubicBezTo>
                  <a:cubicBezTo>
                    <a:pt x="13805" y="30288"/>
                    <a:pt x="11018" y="27779"/>
                    <a:pt x="11612" y="26833"/>
                  </a:cubicBezTo>
                  <a:cubicBezTo>
                    <a:pt x="11749" y="26624"/>
                    <a:pt x="11937" y="26537"/>
                    <a:pt x="12156" y="26537"/>
                  </a:cubicBezTo>
                  <a:close/>
                  <a:moveTo>
                    <a:pt x="26657" y="32520"/>
                  </a:moveTo>
                  <a:cubicBezTo>
                    <a:pt x="27930" y="32520"/>
                    <a:pt x="28765" y="33682"/>
                    <a:pt x="29161" y="34375"/>
                  </a:cubicBezTo>
                  <a:cubicBezTo>
                    <a:pt x="29423" y="34824"/>
                    <a:pt x="29423" y="35346"/>
                    <a:pt x="29124" y="35757"/>
                  </a:cubicBezTo>
                  <a:cubicBezTo>
                    <a:pt x="28911" y="36036"/>
                    <a:pt x="28637" y="36155"/>
                    <a:pt x="28336" y="36155"/>
                  </a:cubicBezTo>
                  <a:cubicBezTo>
                    <a:pt x="26786" y="36155"/>
                    <a:pt x="24511" y="33021"/>
                    <a:pt x="26137" y="32583"/>
                  </a:cubicBezTo>
                  <a:cubicBezTo>
                    <a:pt x="26318" y="32540"/>
                    <a:pt x="26491" y="32520"/>
                    <a:pt x="26657" y="32520"/>
                  </a:cubicBezTo>
                  <a:close/>
                  <a:moveTo>
                    <a:pt x="31927" y="1"/>
                  </a:moveTo>
                  <a:cubicBezTo>
                    <a:pt x="31269" y="1"/>
                    <a:pt x="30602" y="94"/>
                    <a:pt x="29945" y="286"/>
                  </a:cubicBezTo>
                  <a:cubicBezTo>
                    <a:pt x="29348" y="472"/>
                    <a:pt x="28713" y="734"/>
                    <a:pt x="28078" y="995"/>
                  </a:cubicBezTo>
                  <a:cubicBezTo>
                    <a:pt x="27518" y="1219"/>
                    <a:pt x="27108" y="1630"/>
                    <a:pt x="26809" y="2153"/>
                  </a:cubicBezTo>
                  <a:cubicBezTo>
                    <a:pt x="26099" y="3459"/>
                    <a:pt x="25987" y="4990"/>
                    <a:pt x="26473" y="6409"/>
                  </a:cubicBezTo>
                  <a:cubicBezTo>
                    <a:pt x="27316" y="9076"/>
                    <a:pt x="26375" y="10851"/>
                    <a:pt x="25108" y="10851"/>
                  </a:cubicBezTo>
                  <a:cubicBezTo>
                    <a:pt x="24637" y="10851"/>
                    <a:pt x="24121" y="10605"/>
                    <a:pt x="23635" y="10068"/>
                  </a:cubicBezTo>
                  <a:cubicBezTo>
                    <a:pt x="22403" y="8761"/>
                    <a:pt x="23336" y="5961"/>
                    <a:pt x="23038" y="3571"/>
                  </a:cubicBezTo>
                  <a:lnTo>
                    <a:pt x="23038" y="3571"/>
                  </a:lnTo>
                  <a:cubicBezTo>
                    <a:pt x="20909" y="4804"/>
                    <a:pt x="18594" y="6297"/>
                    <a:pt x="16055" y="8015"/>
                  </a:cubicBezTo>
                  <a:cubicBezTo>
                    <a:pt x="16205" y="8575"/>
                    <a:pt x="16429" y="9098"/>
                    <a:pt x="16765" y="9583"/>
                  </a:cubicBezTo>
                  <a:cubicBezTo>
                    <a:pt x="17736" y="11188"/>
                    <a:pt x="21021" y="14101"/>
                    <a:pt x="19304" y="15893"/>
                  </a:cubicBezTo>
                  <a:cubicBezTo>
                    <a:pt x="18949" y="16271"/>
                    <a:pt x="18475" y="16443"/>
                    <a:pt x="17941" y="16443"/>
                  </a:cubicBezTo>
                  <a:cubicBezTo>
                    <a:pt x="15942" y="16443"/>
                    <a:pt x="13098" y="14036"/>
                    <a:pt x="12508" y="11002"/>
                  </a:cubicBezTo>
                  <a:cubicBezTo>
                    <a:pt x="12508" y="10852"/>
                    <a:pt x="12471" y="10703"/>
                    <a:pt x="12396" y="10554"/>
                  </a:cubicBezTo>
                  <a:cubicBezTo>
                    <a:pt x="10753" y="11823"/>
                    <a:pt x="9223" y="13317"/>
                    <a:pt x="7878" y="14960"/>
                  </a:cubicBezTo>
                  <a:cubicBezTo>
                    <a:pt x="7878" y="16565"/>
                    <a:pt x="8775" y="18021"/>
                    <a:pt x="10231" y="18731"/>
                  </a:cubicBezTo>
                  <a:cubicBezTo>
                    <a:pt x="13031" y="20187"/>
                    <a:pt x="14525" y="22427"/>
                    <a:pt x="11762" y="22801"/>
                  </a:cubicBezTo>
                  <a:cubicBezTo>
                    <a:pt x="11650" y="22818"/>
                    <a:pt x="11541" y="22826"/>
                    <a:pt x="11433" y="22826"/>
                  </a:cubicBezTo>
                  <a:cubicBezTo>
                    <a:pt x="8990" y="22826"/>
                    <a:pt x="7599" y="18527"/>
                    <a:pt x="5489" y="18133"/>
                  </a:cubicBezTo>
                  <a:cubicBezTo>
                    <a:pt x="4331" y="19888"/>
                    <a:pt x="3323" y="21755"/>
                    <a:pt x="2464" y="23697"/>
                  </a:cubicBezTo>
                  <a:cubicBezTo>
                    <a:pt x="2726" y="25041"/>
                    <a:pt x="3547" y="26198"/>
                    <a:pt x="4742" y="26870"/>
                  </a:cubicBezTo>
                  <a:cubicBezTo>
                    <a:pt x="7804" y="28663"/>
                    <a:pt x="10828" y="31015"/>
                    <a:pt x="9484" y="32919"/>
                  </a:cubicBezTo>
                  <a:cubicBezTo>
                    <a:pt x="9079" y="33493"/>
                    <a:pt x="8568" y="33745"/>
                    <a:pt x="7917" y="33745"/>
                  </a:cubicBezTo>
                  <a:cubicBezTo>
                    <a:pt x="6408" y="33745"/>
                    <a:pt x="4141" y="32393"/>
                    <a:pt x="672" y="30567"/>
                  </a:cubicBezTo>
                  <a:lnTo>
                    <a:pt x="448" y="30455"/>
                  </a:lnTo>
                  <a:lnTo>
                    <a:pt x="448" y="30455"/>
                  </a:lnTo>
                  <a:cubicBezTo>
                    <a:pt x="0" y="32845"/>
                    <a:pt x="112" y="35272"/>
                    <a:pt x="709" y="37624"/>
                  </a:cubicBezTo>
                  <a:cubicBezTo>
                    <a:pt x="2278" y="41806"/>
                    <a:pt x="5339" y="41432"/>
                    <a:pt x="9409" y="43075"/>
                  </a:cubicBezTo>
                  <a:cubicBezTo>
                    <a:pt x="10268" y="43374"/>
                    <a:pt x="11015" y="43934"/>
                    <a:pt x="11575" y="44681"/>
                  </a:cubicBezTo>
                  <a:cubicBezTo>
                    <a:pt x="11836" y="45390"/>
                    <a:pt x="11874" y="46174"/>
                    <a:pt x="11687" y="46921"/>
                  </a:cubicBezTo>
                  <a:lnTo>
                    <a:pt x="12210" y="46921"/>
                  </a:lnTo>
                  <a:cubicBezTo>
                    <a:pt x="12471" y="46436"/>
                    <a:pt x="12770" y="45950"/>
                    <a:pt x="13143" y="45390"/>
                  </a:cubicBezTo>
                  <a:lnTo>
                    <a:pt x="13927" y="44083"/>
                  </a:lnTo>
                  <a:cubicBezTo>
                    <a:pt x="17250" y="38558"/>
                    <a:pt x="32334" y="5180"/>
                    <a:pt x="32335" y="5177"/>
                  </a:cubicBezTo>
                  <a:lnTo>
                    <a:pt x="32335" y="5177"/>
                  </a:lnTo>
                  <a:cubicBezTo>
                    <a:pt x="30057" y="12607"/>
                    <a:pt x="18258" y="41171"/>
                    <a:pt x="16242" y="43859"/>
                  </a:cubicBezTo>
                  <a:cubicBezTo>
                    <a:pt x="15533" y="44830"/>
                    <a:pt x="14861" y="45838"/>
                    <a:pt x="14263" y="46921"/>
                  </a:cubicBezTo>
                  <a:lnTo>
                    <a:pt x="33604" y="46921"/>
                  </a:lnTo>
                  <a:cubicBezTo>
                    <a:pt x="33716" y="46697"/>
                    <a:pt x="33866" y="46548"/>
                    <a:pt x="34015" y="46324"/>
                  </a:cubicBezTo>
                  <a:cubicBezTo>
                    <a:pt x="28937" y="44233"/>
                    <a:pt x="26062" y="43374"/>
                    <a:pt x="26660" y="41134"/>
                  </a:cubicBezTo>
                  <a:cubicBezTo>
                    <a:pt x="26934" y="40103"/>
                    <a:pt x="27881" y="39720"/>
                    <a:pt x="29147" y="39720"/>
                  </a:cubicBezTo>
                  <a:cubicBezTo>
                    <a:pt x="30632" y="39720"/>
                    <a:pt x="32557" y="40247"/>
                    <a:pt x="34351" y="40872"/>
                  </a:cubicBezTo>
                  <a:cubicBezTo>
                    <a:pt x="34874" y="41077"/>
                    <a:pt x="35425" y="41171"/>
                    <a:pt x="35978" y="41171"/>
                  </a:cubicBezTo>
                  <a:cubicBezTo>
                    <a:pt x="36333" y="41171"/>
                    <a:pt x="36689" y="41132"/>
                    <a:pt x="37040" y="41059"/>
                  </a:cubicBezTo>
                  <a:cubicBezTo>
                    <a:pt x="37152" y="40872"/>
                    <a:pt x="37226" y="40648"/>
                    <a:pt x="37301" y="40462"/>
                  </a:cubicBezTo>
                  <a:cubicBezTo>
                    <a:pt x="38197" y="38445"/>
                    <a:pt x="39019" y="36392"/>
                    <a:pt x="39691" y="34338"/>
                  </a:cubicBezTo>
                  <a:cubicBezTo>
                    <a:pt x="39098" y="34025"/>
                    <a:pt x="38300" y="33964"/>
                    <a:pt x="37441" y="33964"/>
                  </a:cubicBezTo>
                  <a:cubicBezTo>
                    <a:pt x="36898" y="33964"/>
                    <a:pt x="36330" y="33988"/>
                    <a:pt x="35775" y="33988"/>
                  </a:cubicBezTo>
                  <a:cubicBezTo>
                    <a:pt x="34384" y="33988"/>
                    <a:pt x="33071" y="33836"/>
                    <a:pt x="32410" y="32770"/>
                  </a:cubicBezTo>
                  <a:cubicBezTo>
                    <a:pt x="31473" y="31295"/>
                    <a:pt x="32166" y="30613"/>
                    <a:pt x="33540" y="30613"/>
                  </a:cubicBezTo>
                  <a:cubicBezTo>
                    <a:pt x="34358" y="30613"/>
                    <a:pt x="35417" y="30854"/>
                    <a:pt x="36517" y="31314"/>
                  </a:cubicBezTo>
                  <a:cubicBezTo>
                    <a:pt x="37065" y="31566"/>
                    <a:pt x="37644" y="31688"/>
                    <a:pt x="38218" y="31688"/>
                  </a:cubicBezTo>
                  <a:cubicBezTo>
                    <a:pt x="39091" y="31688"/>
                    <a:pt x="39956" y="31406"/>
                    <a:pt x="40699" y="30866"/>
                  </a:cubicBezTo>
                  <a:cubicBezTo>
                    <a:pt x="41221" y="28812"/>
                    <a:pt x="41595" y="26684"/>
                    <a:pt x="41856" y="24556"/>
                  </a:cubicBezTo>
                  <a:lnTo>
                    <a:pt x="41856" y="24556"/>
                  </a:lnTo>
                  <a:cubicBezTo>
                    <a:pt x="41744" y="24630"/>
                    <a:pt x="41632" y="24668"/>
                    <a:pt x="41520" y="24742"/>
                  </a:cubicBezTo>
                  <a:cubicBezTo>
                    <a:pt x="40434" y="25356"/>
                    <a:pt x="39196" y="25623"/>
                    <a:pt x="38017" y="25623"/>
                  </a:cubicBezTo>
                  <a:cubicBezTo>
                    <a:pt x="35468" y="25623"/>
                    <a:pt x="33202" y="24374"/>
                    <a:pt x="33380" y="22689"/>
                  </a:cubicBezTo>
                  <a:cubicBezTo>
                    <a:pt x="33679" y="20224"/>
                    <a:pt x="38010" y="20859"/>
                    <a:pt x="39877" y="20598"/>
                  </a:cubicBezTo>
                  <a:cubicBezTo>
                    <a:pt x="40661" y="20486"/>
                    <a:pt x="41446" y="20224"/>
                    <a:pt x="42118" y="19814"/>
                  </a:cubicBezTo>
                  <a:cubicBezTo>
                    <a:pt x="42080" y="17013"/>
                    <a:pt x="41782" y="14213"/>
                    <a:pt x="41109" y="11487"/>
                  </a:cubicBezTo>
                  <a:cubicBezTo>
                    <a:pt x="38762" y="12588"/>
                    <a:pt x="37135" y="15635"/>
                    <a:pt x="35166" y="15635"/>
                  </a:cubicBezTo>
                  <a:cubicBezTo>
                    <a:pt x="35131" y="15635"/>
                    <a:pt x="35096" y="15634"/>
                    <a:pt x="35061" y="15632"/>
                  </a:cubicBezTo>
                  <a:cubicBezTo>
                    <a:pt x="32372" y="15520"/>
                    <a:pt x="32447" y="12570"/>
                    <a:pt x="36031" y="11076"/>
                  </a:cubicBezTo>
                  <a:cubicBezTo>
                    <a:pt x="39616" y="9583"/>
                    <a:pt x="39392" y="6297"/>
                    <a:pt x="39392" y="6297"/>
                  </a:cubicBezTo>
                  <a:cubicBezTo>
                    <a:pt x="38944" y="5326"/>
                    <a:pt x="38496" y="4356"/>
                    <a:pt x="37936" y="3385"/>
                  </a:cubicBezTo>
                  <a:cubicBezTo>
                    <a:pt x="36645" y="1244"/>
                    <a:pt x="34341" y="1"/>
                    <a:pt x="3192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1" name="Google Shape;1871;p36"/>
            <p:cNvSpPr/>
            <p:nvPr/>
          </p:nvSpPr>
          <p:spPr>
            <a:xfrm>
              <a:off x="5680175" y="2282025"/>
              <a:ext cx="503150" cy="1043625"/>
            </a:xfrm>
            <a:custGeom>
              <a:rect b="b" l="l" r="r" t="t"/>
              <a:pathLst>
                <a:path extrusionOk="0" h="41745" w="20126">
                  <a:moveTo>
                    <a:pt x="20126" y="0"/>
                  </a:moveTo>
                  <a:cubicBezTo>
                    <a:pt x="20124" y="3"/>
                    <a:pt x="5078" y="33381"/>
                    <a:pt x="1718" y="38906"/>
                  </a:cubicBezTo>
                  <a:lnTo>
                    <a:pt x="934" y="40213"/>
                  </a:lnTo>
                  <a:cubicBezTo>
                    <a:pt x="598" y="40773"/>
                    <a:pt x="299" y="41259"/>
                    <a:pt x="0" y="41744"/>
                  </a:cubicBezTo>
                  <a:lnTo>
                    <a:pt x="2091" y="41744"/>
                  </a:lnTo>
                  <a:cubicBezTo>
                    <a:pt x="2689" y="40699"/>
                    <a:pt x="3361" y="39653"/>
                    <a:pt x="4070" y="38682"/>
                  </a:cubicBezTo>
                  <a:cubicBezTo>
                    <a:pt x="6086" y="35994"/>
                    <a:pt x="17885" y="7430"/>
                    <a:pt x="2012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2" name="Google Shape;1872;p36"/>
            <p:cNvSpPr/>
            <p:nvPr/>
          </p:nvSpPr>
          <p:spPr>
            <a:xfrm>
              <a:off x="6028350" y="2586825"/>
              <a:ext cx="207250" cy="91000"/>
            </a:xfrm>
            <a:custGeom>
              <a:rect b="b" l="l" r="r" t="t"/>
              <a:pathLst>
                <a:path extrusionOk="0" h="3640" w="8290">
                  <a:moveTo>
                    <a:pt x="7524" y="1"/>
                  </a:moveTo>
                  <a:cubicBezTo>
                    <a:pt x="5248" y="1"/>
                    <a:pt x="3012" y="448"/>
                    <a:pt x="897" y="1287"/>
                  </a:cubicBezTo>
                  <a:lnTo>
                    <a:pt x="0" y="3639"/>
                  </a:lnTo>
                  <a:cubicBezTo>
                    <a:pt x="2390" y="1735"/>
                    <a:pt x="5265" y="503"/>
                    <a:pt x="8290" y="18"/>
                  </a:cubicBezTo>
                  <a:cubicBezTo>
                    <a:pt x="8034" y="6"/>
                    <a:pt x="7779" y="1"/>
                    <a:pt x="7524"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3" name="Google Shape;1873;p36"/>
            <p:cNvSpPr/>
            <p:nvPr/>
          </p:nvSpPr>
          <p:spPr>
            <a:xfrm>
              <a:off x="5957400" y="2445375"/>
              <a:ext cx="85900" cy="219375"/>
            </a:xfrm>
            <a:custGeom>
              <a:rect b="b" l="l" r="r" t="t"/>
              <a:pathLst>
                <a:path extrusionOk="0" h="8775" w="3436">
                  <a:moveTo>
                    <a:pt x="1" y="0"/>
                  </a:moveTo>
                  <a:cubicBezTo>
                    <a:pt x="1457" y="2689"/>
                    <a:pt x="2204" y="5713"/>
                    <a:pt x="2129" y="8775"/>
                  </a:cubicBezTo>
                  <a:lnTo>
                    <a:pt x="3436" y="6684"/>
                  </a:lnTo>
                  <a:cubicBezTo>
                    <a:pt x="2764" y="4219"/>
                    <a:pt x="1606" y="1942"/>
                    <a:pt x="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4" name="Google Shape;1874;p36"/>
            <p:cNvSpPr/>
            <p:nvPr/>
          </p:nvSpPr>
          <p:spPr>
            <a:xfrm>
              <a:off x="5785650" y="2745000"/>
              <a:ext cx="138175" cy="187650"/>
            </a:xfrm>
            <a:custGeom>
              <a:rect b="b" l="l" r="r" t="t"/>
              <a:pathLst>
                <a:path extrusionOk="0" h="7506" w="5527">
                  <a:moveTo>
                    <a:pt x="1" y="1"/>
                  </a:moveTo>
                  <a:lnTo>
                    <a:pt x="1" y="1"/>
                  </a:lnTo>
                  <a:cubicBezTo>
                    <a:pt x="2278" y="2017"/>
                    <a:pt x="4033" y="4631"/>
                    <a:pt x="5004" y="7506"/>
                  </a:cubicBezTo>
                  <a:lnTo>
                    <a:pt x="5527" y="5116"/>
                  </a:lnTo>
                  <a:cubicBezTo>
                    <a:pt x="4070" y="3025"/>
                    <a:pt x="2203" y="1308"/>
                    <a:pt x="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5" name="Google Shape;1875;p36"/>
            <p:cNvSpPr/>
            <p:nvPr/>
          </p:nvSpPr>
          <p:spPr>
            <a:xfrm>
              <a:off x="5690450" y="2949425"/>
              <a:ext cx="116700" cy="204450"/>
            </a:xfrm>
            <a:custGeom>
              <a:rect b="b" l="l" r="r" t="t"/>
              <a:pathLst>
                <a:path extrusionOk="0" h="8178" w="4668">
                  <a:moveTo>
                    <a:pt x="0" y="1"/>
                  </a:moveTo>
                  <a:lnTo>
                    <a:pt x="0" y="1"/>
                  </a:lnTo>
                  <a:cubicBezTo>
                    <a:pt x="1942" y="2353"/>
                    <a:pt x="3248" y="5153"/>
                    <a:pt x="3809" y="8178"/>
                  </a:cubicBezTo>
                  <a:lnTo>
                    <a:pt x="4667" y="5900"/>
                  </a:lnTo>
                  <a:cubicBezTo>
                    <a:pt x="3547" y="3623"/>
                    <a:pt x="1942" y="1606"/>
                    <a:pt x="0"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6" name="Google Shape;1876;p36"/>
            <p:cNvSpPr/>
            <p:nvPr/>
          </p:nvSpPr>
          <p:spPr>
            <a:xfrm>
              <a:off x="5899525" y="2888900"/>
              <a:ext cx="225000" cy="47500"/>
            </a:xfrm>
            <a:custGeom>
              <a:rect b="b" l="l" r="r" t="t"/>
              <a:pathLst>
                <a:path extrusionOk="0" h="1900" w="9000">
                  <a:moveTo>
                    <a:pt x="2657" y="0"/>
                  </a:moveTo>
                  <a:cubicBezTo>
                    <a:pt x="2294" y="0"/>
                    <a:pt x="1932" y="11"/>
                    <a:pt x="1569" y="32"/>
                  </a:cubicBezTo>
                  <a:lnTo>
                    <a:pt x="1" y="1899"/>
                  </a:lnTo>
                  <a:cubicBezTo>
                    <a:pt x="1910" y="1230"/>
                    <a:pt x="3917" y="890"/>
                    <a:pt x="5937" y="890"/>
                  </a:cubicBezTo>
                  <a:cubicBezTo>
                    <a:pt x="6958" y="890"/>
                    <a:pt x="7983" y="977"/>
                    <a:pt x="8999" y="1152"/>
                  </a:cubicBezTo>
                  <a:cubicBezTo>
                    <a:pt x="6983" y="384"/>
                    <a:pt x="4830" y="0"/>
                    <a:pt x="2657"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7" name="Google Shape;1877;p36"/>
            <p:cNvSpPr/>
            <p:nvPr/>
          </p:nvSpPr>
          <p:spPr>
            <a:xfrm>
              <a:off x="5804325" y="3109525"/>
              <a:ext cx="220325" cy="62100"/>
            </a:xfrm>
            <a:custGeom>
              <a:rect b="b" l="l" r="r" t="t"/>
              <a:pathLst>
                <a:path extrusionOk="0" h="2484" w="8813">
                  <a:moveTo>
                    <a:pt x="5041" y="0"/>
                  </a:moveTo>
                  <a:cubicBezTo>
                    <a:pt x="3781" y="0"/>
                    <a:pt x="2521" y="131"/>
                    <a:pt x="1270" y="392"/>
                  </a:cubicBezTo>
                  <a:lnTo>
                    <a:pt x="0" y="2483"/>
                  </a:lnTo>
                  <a:cubicBezTo>
                    <a:pt x="2658" y="1100"/>
                    <a:pt x="5599" y="391"/>
                    <a:pt x="8582" y="391"/>
                  </a:cubicBezTo>
                  <a:cubicBezTo>
                    <a:pt x="8659" y="391"/>
                    <a:pt x="8736" y="391"/>
                    <a:pt x="8812" y="392"/>
                  </a:cubicBezTo>
                  <a:cubicBezTo>
                    <a:pt x="7561" y="131"/>
                    <a:pt x="6301" y="0"/>
                    <a:pt x="5041"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8" name="Google Shape;1878;p36"/>
            <p:cNvSpPr/>
            <p:nvPr/>
          </p:nvSpPr>
          <p:spPr>
            <a:xfrm>
              <a:off x="6623900" y="2192400"/>
              <a:ext cx="511550" cy="1161250"/>
            </a:xfrm>
            <a:custGeom>
              <a:rect b="b" l="l" r="r" t="t"/>
              <a:pathLst>
                <a:path extrusionOk="0" h="46450" w="20462">
                  <a:moveTo>
                    <a:pt x="17997" y="1"/>
                  </a:moveTo>
                  <a:cubicBezTo>
                    <a:pt x="17885" y="6273"/>
                    <a:pt x="12173" y="7916"/>
                    <a:pt x="10231" y="11239"/>
                  </a:cubicBezTo>
                  <a:cubicBezTo>
                    <a:pt x="8327" y="14562"/>
                    <a:pt x="11351" y="16019"/>
                    <a:pt x="9260" y="18296"/>
                  </a:cubicBezTo>
                  <a:cubicBezTo>
                    <a:pt x="7169" y="20611"/>
                    <a:pt x="4780" y="20462"/>
                    <a:pt x="5414" y="22814"/>
                  </a:cubicBezTo>
                  <a:cubicBezTo>
                    <a:pt x="6049" y="25204"/>
                    <a:pt x="7729" y="29087"/>
                    <a:pt x="4518" y="30581"/>
                  </a:cubicBezTo>
                  <a:cubicBezTo>
                    <a:pt x="1307" y="32037"/>
                    <a:pt x="2838" y="34165"/>
                    <a:pt x="3809" y="37115"/>
                  </a:cubicBezTo>
                  <a:cubicBezTo>
                    <a:pt x="4817" y="40027"/>
                    <a:pt x="4033" y="41334"/>
                    <a:pt x="971" y="44358"/>
                  </a:cubicBezTo>
                  <a:cubicBezTo>
                    <a:pt x="187" y="45105"/>
                    <a:pt x="0" y="45815"/>
                    <a:pt x="112" y="46449"/>
                  </a:cubicBezTo>
                  <a:lnTo>
                    <a:pt x="11911" y="46449"/>
                  </a:lnTo>
                  <a:cubicBezTo>
                    <a:pt x="12247" y="45404"/>
                    <a:pt x="12434" y="44321"/>
                    <a:pt x="12359" y="43238"/>
                  </a:cubicBezTo>
                  <a:cubicBezTo>
                    <a:pt x="12135" y="39019"/>
                    <a:pt x="11351" y="39206"/>
                    <a:pt x="12957" y="37301"/>
                  </a:cubicBezTo>
                  <a:cubicBezTo>
                    <a:pt x="14525" y="35360"/>
                    <a:pt x="15458" y="35024"/>
                    <a:pt x="14749" y="32149"/>
                  </a:cubicBezTo>
                  <a:cubicBezTo>
                    <a:pt x="14040" y="29236"/>
                    <a:pt x="13778" y="27295"/>
                    <a:pt x="16056" y="25503"/>
                  </a:cubicBezTo>
                  <a:cubicBezTo>
                    <a:pt x="18333" y="23673"/>
                    <a:pt x="18408" y="20499"/>
                    <a:pt x="17064" y="17699"/>
                  </a:cubicBezTo>
                  <a:cubicBezTo>
                    <a:pt x="15682" y="14936"/>
                    <a:pt x="18408" y="12957"/>
                    <a:pt x="19454" y="8700"/>
                  </a:cubicBezTo>
                  <a:cubicBezTo>
                    <a:pt x="20462" y="4444"/>
                    <a:pt x="17997" y="1"/>
                    <a:pt x="17997"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9" name="Google Shape;1879;p36"/>
            <p:cNvSpPr/>
            <p:nvPr/>
          </p:nvSpPr>
          <p:spPr>
            <a:xfrm>
              <a:off x="6758325" y="2508600"/>
              <a:ext cx="242700" cy="845975"/>
            </a:xfrm>
            <a:custGeom>
              <a:rect b="b" l="l" r="r" t="t"/>
              <a:pathLst>
                <a:path extrusionOk="0" h="33839" w="9708">
                  <a:moveTo>
                    <a:pt x="9372" y="1"/>
                  </a:moveTo>
                  <a:cubicBezTo>
                    <a:pt x="9251" y="1"/>
                    <a:pt x="9142" y="79"/>
                    <a:pt x="9111" y="234"/>
                  </a:cubicBezTo>
                  <a:lnTo>
                    <a:pt x="0" y="33839"/>
                  </a:lnTo>
                  <a:lnTo>
                    <a:pt x="635" y="33839"/>
                  </a:lnTo>
                  <a:lnTo>
                    <a:pt x="9671" y="384"/>
                  </a:lnTo>
                  <a:cubicBezTo>
                    <a:pt x="9708" y="197"/>
                    <a:pt x="9596" y="48"/>
                    <a:pt x="9447" y="10"/>
                  </a:cubicBezTo>
                  <a:cubicBezTo>
                    <a:pt x="9422" y="4"/>
                    <a:pt x="9397" y="1"/>
                    <a:pt x="937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3" name="Shape 1883"/>
        <p:cNvGrpSpPr/>
        <p:nvPr/>
      </p:nvGrpSpPr>
      <p:grpSpPr>
        <a:xfrm>
          <a:off x="0" y="0"/>
          <a:ext cx="0" cy="0"/>
          <a:chOff x="0" y="0"/>
          <a:chExt cx="0" cy="0"/>
        </a:xfrm>
      </p:grpSpPr>
      <p:sp>
        <p:nvSpPr>
          <p:cNvPr id="1884" name="Google Shape;1884;p37"/>
          <p:cNvSpPr txBox="1"/>
          <p:nvPr>
            <p:ph type="title"/>
          </p:nvPr>
        </p:nvSpPr>
        <p:spPr>
          <a:xfrm>
            <a:off x="801575" y="1641600"/>
            <a:ext cx="7458000" cy="1165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sz="7500"/>
              <a:t>Personal testimonials</a:t>
            </a:r>
            <a:endParaRPr sz="75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8" name="Shape 1888"/>
        <p:cNvGrpSpPr/>
        <p:nvPr/>
      </p:nvGrpSpPr>
      <p:grpSpPr>
        <a:xfrm>
          <a:off x="0" y="0"/>
          <a:ext cx="0" cy="0"/>
          <a:chOff x="0" y="0"/>
          <a:chExt cx="0" cy="0"/>
        </a:xfrm>
      </p:grpSpPr>
      <p:sp>
        <p:nvSpPr>
          <p:cNvPr id="1889" name="Google Shape;1889;p38"/>
          <p:cNvSpPr txBox="1"/>
          <p:nvPr>
            <p:ph type="title"/>
          </p:nvPr>
        </p:nvSpPr>
        <p:spPr>
          <a:xfrm>
            <a:off x="540000" y="785825"/>
            <a:ext cx="8064000" cy="28413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SzPts val="6000"/>
              <a:buNone/>
            </a:pPr>
            <a:r>
              <a:rPr lang="en" sz="3300">
                <a:solidFill>
                  <a:schemeClr val="accent3"/>
                </a:solidFill>
              </a:rPr>
              <a:t>“When I was at a theater, an employee accused me of lying about needing to sit in the accessible seating area because of my size. He asked me to disclose my disability, which is illegal. I told him because I was nervous.”</a:t>
            </a:r>
            <a:endParaRPr sz="11200">
              <a:solidFill>
                <a:schemeClr val="accent3"/>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3" name="Shape 1893"/>
        <p:cNvGrpSpPr/>
        <p:nvPr/>
      </p:nvGrpSpPr>
      <p:grpSpPr>
        <a:xfrm>
          <a:off x="0" y="0"/>
          <a:ext cx="0" cy="0"/>
          <a:chOff x="0" y="0"/>
          <a:chExt cx="0" cy="0"/>
        </a:xfrm>
      </p:grpSpPr>
      <p:sp>
        <p:nvSpPr>
          <p:cNvPr id="1894" name="Google Shape;1894;p39"/>
          <p:cNvSpPr txBox="1"/>
          <p:nvPr>
            <p:ph idx="1" type="subTitle"/>
          </p:nvPr>
        </p:nvSpPr>
        <p:spPr>
          <a:xfrm>
            <a:off x="1557475" y="776225"/>
            <a:ext cx="6127500" cy="3385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lang="en" sz="4300">
                <a:solidFill>
                  <a:schemeClr val="accent3"/>
                </a:solidFill>
                <a:latin typeface="Bebas Neue"/>
                <a:ea typeface="Bebas Neue"/>
                <a:cs typeface="Bebas Neue"/>
                <a:sym typeface="Bebas Neue"/>
              </a:rPr>
              <a:t>“I feel like if I don't ask the question (of requesting accommodations) no one will ask me”</a:t>
            </a:r>
            <a:endParaRPr sz="4300">
              <a:solidFill>
                <a:schemeClr val="accent3"/>
              </a:solidFill>
              <a:latin typeface="Bebas Neue"/>
              <a:ea typeface="Bebas Neue"/>
              <a:cs typeface="Bebas Neue"/>
              <a:sym typeface="Bebas Neue"/>
            </a:endParaRPr>
          </a:p>
          <a:p>
            <a:pPr indent="0" lvl="0" marL="0" rtl="0" algn="l">
              <a:lnSpc>
                <a:spcPct val="115000"/>
              </a:lnSpc>
              <a:spcBef>
                <a:spcPts val="0"/>
              </a:spcBef>
              <a:spcAft>
                <a:spcPts val="0"/>
              </a:spcAft>
              <a:buSzPts val="1400"/>
              <a:buNone/>
            </a:pPr>
            <a:r>
              <a:t/>
            </a:r>
            <a:endParaRPr sz="2700">
              <a:solidFill>
                <a:schemeClr val="accent3"/>
              </a:solidFill>
              <a:latin typeface="Bebas Neue"/>
              <a:ea typeface="Bebas Neue"/>
              <a:cs typeface="Bebas Neue"/>
              <a:sym typeface="Bebas Neue"/>
            </a:endParaRPr>
          </a:p>
          <a:p>
            <a:pPr indent="0" lvl="0" marL="0" rtl="0" algn="l">
              <a:lnSpc>
                <a:spcPct val="115000"/>
              </a:lnSpc>
              <a:spcBef>
                <a:spcPts val="0"/>
              </a:spcBef>
              <a:spcAft>
                <a:spcPts val="0"/>
              </a:spcAft>
              <a:buSzPts val="1400"/>
              <a:buNone/>
            </a:pPr>
            <a:r>
              <a:t/>
            </a:r>
            <a:endParaRPr sz="2700">
              <a:solidFill>
                <a:schemeClr val="accent3"/>
              </a:solidFill>
              <a:latin typeface="Bebas Neue"/>
              <a:ea typeface="Bebas Neue"/>
              <a:cs typeface="Bebas Neue"/>
              <a:sym typeface="Bebas Neue"/>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sp>
        <p:nvSpPr>
          <p:cNvPr id="510" name="Google Shape;510;p4"/>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Accessibility statement</a:t>
            </a:r>
            <a:endParaRPr/>
          </a:p>
        </p:txBody>
      </p:sp>
      <p:sp>
        <p:nvSpPr>
          <p:cNvPr id="511" name="Google Shape;511;p4"/>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200"/>
              <a:buNone/>
            </a:pPr>
            <a:r>
              <a:rPr lang="en" sz="1700">
                <a:solidFill>
                  <a:schemeClr val="accent5"/>
                </a:solidFill>
              </a:rPr>
              <a:t>I, and the Museum of Pop Culture, value accessibility and strive to make this program as accessible as possible. If any participants in today’s session need any additional accommodations for this workshop, please inform me at this time. I welcome any feedback on the accessibility of this program. Please alert me if you encounter any accessibility barriers today. Feedback can be sent to </a:t>
            </a:r>
            <a:r>
              <a:rPr lang="en" sz="1700" u="sng">
                <a:solidFill>
                  <a:schemeClr val="accent5"/>
                </a:solidFill>
                <a:hlinkClick r:id="rId3">
                  <a:extLst>
                    <a:ext uri="{A12FA001-AC4F-418D-AE19-62706E023703}">
                      <ahyp:hlinkClr val="tx"/>
                    </a:ext>
                  </a:extLst>
                </a:hlinkClick>
              </a:rPr>
              <a:t>jcrowd@uw.edu</a:t>
            </a:r>
            <a:r>
              <a:rPr lang="en" sz="1700">
                <a:solidFill>
                  <a:schemeClr val="accent5"/>
                </a:solidFill>
              </a:rPr>
              <a:t>. </a:t>
            </a:r>
            <a:endParaRPr sz="1900">
              <a:solidFill>
                <a:schemeClr val="accent5"/>
              </a:solidFill>
            </a:endParaRPr>
          </a:p>
          <a:p>
            <a:pPr indent="0" lvl="0" marL="0" rtl="0" algn="l">
              <a:lnSpc>
                <a:spcPct val="100000"/>
              </a:lnSpc>
              <a:spcBef>
                <a:spcPts val="0"/>
              </a:spcBef>
              <a:spcAft>
                <a:spcPts val="0"/>
              </a:spcAft>
              <a:buSzPts val="1200"/>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8" name="Shape 1898"/>
        <p:cNvGrpSpPr/>
        <p:nvPr/>
      </p:nvGrpSpPr>
      <p:grpSpPr>
        <a:xfrm>
          <a:off x="0" y="0"/>
          <a:ext cx="0" cy="0"/>
          <a:chOff x="0" y="0"/>
          <a:chExt cx="0" cy="0"/>
        </a:xfrm>
      </p:grpSpPr>
      <p:sp>
        <p:nvSpPr>
          <p:cNvPr id="1899" name="Google Shape;1899;p40"/>
          <p:cNvSpPr txBox="1"/>
          <p:nvPr>
            <p:ph idx="1" type="subTitle"/>
          </p:nvPr>
        </p:nvSpPr>
        <p:spPr>
          <a:xfrm>
            <a:off x="1729600" y="540000"/>
            <a:ext cx="5690700" cy="4063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lang="en" sz="4200">
                <a:solidFill>
                  <a:schemeClr val="accent3"/>
                </a:solidFill>
                <a:latin typeface="Bebas Neue"/>
                <a:ea typeface="Bebas Neue"/>
                <a:cs typeface="Bebas Neue"/>
                <a:sym typeface="Bebas Neue"/>
              </a:rPr>
              <a:t>“I want to be acknowledged and asked if I need assistance. Look at me, look at my disability, and offer support.”</a:t>
            </a:r>
            <a:endParaRPr sz="4200">
              <a:solidFill>
                <a:schemeClr val="accent3"/>
              </a:solidFill>
              <a:latin typeface="Bebas Neue"/>
              <a:ea typeface="Bebas Neue"/>
              <a:cs typeface="Bebas Neue"/>
              <a:sym typeface="Bebas Neue"/>
            </a:endParaRPr>
          </a:p>
          <a:p>
            <a:pPr indent="0" lvl="0" marL="0" rtl="0" algn="ctr">
              <a:lnSpc>
                <a:spcPct val="100000"/>
              </a:lnSpc>
              <a:spcBef>
                <a:spcPts val="0"/>
              </a:spcBef>
              <a:spcAft>
                <a:spcPts val="1600"/>
              </a:spcAft>
              <a:buSzPts val="1400"/>
              <a:buNone/>
            </a:pPr>
            <a:r>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3" name="Shape 1903"/>
        <p:cNvGrpSpPr/>
        <p:nvPr/>
      </p:nvGrpSpPr>
      <p:grpSpPr>
        <a:xfrm>
          <a:off x="0" y="0"/>
          <a:ext cx="0" cy="0"/>
          <a:chOff x="0" y="0"/>
          <a:chExt cx="0" cy="0"/>
        </a:xfrm>
      </p:grpSpPr>
      <p:sp>
        <p:nvSpPr>
          <p:cNvPr id="1904" name="Google Shape;1904;p41"/>
          <p:cNvSpPr txBox="1"/>
          <p:nvPr>
            <p:ph type="title"/>
          </p:nvPr>
        </p:nvSpPr>
        <p:spPr>
          <a:xfrm>
            <a:off x="835950" y="398025"/>
            <a:ext cx="8064000" cy="37326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SzPts val="6000"/>
              <a:buNone/>
            </a:pPr>
            <a:r>
              <a:rPr lang="en" sz="4300">
                <a:solidFill>
                  <a:schemeClr val="accent3"/>
                </a:solidFill>
              </a:rPr>
              <a:t>“I don't like when employees insult my intelligence and talk to me like I’m a child”</a:t>
            </a:r>
            <a:endParaRPr sz="4300">
              <a:solidFill>
                <a:schemeClr val="accent3"/>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8" name="Shape 1908"/>
        <p:cNvGrpSpPr/>
        <p:nvPr/>
      </p:nvGrpSpPr>
      <p:grpSpPr>
        <a:xfrm>
          <a:off x="0" y="0"/>
          <a:ext cx="0" cy="0"/>
          <a:chOff x="0" y="0"/>
          <a:chExt cx="0" cy="0"/>
        </a:xfrm>
      </p:grpSpPr>
      <p:sp>
        <p:nvSpPr>
          <p:cNvPr id="1909" name="Google Shape;1909;p42"/>
          <p:cNvSpPr txBox="1"/>
          <p:nvPr>
            <p:ph type="title"/>
          </p:nvPr>
        </p:nvSpPr>
        <p:spPr>
          <a:xfrm>
            <a:off x="2020650" y="765400"/>
            <a:ext cx="5429400" cy="35412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SzPts val="6000"/>
              <a:buNone/>
            </a:pPr>
            <a:r>
              <a:rPr lang="en" sz="3400">
                <a:solidFill>
                  <a:schemeClr val="accent3"/>
                </a:solidFill>
              </a:rPr>
              <a:t>“... there is an assumption made by “walking people” that the fact that my legs are not OK, means that there is also some problem with my brains …” </a:t>
            </a:r>
            <a:endParaRPr sz="1130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3" name="Shape 1913"/>
        <p:cNvGrpSpPr/>
        <p:nvPr/>
      </p:nvGrpSpPr>
      <p:grpSpPr>
        <a:xfrm>
          <a:off x="0" y="0"/>
          <a:ext cx="0" cy="0"/>
          <a:chOff x="0" y="0"/>
          <a:chExt cx="0" cy="0"/>
        </a:xfrm>
      </p:grpSpPr>
      <p:sp>
        <p:nvSpPr>
          <p:cNvPr id="1914" name="Google Shape;1914;p43"/>
          <p:cNvSpPr txBox="1"/>
          <p:nvPr>
            <p:ph type="title"/>
          </p:nvPr>
        </p:nvSpPr>
        <p:spPr>
          <a:xfrm>
            <a:off x="2030875" y="540000"/>
            <a:ext cx="5633400" cy="39303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SzPts val="6000"/>
              <a:buNone/>
            </a:pPr>
            <a:r>
              <a:rPr lang="en" sz="3500">
                <a:solidFill>
                  <a:schemeClr val="accent3"/>
                </a:solidFill>
              </a:rPr>
              <a:t>“the employees should be aware that the fact that we can’t see doesn’t mean that we can’t hear. Actually, we can hear much better than others, so there is no need to shout”</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8" name="Shape 1918"/>
        <p:cNvGrpSpPr/>
        <p:nvPr/>
      </p:nvGrpSpPr>
      <p:grpSpPr>
        <a:xfrm>
          <a:off x="0" y="0"/>
          <a:ext cx="0" cy="0"/>
          <a:chOff x="0" y="0"/>
          <a:chExt cx="0" cy="0"/>
        </a:xfrm>
      </p:grpSpPr>
      <p:sp>
        <p:nvSpPr>
          <p:cNvPr id="1919" name="Google Shape;1919;p44"/>
          <p:cNvSpPr txBox="1"/>
          <p:nvPr>
            <p:ph idx="1" type="subTitle"/>
          </p:nvPr>
        </p:nvSpPr>
        <p:spPr>
          <a:xfrm>
            <a:off x="1508250" y="540000"/>
            <a:ext cx="6441600" cy="3985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lang="en" sz="3200">
                <a:solidFill>
                  <a:schemeClr val="accent3"/>
                </a:solidFill>
                <a:latin typeface="Bebas Neue"/>
                <a:ea typeface="Bebas Neue"/>
                <a:cs typeface="Bebas Neue"/>
                <a:sym typeface="Bebas Neue"/>
              </a:rPr>
              <a:t>“When I volunteered at a zoo, I always appreciated when staff thought about me and my wheelchair without me having to ask.If I needed to go somewhere far or uphill, they always already had another volunteer ready to go with me and help if I needed it”</a:t>
            </a:r>
            <a:endParaRPr sz="3400">
              <a:solidFill>
                <a:schemeClr val="accent3"/>
              </a:solidFill>
              <a:latin typeface="Bebas Neue"/>
              <a:ea typeface="Bebas Neue"/>
              <a:cs typeface="Bebas Neue"/>
              <a:sym typeface="Bebas Neue"/>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3" name="Shape 1923"/>
        <p:cNvGrpSpPr/>
        <p:nvPr/>
      </p:nvGrpSpPr>
      <p:grpSpPr>
        <a:xfrm>
          <a:off x="0" y="0"/>
          <a:ext cx="0" cy="0"/>
          <a:chOff x="0" y="0"/>
          <a:chExt cx="0" cy="0"/>
        </a:xfrm>
      </p:grpSpPr>
      <p:sp>
        <p:nvSpPr>
          <p:cNvPr id="1924" name="Google Shape;1924;p45"/>
          <p:cNvSpPr txBox="1"/>
          <p:nvPr>
            <p:ph idx="1" type="subTitle"/>
          </p:nvPr>
        </p:nvSpPr>
        <p:spPr>
          <a:xfrm>
            <a:off x="1729600" y="540000"/>
            <a:ext cx="5690700" cy="4063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lang="en" sz="4100">
                <a:solidFill>
                  <a:schemeClr val="accent3"/>
                </a:solidFill>
                <a:latin typeface="Bebas Neue"/>
                <a:ea typeface="Bebas Neue"/>
                <a:cs typeface="Bebas Neue"/>
                <a:sym typeface="Bebas Neue"/>
              </a:rPr>
              <a:t>“When employees come to me first and ask if I need accommodations, it makes me feel like they want me to be there”.</a:t>
            </a:r>
            <a:endParaRPr sz="4100">
              <a:solidFill>
                <a:schemeClr val="accent3"/>
              </a:solidFill>
              <a:latin typeface="Bebas Neue"/>
              <a:ea typeface="Bebas Neue"/>
              <a:cs typeface="Bebas Neue"/>
              <a:sym typeface="Bebas Neue"/>
            </a:endParaRPr>
          </a:p>
          <a:p>
            <a:pPr indent="0" lvl="0" marL="0" rtl="0" algn="ctr">
              <a:lnSpc>
                <a:spcPct val="100000"/>
              </a:lnSpc>
              <a:spcBef>
                <a:spcPts val="0"/>
              </a:spcBef>
              <a:spcAft>
                <a:spcPts val="1600"/>
              </a:spcAft>
              <a:buSzPts val="1400"/>
              <a:buNone/>
            </a:pPr>
            <a:r>
              <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8" name="Shape 1928"/>
        <p:cNvGrpSpPr/>
        <p:nvPr/>
      </p:nvGrpSpPr>
      <p:grpSpPr>
        <a:xfrm>
          <a:off x="0" y="0"/>
          <a:ext cx="0" cy="0"/>
          <a:chOff x="0" y="0"/>
          <a:chExt cx="0" cy="0"/>
        </a:xfrm>
      </p:grpSpPr>
      <p:sp>
        <p:nvSpPr>
          <p:cNvPr id="1929" name="Google Shape;1929;p46"/>
          <p:cNvSpPr txBox="1"/>
          <p:nvPr/>
        </p:nvSpPr>
        <p:spPr>
          <a:xfrm>
            <a:off x="540000" y="1186500"/>
            <a:ext cx="8064000" cy="3417000"/>
          </a:xfrm>
          <a:prstGeom prst="rect">
            <a:avLst/>
          </a:prstGeom>
          <a:noFill/>
          <a:ln>
            <a:noFill/>
          </a:ln>
        </p:spPr>
        <p:txBody>
          <a:bodyPr anchorCtr="0" anchor="t" bIns="91425" lIns="91425" spcFirstLastPara="1" rIns="91425" wrap="square" tIns="91425">
            <a:spAutoFit/>
          </a:bodyPr>
          <a:lstStyle/>
          <a:p>
            <a:pPr indent="-419100" lvl="0" marL="457200" marR="0" rtl="0" algn="l">
              <a:lnSpc>
                <a:spcPct val="100000"/>
              </a:lnSpc>
              <a:spcBef>
                <a:spcPts val="0"/>
              </a:spcBef>
              <a:spcAft>
                <a:spcPts val="0"/>
              </a:spcAft>
              <a:buClr>
                <a:schemeClr val="accent5"/>
              </a:buClr>
              <a:buSzPts val="3000"/>
              <a:buFont typeface="Roboto"/>
              <a:buChar char="●"/>
            </a:pPr>
            <a:r>
              <a:rPr b="0" i="0" lang="en" sz="3000" u="none" cap="none" strike="noStrike">
                <a:solidFill>
                  <a:schemeClr val="accent5"/>
                </a:solidFill>
                <a:latin typeface="Roboto"/>
                <a:ea typeface="Roboto"/>
                <a:cs typeface="Roboto"/>
                <a:sym typeface="Roboto"/>
              </a:rPr>
              <a:t>Did you notice any common experiences?</a:t>
            </a:r>
            <a:endParaRPr b="0" i="0" sz="3000" u="none" cap="none" strike="noStrike">
              <a:solidFill>
                <a:schemeClr val="accent5"/>
              </a:solidFill>
              <a:latin typeface="Roboto"/>
              <a:ea typeface="Roboto"/>
              <a:cs typeface="Roboto"/>
              <a:sym typeface="Roboto"/>
            </a:endParaRPr>
          </a:p>
          <a:p>
            <a:pPr indent="-419100" lvl="0" marL="457200" marR="0" rtl="0" algn="l">
              <a:lnSpc>
                <a:spcPct val="100000"/>
              </a:lnSpc>
              <a:spcBef>
                <a:spcPts val="0"/>
              </a:spcBef>
              <a:spcAft>
                <a:spcPts val="0"/>
              </a:spcAft>
              <a:buClr>
                <a:schemeClr val="accent5"/>
              </a:buClr>
              <a:buSzPts val="3000"/>
              <a:buFont typeface="Roboto"/>
              <a:buChar char="●"/>
            </a:pPr>
            <a:r>
              <a:rPr b="0" i="0" lang="en" sz="3000" u="none" cap="none" strike="noStrike">
                <a:solidFill>
                  <a:schemeClr val="accent5"/>
                </a:solidFill>
                <a:latin typeface="Roboto"/>
                <a:ea typeface="Roboto"/>
                <a:cs typeface="Roboto"/>
                <a:sym typeface="Roboto"/>
              </a:rPr>
              <a:t>How can we create a positive experience for our disabled guests?</a:t>
            </a:r>
            <a:endParaRPr b="0" i="0" sz="3000" u="none" cap="none" strike="noStrike">
              <a:solidFill>
                <a:schemeClr val="accent5"/>
              </a:solidFill>
              <a:latin typeface="Roboto"/>
              <a:ea typeface="Roboto"/>
              <a:cs typeface="Roboto"/>
              <a:sym typeface="Roboto"/>
            </a:endParaRPr>
          </a:p>
          <a:p>
            <a:pPr indent="-419100" lvl="0" marL="457200" marR="0" rtl="0" algn="l">
              <a:lnSpc>
                <a:spcPct val="100000"/>
              </a:lnSpc>
              <a:spcBef>
                <a:spcPts val="0"/>
              </a:spcBef>
              <a:spcAft>
                <a:spcPts val="0"/>
              </a:spcAft>
              <a:buClr>
                <a:schemeClr val="accent5"/>
              </a:buClr>
              <a:buSzPts val="3000"/>
              <a:buFont typeface="Roboto"/>
              <a:buChar char="●"/>
            </a:pPr>
            <a:r>
              <a:rPr b="0" i="0" lang="en" sz="3000" u="none" cap="none" strike="noStrike">
                <a:solidFill>
                  <a:schemeClr val="accent5"/>
                </a:solidFill>
                <a:latin typeface="Roboto"/>
                <a:ea typeface="Roboto"/>
                <a:cs typeface="Roboto"/>
                <a:sym typeface="Roboto"/>
              </a:rPr>
              <a:t>What should we </a:t>
            </a:r>
            <a:r>
              <a:rPr b="1" i="0" lang="en" sz="3000" u="none" cap="none" strike="noStrike">
                <a:solidFill>
                  <a:schemeClr val="accent5"/>
                </a:solidFill>
                <a:latin typeface="Roboto"/>
                <a:ea typeface="Roboto"/>
                <a:cs typeface="Roboto"/>
                <a:sym typeface="Roboto"/>
              </a:rPr>
              <a:t>not </a:t>
            </a:r>
            <a:r>
              <a:rPr b="0" i="0" lang="en" sz="3000" u="none" cap="none" strike="noStrike">
                <a:solidFill>
                  <a:schemeClr val="accent5"/>
                </a:solidFill>
                <a:latin typeface="Roboto"/>
                <a:ea typeface="Roboto"/>
                <a:cs typeface="Roboto"/>
                <a:sym typeface="Roboto"/>
              </a:rPr>
              <a:t>do with disabled visitors?</a:t>
            </a:r>
            <a:endParaRPr b="0" i="0" sz="3000" u="none" cap="none" strike="noStrike">
              <a:solidFill>
                <a:schemeClr val="accent5"/>
              </a:solidFill>
              <a:latin typeface="Roboto"/>
              <a:ea typeface="Roboto"/>
              <a:cs typeface="Roboto"/>
              <a:sym typeface="Roboto"/>
            </a:endParaRPr>
          </a:p>
          <a:p>
            <a:pPr indent="-419100" lvl="0" marL="457200" marR="0" rtl="0" algn="l">
              <a:lnSpc>
                <a:spcPct val="100000"/>
              </a:lnSpc>
              <a:spcBef>
                <a:spcPts val="0"/>
              </a:spcBef>
              <a:spcAft>
                <a:spcPts val="0"/>
              </a:spcAft>
              <a:buClr>
                <a:schemeClr val="accent5"/>
              </a:buClr>
              <a:buSzPts val="3000"/>
              <a:buFont typeface="Roboto"/>
              <a:buChar char="●"/>
            </a:pPr>
            <a:r>
              <a:rPr b="0" i="0" lang="en" sz="3000" u="none" cap="none" strike="noStrike">
                <a:solidFill>
                  <a:schemeClr val="accent5"/>
                </a:solidFill>
                <a:latin typeface="Roboto"/>
                <a:ea typeface="Roboto"/>
                <a:cs typeface="Roboto"/>
                <a:sym typeface="Roboto"/>
              </a:rPr>
              <a:t>What should we consider when working with disabled guests?</a:t>
            </a:r>
            <a:endParaRPr b="0" i="0" sz="3000" u="none" cap="none" strike="noStrike">
              <a:solidFill>
                <a:schemeClr val="accent5"/>
              </a:solidFill>
              <a:latin typeface="Roboto"/>
              <a:ea typeface="Roboto"/>
              <a:cs typeface="Roboto"/>
              <a:sym typeface="Roboto"/>
            </a:endParaRPr>
          </a:p>
        </p:txBody>
      </p:sp>
      <p:sp>
        <p:nvSpPr>
          <p:cNvPr id="1930" name="Google Shape;1930;p46"/>
          <p:cNvSpPr txBox="1"/>
          <p:nvPr/>
        </p:nvSpPr>
        <p:spPr>
          <a:xfrm>
            <a:off x="3072000" y="178350"/>
            <a:ext cx="3000000" cy="723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500"/>
              <a:buFont typeface="Arial"/>
              <a:buNone/>
            </a:pPr>
            <a:r>
              <a:rPr b="0" i="0" lang="en" sz="3500" u="none" cap="none" strike="noStrike">
                <a:solidFill>
                  <a:schemeClr val="dk1"/>
                </a:solidFill>
                <a:latin typeface="Bebas Neue"/>
                <a:ea typeface="Bebas Neue"/>
                <a:cs typeface="Bebas Neue"/>
                <a:sym typeface="Bebas Neue"/>
              </a:rPr>
              <a:t>Testimonials</a:t>
            </a:r>
            <a:endParaRPr b="0" i="0" sz="3500" u="none" cap="none" strike="noStrike">
              <a:solidFill>
                <a:schemeClr val="dk1"/>
              </a:solidFill>
              <a:latin typeface="Bebas Neue"/>
              <a:ea typeface="Bebas Neue"/>
              <a:cs typeface="Bebas Neue"/>
              <a:sym typeface="Bebas Neu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9">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4" name="Shape 1934"/>
        <p:cNvGrpSpPr/>
        <p:nvPr/>
      </p:nvGrpSpPr>
      <p:grpSpPr>
        <a:xfrm>
          <a:off x="0" y="0"/>
          <a:ext cx="0" cy="0"/>
          <a:chOff x="0" y="0"/>
          <a:chExt cx="0" cy="0"/>
        </a:xfrm>
      </p:grpSpPr>
      <p:sp>
        <p:nvSpPr>
          <p:cNvPr id="1935" name="Google Shape;1935;p47"/>
          <p:cNvSpPr txBox="1"/>
          <p:nvPr>
            <p:ph type="title"/>
          </p:nvPr>
        </p:nvSpPr>
        <p:spPr>
          <a:xfrm>
            <a:off x="1809075" y="368825"/>
            <a:ext cx="5526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Resources/further reading</a:t>
            </a:r>
            <a:endParaRPr/>
          </a:p>
        </p:txBody>
      </p:sp>
      <p:sp>
        <p:nvSpPr>
          <p:cNvPr id="1936" name="Google Shape;1936;p47"/>
          <p:cNvSpPr txBox="1"/>
          <p:nvPr>
            <p:ph idx="1" type="subTitle"/>
          </p:nvPr>
        </p:nvSpPr>
        <p:spPr>
          <a:xfrm>
            <a:off x="540000" y="1620750"/>
            <a:ext cx="5403300" cy="2537700"/>
          </a:xfrm>
          <a:prstGeom prst="rect">
            <a:avLst/>
          </a:prstGeom>
          <a:noFill/>
          <a:ln>
            <a:noFill/>
          </a:ln>
        </p:spPr>
        <p:txBody>
          <a:bodyPr anchorCtr="0" anchor="ctr" bIns="91425" lIns="91425" spcFirstLastPara="1" rIns="91425" wrap="square" tIns="91425">
            <a:noAutofit/>
          </a:bodyPr>
          <a:lstStyle/>
          <a:p>
            <a:pPr indent="-355600" lvl="0" marL="457200" rtl="0" algn="l">
              <a:lnSpc>
                <a:spcPct val="100000"/>
              </a:lnSpc>
              <a:spcBef>
                <a:spcPts val="0"/>
              </a:spcBef>
              <a:spcAft>
                <a:spcPts val="0"/>
              </a:spcAft>
              <a:buClr>
                <a:schemeClr val="accent5"/>
              </a:buClr>
              <a:buSzPts val="2000"/>
              <a:buChar char="●"/>
            </a:pPr>
            <a:r>
              <a:rPr lang="en" sz="2000">
                <a:solidFill>
                  <a:schemeClr val="accent5"/>
                </a:solidFill>
              </a:rPr>
              <a:t>Project LETS (</a:t>
            </a:r>
            <a:r>
              <a:rPr lang="en" sz="2000" u="sng">
                <a:solidFill>
                  <a:schemeClr val="accent5"/>
                </a:solidFill>
                <a:hlinkClick r:id="rId3">
                  <a:extLst>
                    <a:ext uri="{A12FA001-AC4F-418D-AE19-62706E023703}">
                      <ahyp:hlinkClr val="tx"/>
                    </a:ext>
                  </a:extLst>
                </a:hlinkClick>
              </a:rPr>
              <a:t>https://projectlets.org/disability-justice</a:t>
            </a:r>
            <a:r>
              <a:rPr lang="en" sz="2000">
                <a:solidFill>
                  <a:schemeClr val="accent5"/>
                </a:solidFill>
              </a:rPr>
              <a:t>)</a:t>
            </a:r>
            <a:endParaRPr sz="2000">
              <a:solidFill>
                <a:schemeClr val="accent5"/>
              </a:solidFill>
            </a:endParaRPr>
          </a:p>
          <a:p>
            <a:pPr indent="-355600" lvl="0" marL="457200" rtl="0" algn="l">
              <a:lnSpc>
                <a:spcPct val="100000"/>
              </a:lnSpc>
              <a:spcBef>
                <a:spcPts val="0"/>
              </a:spcBef>
              <a:spcAft>
                <a:spcPts val="0"/>
              </a:spcAft>
              <a:buClr>
                <a:schemeClr val="accent5"/>
              </a:buClr>
              <a:buSzPts val="2000"/>
              <a:buChar char="●"/>
            </a:pPr>
            <a:r>
              <a:rPr lang="en" sz="2000">
                <a:solidFill>
                  <a:schemeClr val="accent5"/>
                </a:solidFill>
              </a:rPr>
              <a:t>The ARC of King County (</a:t>
            </a:r>
            <a:r>
              <a:rPr lang="en" sz="2000" u="sng">
                <a:solidFill>
                  <a:schemeClr val="accent5"/>
                </a:solidFill>
                <a:hlinkClick r:id="rId4">
                  <a:extLst>
                    <a:ext uri="{A12FA001-AC4F-418D-AE19-62706E023703}">
                      <ahyp:hlinkClr val="tx"/>
                    </a:ext>
                  </a:extLst>
                </a:hlinkClick>
              </a:rPr>
              <a:t>https://arcofkingcounty.org/</a:t>
            </a:r>
            <a:r>
              <a:rPr lang="en" sz="2000">
                <a:solidFill>
                  <a:schemeClr val="accent5"/>
                </a:solidFill>
              </a:rPr>
              <a:t>)</a:t>
            </a:r>
            <a:endParaRPr sz="2000">
              <a:solidFill>
                <a:schemeClr val="accent5"/>
              </a:solidFill>
            </a:endParaRPr>
          </a:p>
          <a:p>
            <a:pPr indent="-355600" lvl="0" marL="457200" rtl="0" algn="l">
              <a:lnSpc>
                <a:spcPct val="100000"/>
              </a:lnSpc>
              <a:spcBef>
                <a:spcPts val="0"/>
              </a:spcBef>
              <a:spcAft>
                <a:spcPts val="0"/>
              </a:spcAft>
              <a:buClr>
                <a:schemeClr val="accent5"/>
              </a:buClr>
              <a:buSzPts val="2000"/>
              <a:buChar char="●"/>
            </a:pPr>
            <a:r>
              <a:rPr lang="en" sz="2000">
                <a:solidFill>
                  <a:schemeClr val="accent5"/>
                </a:solidFill>
              </a:rPr>
              <a:t>The Lighthouse for the Blind, Inc. (https://lhblind.org/)</a:t>
            </a:r>
            <a:endParaRPr sz="2000">
              <a:solidFill>
                <a:schemeClr val="accent5"/>
              </a:solidFill>
            </a:endParaRPr>
          </a:p>
          <a:p>
            <a:pPr indent="-355600" lvl="0" marL="457200" rtl="0" algn="l">
              <a:lnSpc>
                <a:spcPct val="100000"/>
              </a:lnSpc>
              <a:spcBef>
                <a:spcPts val="0"/>
              </a:spcBef>
              <a:spcAft>
                <a:spcPts val="0"/>
              </a:spcAft>
              <a:buClr>
                <a:schemeClr val="accent5"/>
              </a:buClr>
              <a:buSzPts val="2000"/>
              <a:buChar char="●"/>
            </a:pPr>
            <a:r>
              <a:rPr lang="en" sz="2000">
                <a:solidFill>
                  <a:schemeClr val="accent5"/>
                </a:solidFill>
              </a:rPr>
              <a:t>Seattle Cultural Accessibility Consortium (https://www.seattlecac.org/)</a:t>
            </a:r>
            <a:endParaRPr sz="2000">
              <a:solidFill>
                <a:schemeClr val="accent5"/>
              </a:solidFill>
            </a:endParaRPr>
          </a:p>
        </p:txBody>
      </p:sp>
      <p:sp>
        <p:nvSpPr>
          <p:cNvPr id="1937" name="Google Shape;1937;p47"/>
          <p:cNvSpPr/>
          <p:nvPr/>
        </p:nvSpPr>
        <p:spPr>
          <a:xfrm>
            <a:off x="5651138" y="4018825"/>
            <a:ext cx="2736600" cy="1788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38" name="Google Shape;1938;p47"/>
          <p:cNvGrpSpPr/>
          <p:nvPr/>
        </p:nvGrpSpPr>
        <p:grpSpPr>
          <a:xfrm>
            <a:off x="6160765" y="1901602"/>
            <a:ext cx="1717359" cy="2256854"/>
            <a:chOff x="4292925" y="3300175"/>
            <a:chExt cx="1458975" cy="1917300"/>
          </a:xfrm>
        </p:grpSpPr>
        <p:sp>
          <p:nvSpPr>
            <p:cNvPr id="1939" name="Google Shape;1939;p47"/>
            <p:cNvSpPr/>
            <p:nvPr/>
          </p:nvSpPr>
          <p:spPr>
            <a:xfrm>
              <a:off x="4742025" y="3730800"/>
              <a:ext cx="409350" cy="391100"/>
            </a:xfrm>
            <a:custGeom>
              <a:rect b="b" l="l" r="r" t="t"/>
              <a:pathLst>
                <a:path extrusionOk="0" h="15644" w="16374">
                  <a:moveTo>
                    <a:pt x="13604" y="1"/>
                  </a:moveTo>
                  <a:cubicBezTo>
                    <a:pt x="12613" y="1"/>
                    <a:pt x="11670" y="599"/>
                    <a:pt x="11265" y="1564"/>
                  </a:cubicBezTo>
                  <a:lnTo>
                    <a:pt x="11245" y="1604"/>
                  </a:lnTo>
                  <a:lnTo>
                    <a:pt x="11186" y="1762"/>
                  </a:lnTo>
                  <a:lnTo>
                    <a:pt x="11106" y="1920"/>
                  </a:lnTo>
                  <a:lnTo>
                    <a:pt x="10988" y="2257"/>
                  </a:lnTo>
                  <a:lnTo>
                    <a:pt x="10710" y="2911"/>
                  </a:lnTo>
                  <a:lnTo>
                    <a:pt x="10176" y="4237"/>
                  </a:lnTo>
                  <a:cubicBezTo>
                    <a:pt x="9799" y="5128"/>
                    <a:pt x="9443" y="6000"/>
                    <a:pt x="9067" y="6851"/>
                  </a:cubicBezTo>
                  <a:cubicBezTo>
                    <a:pt x="8690" y="7723"/>
                    <a:pt x="8294" y="8554"/>
                    <a:pt x="7898" y="9327"/>
                  </a:cubicBezTo>
                  <a:cubicBezTo>
                    <a:pt x="7799" y="9525"/>
                    <a:pt x="7681" y="9703"/>
                    <a:pt x="7582" y="9901"/>
                  </a:cubicBezTo>
                  <a:cubicBezTo>
                    <a:pt x="7423" y="9703"/>
                    <a:pt x="7265" y="9505"/>
                    <a:pt x="7106" y="9287"/>
                  </a:cubicBezTo>
                  <a:cubicBezTo>
                    <a:pt x="6849" y="8931"/>
                    <a:pt x="6591" y="8534"/>
                    <a:pt x="6334" y="8178"/>
                  </a:cubicBezTo>
                  <a:cubicBezTo>
                    <a:pt x="5819" y="7406"/>
                    <a:pt x="5304" y="6594"/>
                    <a:pt x="4809" y="5762"/>
                  </a:cubicBezTo>
                  <a:lnTo>
                    <a:pt x="4433" y="5148"/>
                  </a:lnTo>
                  <a:lnTo>
                    <a:pt x="4037" y="4534"/>
                  </a:lnTo>
                  <a:lnTo>
                    <a:pt x="3661" y="3921"/>
                  </a:lnTo>
                  <a:lnTo>
                    <a:pt x="3482" y="3604"/>
                  </a:lnTo>
                  <a:lnTo>
                    <a:pt x="3383" y="3445"/>
                  </a:lnTo>
                  <a:lnTo>
                    <a:pt x="3304" y="3307"/>
                  </a:lnTo>
                  <a:lnTo>
                    <a:pt x="3265" y="3247"/>
                  </a:lnTo>
                  <a:cubicBezTo>
                    <a:pt x="2927" y="2708"/>
                    <a:pt x="2423" y="2476"/>
                    <a:pt x="1923" y="2476"/>
                  </a:cubicBezTo>
                  <a:cubicBezTo>
                    <a:pt x="953" y="2476"/>
                    <a:pt x="1" y="3346"/>
                    <a:pt x="314" y="4534"/>
                  </a:cubicBezTo>
                  <a:lnTo>
                    <a:pt x="354" y="4732"/>
                  </a:lnTo>
                  <a:lnTo>
                    <a:pt x="413" y="4911"/>
                  </a:lnTo>
                  <a:lnTo>
                    <a:pt x="512" y="5287"/>
                  </a:lnTo>
                  <a:cubicBezTo>
                    <a:pt x="591" y="5544"/>
                    <a:pt x="670" y="5782"/>
                    <a:pt x="750" y="6039"/>
                  </a:cubicBezTo>
                  <a:cubicBezTo>
                    <a:pt x="829" y="6277"/>
                    <a:pt x="908" y="6534"/>
                    <a:pt x="987" y="6752"/>
                  </a:cubicBezTo>
                  <a:cubicBezTo>
                    <a:pt x="1086" y="6990"/>
                    <a:pt x="1166" y="7247"/>
                    <a:pt x="1265" y="7485"/>
                  </a:cubicBezTo>
                  <a:cubicBezTo>
                    <a:pt x="1601" y="8455"/>
                    <a:pt x="1997" y="9406"/>
                    <a:pt x="2453" y="10356"/>
                  </a:cubicBezTo>
                  <a:cubicBezTo>
                    <a:pt x="2690" y="10832"/>
                    <a:pt x="2928" y="11307"/>
                    <a:pt x="3205" y="11782"/>
                  </a:cubicBezTo>
                  <a:cubicBezTo>
                    <a:pt x="3324" y="12040"/>
                    <a:pt x="3482" y="12257"/>
                    <a:pt x="3621" y="12495"/>
                  </a:cubicBezTo>
                  <a:cubicBezTo>
                    <a:pt x="3779" y="12752"/>
                    <a:pt x="3938" y="12990"/>
                    <a:pt x="4116" y="13247"/>
                  </a:cubicBezTo>
                  <a:cubicBezTo>
                    <a:pt x="4314" y="13485"/>
                    <a:pt x="4492" y="13743"/>
                    <a:pt x="4710" y="14000"/>
                  </a:cubicBezTo>
                  <a:cubicBezTo>
                    <a:pt x="4968" y="14297"/>
                    <a:pt x="5265" y="14574"/>
                    <a:pt x="5581" y="14812"/>
                  </a:cubicBezTo>
                  <a:cubicBezTo>
                    <a:pt x="5661" y="14891"/>
                    <a:pt x="5780" y="14970"/>
                    <a:pt x="5898" y="15069"/>
                  </a:cubicBezTo>
                  <a:cubicBezTo>
                    <a:pt x="6037" y="15149"/>
                    <a:pt x="6116" y="15188"/>
                    <a:pt x="6235" y="15267"/>
                  </a:cubicBezTo>
                  <a:lnTo>
                    <a:pt x="6453" y="15366"/>
                  </a:lnTo>
                  <a:cubicBezTo>
                    <a:pt x="6532" y="15406"/>
                    <a:pt x="6631" y="15426"/>
                    <a:pt x="6710" y="15465"/>
                  </a:cubicBezTo>
                  <a:cubicBezTo>
                    <a:pt x="6789" y="15505"/>
                    <a:pt x="6888" y="15525"/>
                    <a:pt x="6987" y="15545"/>
                  </a:cubicBezTo>
                  <a:lnTo>
                    <a:pt x="7146" y="15584"/>
                  </a:lnTo>
                  <a:lnTo>
                    <a:pt x="7304" y="15624"/>
                  </a:lnTo>
                  <a:lnTo>
                    <a:pt x="7483" y="15644"/>
                  </a:lnTo>
                  <a:lnTo>
                    <a:pt x="8057" y="15644"/>
                  </a:lnTo>
                  <a:cubicBezTo>
                    <a:pt x="8176" y="15644"/>
                    <a:pt x="8314" y="15624"/>
                    <a:pt x="8453" y="15604"/>
                  </a:cubicBezTo>
                  <a:cubicBezTo>
                    <a:pt x="8572" y="15584"/>
                    <a:pt x="8710" y="15545"/>
                    <a:pt x="8809" y="15525"/>
                  </a:cubicBezTo>
                  <a:cubicBezTo>
                    <a:pt x="8849" y="15505"/>
                    <a:pt x="8908" y="15485"/>
                    <a:pt x="8968" y="15465"/>
                  </a:cubicBezTo>
                  <a:lnTo>
                    <a:pt x="9106" y="15406"/>
                  </a:lnTo>
                  <a:lnTo>
                    <a:pt x="9186" y="15386"/>
                  </a:lnTo>
                  <a:lnTo>
                    <a:pt x="9245" y="15347"/>
                  </a:lnTo>
                  <a:lnTo>
                    <a:pt x="9364" y="15287"/>
                  </a:lnTo>
                  <a:lnTo>
                    <a:pt x="9502" y="15228"/>
                  </a:lnTo>
                  <a:lnTo>
                    <a:pt x="9562" y="15208"/>
                  </a:lnTo>
                  <a:lnTo>
                    <a:pt x="9601" y="15168"/>
                  </a:lnTo>
                  <a:lnTo>
                    <a:pt x="9799" y="15050"/>
                  </a:lnTo>
                  <a:cubicBezTo>
                    <a:pt x="9879" y="14990"/>
                    <a:pt x="9958" y="14950"/>
                    <a:pt x="10037" y="14891"/>
                  </a:cubicBezTo>
                  <a:cubicBezTo>
                    <a:pt x="10176" y="14772"/>
                    <a:pt x="10314" y="14673"/>
                    <a:pt x="10413" y="14574"/>
                  </a:cubicBezTo>
                  <a:lnTo>
                    <a:pt x="10532" y="14475"/>
                  </a:lnTo>
                  <a:lnTo>
                    <a:pt x="10651" y="14356"/>
                  </a:lnTo>
                  <a:cubicBezTo>
                    <a:pt x="10730" y="14277"/>
                    <a:pt x="10790" y="14218"/>
                    <a:pt x="10849" y="14139"/>
                  </a:cubicBezTo>
                  <a:cubicBezTo>
                    <a:pt x="11087" y="13901"/>
                    <a:pt x="11304" y="13624"/>
                    <a:pt x="11502" y="13346"/>
                  </a:cubicBezTo>
                  <a:cubicBezTo>
                    <a:pt x="11700" y="13109"/>
                    <a:pt x="11859" y="12851"/>
                    <a:pt x="12017" y="12614"/>
                  </a:cubicBezTo>
                  <a:cubicBezTo>
                    <a:pt x="12176" y="12356"/>
                    <a:pt x="12334" y="12119"/>
                    <a:pt x="12473" y="11861"/>
                  </a:cubicBezTo>
                  <a:cubicBezTo>
                    <a:pt x="12611" y="11624"/>
                    <a:pt x="12730" y="11386"/>
                    <a:pt x="12869" y="11148"/>
                  </a:cubicBezTo>
                  <a:cubicBezTo>
                    <a:pt x="12988" y="10911"/>
                    <a:pt x="13106" y="10673"/>
                    <a:pt x="13225" y="10436"/>
                  </a:cubicBezTo>
                  <a:cubicBezTo>
                    <a:pt x="13483" y="9960"/>
                    <a:pt x="13700" y="9485"/>
                    <a:pt x="13899" y="9010"/>
                  </a:cubicBezTo>
                  <a:cubicBezTo>
                    <a:pt x="14334" y="8059"/>
                    <a:pt x="14710" y="7089"/>
                    <a:pt x="15067" y="6138"/>
                  </a:cubicBezTo>
                  <a:cubicBezTo>
                    <a:pt x="15225" y="5663"/>
                    <a:pt x="15404" y="5168"/>
                    <a:pt x="15562" y="4693"/>
                  </a:cubicBezTo>
                  <a:cubicBezTo>
                    <a:pt x="15641" y="4435"/>
                    <a:pt x="15720" y="4198"/>
                    <a:pt x="15780" y="3960"/>
                  </a:cubicBezTo>
                  <a:lnTo>
                    <a:pt x="15899" y="3584"/>
                  </a:lnTo>
                  <a:lnTo>
                    <a:pt x="15958" y="3406"/>
                  </a:lnTo>
                  <a:lnTo>
                    <a:pt x="15998" y="3208"/>
                  </a:lnTo>
                  <a:cubicBezTo>
                    <a:pt x="16374" y="1920"/>
                    <a:pt x="15661" y="574"/>
                    <a:pt x="14413" y="138"/>
                  </a:cubicBezTo>
                  <a:cubicBezTo>
                    <a:pt x="14147" y="45"/>
                    <a:pt x="13873" y="1"/>
                    <a:pt x="13604"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0" name="Google Shape;1940;p47"/>
            <p:cNvSpPr/>
            <p:nvPr/>
          </p:nvSpPr>
          <p:spPr>
            <a:xfrm>
              <a:off x="4888975" y="4085950"/>
              <a:ext cx="103500" cy="35450"/>
            </a:xfrm>
            <a:custGeom>
              <a:rect b="b" l="l" r="r" t="t"/>
              <a:pathLst>
                <a:path extrusionOk="0" h="1418" w="4140">
                  <a:moveTo>
                    <a:pt x="2173" y="1"/>
                  </a:moveTo>
                  <a:cubicBezTo>
                    <a:pt x="1529" y="1"/>
                    <a:pt x="815" y="207"/>
                    <a:pt x="60" y="764"/>
                  </a:cubicBezTo>
                  <a:cubicBezTo>
                    <a:pt x="40" y="784"/>
                    <a:pt x="20" y="804"/>
                    <a:pt x="1" y="824"/>
                  </a:cubicBezTo>
                  <a:cubicBezTo>
                    <a:pt x="119" y="883"/>
                    <a:pt x="218" y="962"/>
                    <a:pt x="337" y="1022"/>
                  </a:cubicBezTo>
                  <a:lnTo>
                    <a:pt x="555" y="1121"/>
                  </a:lnTo>
                  <a:cubicBezTo>
                    <a:pt x="634" y="1160"/>
                    <a:pt x="733" y="1200"/>
                    <a:pt x="812" y="1220"/>
                  </a:cubicBezTo>
                  <a:cubicBezTo>
                    <a:pt x="892" y="1259"/>
                    <a:pt x="991" y="1279"/>
                    <a:pt x="1090" y="1319"/>
                  </a:cubicBezTo>
                  <a:lnTo>
                    <a:pt x="1248" y="1358"/>
                  </a:lnTo>
                  <a:lnTo>
                    <a:pt x="1406" y="1378"/>
                  </a:lnTo>
                  <a:lnTo>
                    <a:pt x="1585" y="1418"/>
                  </a:lnTo>
                  <a:lnTo>
                    <a:pt x="2159" y="1418"/>
                  </a:lnTo>
                  <a:cubicBezTo>
                    <a:pt x="2278" y="1398"/>
                    <a:pt x="2416" y="1378"/>
                    <a:pt x="2555" y="1358"/>
                  </a:cubicBezTo>
                  <a:cubicBezTo>
                    <a:pt x="2674" y="1339"/>
                    <a:pt x="2812" y="1299"/>
                    <a:pt x="2911" y="1279"/>
                  </a:cubicBezTo>
                  <a:cubicBezTo>
                    <a:pt x="2951" y="1259"/>
                    <a:pt x="3010" y="1240"/>
                    <a:pt x="3070" y="1220"/>
                  </a:cubicBezTo>
                  <a:lnTo>
                    <a:pt x="3209" y="1160"/>
                  </a:lnTo>
                  <a:lnTo>
                    <a:pt x="3288" y="1141"/>
                  </a:lnTo>
                  <a:lnTo>
                    <a:pt x="3347" y="1121"/>
                  </a:lnTo>
                  <a:lnTo>
                    <a:pt x="3466" y="1061"/>
                  </a:lnTo>
                  <a:lnTo>
                    <a:pt x="3605" y="982"/>
                  </a:lnTo>
                  <a:lnTo>
                    <a:pt x="3664" y="962"/>
                  </a:lnTo>
                  <a:lnTo>
                    <a:pt x="3704" y="923"/>
                  </a:lnTo>
                  <a:lnTo>
                    <a:pt x="3902" y="804"/>
                  </a:lnTo>
                  <a:cubicBezTo>
                    <a:pt x="3981" y="744"/>
                    <a:pt x="4060" y="705"/>
                    <a:pt x="4139" y="645"/>
                  </a:cubicBezTo>
                  <a:cubicBezTo>
                    <a:pt x="3620" y="299"/>
                    <a:pt x="2948" y="1"/>
                    <a:pt x="2173"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1" name="Google Shape;1941;p47"/>
            <p:cNvSpPr/>
            <p:nvPr/>
          </p:nvSpPr>
          <p:spPr>
            <a:xfrm>
              <a:off x="4659275" y="3645125"/>
              <a:ext cx="173300" cy="213975"/>
            </a:xfrm>
            <a:custGeom>
              <a:rect b="b" l="l" r="r" t="t"/>
              <a:pathLst>
                <a:path extrusionOk="0" h="8559" w="6932">
                  <a:moveTo>
                    <a:pt x="1763" y="1"/>
                  </a:moveTo>
                  <a:cubicBezTo>
                    <a:pt x="1109" y="21"/>
                    <a:pt x="2614" y="3248"/>
                    <a:pt x="2614" y="3248"/>
                  </a:cubicBezTo>
                  <a:cubicBezTo>
                    <a:pt x="2614" y="3248"/>
                    <a:pt x="1403" y="1115"/>
                    <a:pt x="967" y="1115"/>
                  </a:cubicBezTo>
                  <a:cubicBezTo>
                    <a:pt x="946" y="1115"/>
                    <a:pt x="928" y="1120"/>
                    <a:pt x="911" y="1130"/>
                  </a:cubicBezTo>
                  <a:cubicBezTo>
                    <a:pt x="535" y="1367"/>
                    <a:pt x="1941" y="3902"/>
                    <a:pt x="1941" y="3902"/>
                  </a:cubicBezTo>
                  <a:cubicBezTo>
                    <a:pt x="1941" y="3902"/>
                    <a:pt x="882" y="2535"/>
                    <a:pt x="454" y="2535"/>
                  </a:cubicBezTo>
                  <a:cubicBezTo>
                    <a:pt x="448" y="2535"/>
                    <a:pt x="442" y="2535"/>
                    <a:pt x="436" y="2535"/>
                  </a:cubicBezTo>
                  <a:cubicBezTo>
                    <a:pt x="0" y="2575"/>
                    <a:pt x="2079" y="5724"/>
                    <a:pt x="2456" y="6159"/>
                  </a:cubicBezTo>
                  <a:cubicBezTo>
                    <a:pt x="2832" y="6595"/>
                    <a:pt x="3367" y="7961"/>
                    <a:pt x="3941" y="8456"/>
                  </a:cubicBezTo>
                  <a:cubicBezTo>
                    <a:pt x="4023" y="8527"/>
                    <a:pt x="4168" y="8559"/>
                    <a:pt x="4350" y="8559"/>
                  </a:cubicBezTo>
                  <a:cubicBezTo>
                    <a:pt x="5042" y="8559"/>
                    <a:pt x="6278" y="8093"/>
                    <a:pt x="6733" y="7466"/>
                  </a:cubicBezTo>
                  <a:cubicBezTo>
                    <a:pt x="6931" y="7209"/>
                    <a:pt x="6792" y="6694"/>
                    <a:pt x="6832" y="6278"/>
                  </a:cubicBezTo>
                  <a:cubicBezTo>
                    <a:pt x="6872" y="5664"/>
                    <a:pt x="6812" y="5050"/>
                    <a:pt x="6634" y="4476"/>
                  </a:cubicBezTo>
                  <a:cubicBezTo>
                    <a:pt x="6396" y="3803"/>
                    <a:pt x="5545" y="1842"/>
                    <a:pt x="4990" y="1605"/>
                  </a:cubicBezTo>
                  <a:cubicBezTo>
                    <a:pt x="4957" y="1592"/>
                    <a:pt x="4927" y="1586"/>
                    <a:pt x="4902" y="1586"/>
                  </a:cubicBezTo>
                  <a:cubicBezTo>
                    <a:pt x="4486" y="1586"/>
                    <a:pt x="5037" y="3150"/>
                    <a:pt x="5149" y="3486"/>
                  </a:cubicBezTo>
                  <a:cubicBezTo>
                    <a:pt x="5208" y="3704"/>
                    <a:pt x="5228" y="3922"/>
                    <a:pt x="5208" y="4139"/>
                  </a:cubicBezTo>
                  <a:cubicBezTo>
                    <a:pt x="5208" y="4139"/>
                    <a:pt x="3505" y="238"/>
                    <a:pt x="3050" y="100"/>
                  </a:cubicBezTo>
                  <a:cubicBezTo>
                    <a:pt x="3038" y="97"/>
                    <a:pt x="3028" y="95"/>
                    <a:pt x="3018" y="95"/>
                  </a:cubicBezTo>
                  <a:cubicBezTo>
                    <a:pt x="2630" y="95"/>
                    <a:pt x="3331" y="2312"/>
                    <a:pt x="3505" y="2872"/>
                  </a:cubicBezTo>
                  <a:cubicBezTo>
                    <a:pt x="3505" y="2872"/>
                    <a:pt x="2079" y="1"/>
                    <a:pt x="1763"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2" name="Google Shape;1942;p47"/>
            <p:cNvSpPr/>
            <p:nvPr/>
          </p:nvSpPr>
          <p:spPr>
            <a:xfrm>
              <a:off x="4711750" y="3730775"/>
              <a:ext cx="60900" cy="38175"/>
            </a:xfrm>
            <a:custGeom>
              <a:rect b="b" l="l" r="r" t="t"/>
              <a:pathLst>
                <a:path extrusionOk="0" h="1527" w="2436">
                  <a:moveTo>
                    <a:pt x="2297" y="1"/>
                  </a:moveTo>
                  <a:cubicBezTo>
                    <a:pt x="1406" y="119"/>
                    <a:pt x="594" y="595"/>
                    <a:pt x="40" y="1327"/>
                  </a:cubicBezTo>
                  <a:cubicBezTo>
                    <a:pt x="0" y="1387"/>
                    <a:pt x="20" y="1446"/>
                    <a:pt x="60" y="1486"/>
                  </a:cubicBezTo>
                  <a:lnTo>
                    <a:pt x="60" y="1506"/>
                  </a:lnTo>
                  <a:cubicBezTo>
                    <a:pt x="81" y="1520"/>
                    <a:pt x="104" y="1526"/>
                    <a:pt x="128" y="1526"/>
                  </a:cubicBezTo>
                  <a:cubicBezTo>
                    <a:pt x="170" y="1526"/>
                    <a:pt x="212" y="1504"/>
                    <a:pt x="238" y="1466"/>
                  </a:cubicBezTo>
                  <a:cubicBezTo>
                    <a:pt x="971" y="397"/>
                    <a:pt x="2317" y="238"/>
                    <a:pt x="2337" y="238"/>
                  </a:cubicBezTo>
                  <a:cubicBezTo>
                    <a:pt x="2396" y="238"/>
                    <a:pt x="2436" y="179"/>
                    <a:pt x="2436" y="100"/>
                  </a:cubicBezTo>
                  <a:cubicBezTo>
                    <a:pt x="2436" y="40"/>
                    <a:pt x="2377" y="1"/>
                    <a:pt x="2297"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3" name="Google Shape;1943;p47"/>
            <p:cNvSpPr/>
            <p:nvPr/>
          </p:nvSpPr>
          <p:spPr>
            <a:xfrm>
              <a:off x="4759275" y="3756400"/>
              <a:ext cx="28725" cy="62150"/>
            </a:xfrm>
            <a:custGeom>
              <a:rect b="b" l="l" r="r" t="t"/>
              <a:pathLst>
                <a:path extrusionOk="0" h="2486" w="1149">
                  <a:moveTo>
                    <a:pt x="139" y="0"/>
                  </a:moveTo>
                  <a:cubicBezTo>
                    <a:pt x="109" y="0"/>
                    <a:pt x="79" y="15"/>
                    <a:pt x="60" y="45"/>
                  </a:cubicBezTo>
                  <a:cubicBezTo>
                    <a:pt x="0" y="85"/>
                    <a:pt x="0" y="164"/>
                    <a:pt x="60" y="203"/>
                  </a:cubicBezTo>
                  <a:cubicBezTo>
                    <a:pt x="60" y="203"/>
                    <a:pt x="872" y="995"/>
                    <a:pt x="377" y="2322"/>
                  </a:cubicBezTo>
                  <a:cubicBezTo>
                    <a:pt x="357" y="2362"/>
                    <a:pt x="377" y="2421"/>
                    <a:pt x="416" y="2461"/>
                  </a:cubicBezTo>
                  <a:lnTo>
                    <a:pt x="456" y="2481"/>
                  </a:lnTo>
                  <a:cubicBezTo>
                    <a:pt x="466" y="2484"/>
                    <a:pt x="477" y="2486"/>
                    <a:pt x="487" y="2486"/>
                  </a:cubicBezTo>
                  <a:cubicBezTo>
                    <a:pt x="535" y="2486"/>
                    <a:pt x="578" y="2450"/>
                    <a:pt x="594" y="2401"/>
                  </a:cubicBezTo>
                  <a:cubicBezTo>
                    <a:pt x="1149" y="936"/>
                    <a:pt x="258" y="65"/>
                    <a:pt x="218" y="45"/>
                  </a:cubicBezTo>
                  <a:cubicBezTo>
                    <a:pt x="198" y="15"/>
                    <a:pt x="169" y="0"/>
                    <a:pt x="139"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4" name="Google Shape;1944;p47"/>
            <p:cNvSpPr/>
            <p:nvPr/>
          </p:nvSpPr>
          <p:spPr>
            <a:xfrm>
              <a:off x="4929575" y="3976300"/>
              <a:ext cx="35175" cy="44600"/>
            </a:xfrm>
            <a:custGeom>
              <a:rect b="b" l="l" r="r" t="t"/>
              <a:pathLst>
                <a:path extrusionOk="0" h="1784" w="1407">
                  <a:moveTo>
                    <a:pt x="145" y="1"/>
                  </a:moveTo>
                  <a:cubicBezTo>
                    <a:pt x="108" y="1"/>
                    <a:pt x="66" y="23"/>
                    <a:pt x="40" y="61"/>
                  </a:cubicBezTo>
                  <a:cubicBezTo>
                    <a:pt x="0" y="101"/>
                    <a:pt x="20" y="180"/>
                    <a:pt x="80" y="219"/>
                  </a:cubicBezTo>
                  <a:cubicBezTo>
                    <a:pt x="80" y="219"/>
                    <a:pt x="931" y="833"/>
                    <a:pt x="1149" y="1685"/>
                  </a:cubicBezTo>
                  <a:cubicBezTo>
                    <a:pt x="1169" y="1744"/>
                    <a:pt x="1208" y="1784"/>
                    <a:pt x="1268" y="1784"/>
                  </a:cubicBezTo>
                  <a:lnTo>
                    <a:pt x="1287" y="1764"/>
                  </a:lnTo>
                  <a:cubicBezTo>
                    <a:pt x="1367" y="1764"/>
                    <a:pt x="1406" y="1685"/>
                    <a:pt x="1386" y="1625"/>
                  </a:cubicBezTo>
                  <a:cubicBezTo>
                    <a:pt x="1149" y="695"/>
                    <a:pt x="238" y="61"/>
                    <a:pt x="198" y="21"/>
                  </a:cubicBezTo>
                  <a:cubicBezTo>
                    <a:pt x="184" y="7"/>
                    <a:pt x="165" y="1"/>
                    <a:pt x="145"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5" name="Google Shape;1945;p47"/>
            <p:cNvSpPr/>
            <p:nvPr/>
          </p:nvSpPr>
          <p:spPr>
            <a:xfrm>
              <a:off x="4637000" y="4499600"/>
              <a:ext cx="640625" cy="640150"/>
            </a:xfrm>
            <a:custGeom>
              <a:rect b="b" l="l" r="r" t="t"/>
              <a:pathLst>
                <a:path extrusionOk="0" h="25606" w="25625">
                  <a:moveTo>
                    <a:pt x="12812" y="1"/>
                  </a:moveTo>
                  <a:cubicBezTo>
                    <a:pt x="12733" y="1"/>
                    <a:pt x="12674" y="60"/>
                    <a:pt x="12674" y="120"/>
                  </a:cubicBezTo>
                  <a:lnTo>
                    <a:pt x="12674" y="12140"/>
                  </a:lnTo>
                  <a:lnTo>
                    <a:pt x="8377" y="912"/>
                  </a:lnTo>
                  <a:cubicBezTo>
                    <a:pt x="8356" y="871"/>
                    <a:pt x="8320" y="854"/>
                    <a:pt x="8282" y="854"/>
                  </a:cubicBezTo>
                  <a:cubicBezTo>
                    <a:pt x="8210" y="854"/>
                    <a:pt x="8133" y="919"/>
                    <a:pt x="8159" y="1011"/>
                  </a:cubicBezTo>
                  <a:lnTo>
                    <a:pt x="12476" y="12298"/>
                  </a:lnTo>
                  <a:lnTo>
                    <a:pt x="3921" y="3744"/>
                  </a:lnTo>
                  <a:cubicBezTo>
                    <a:pt x="3895" y="3722"/>
                    <a:pt x="3867" y="3712"/>
                    <a:pt x="3840" y="3712"/>
                  </a:cubicBezTo>
                  <a:cubicBezTo>
                    <a:pt x="3745" y="3712"/>
                    <a:pt x="3666" y="3829"/>
                    <a:pt x="3743" y="3922"/>
                  </a:cubicBezTo>
                  <a:lnTo>
                    <a:pt x="12139" y="12318"/>
                  </a:lnTo>
                  <a:lnTo>
                    <a:pt x="1109" y="7823"/>
                  </a:lnTo>
                  <a:cubicBezTo>
                    <a:pt x="1092" y="7812"/>
                    <a:pt x="1074" y="7807"/>
                    <a:pt x="1056" y="7807"/>
                  </a:cubicBezTo>
                  <a:cubicBezTo>
                    <a:pt x="1010" y="7807"/>
                    <a:pt x="965" y="7839"/>
                    <a:pt x="951" y="7882"/>
                  </a:cubicBezTo>
                  <a:cubicBezTo>
                    <a:pt x="911" y="7942"/>
                    <a:pt x="951" y="8021"/>
                    <a:pt x="1010" y="8041"/>
                  </a:cubicBezTo>
                  <a:lnTo>
                    <a:pt x="12396" y="12674"/>
                  </a:lnTo>
                  <a:lnTo>
                    <a:pt x="119" y="12674"/>
                  </a:lnTo>
                  <a:cubicBezTo>
                    <a:pt x="59" y="12674"/>
                    <a:pt x="0" y="12734"/>
                    <a:pt x="0" y="12813"/>
                  </a:cubicBezTo>
                  <a:cubicBezTo>
                    <a:pt x="0" y="12873"/>
                    <a:pt x="59" y="12932"/>
                    <a:pt x="119" y="12932"/>
                  </a:cubicBezTo>
                  <a:lnTo>
                    <a:pt x="12139" y="12932"/>
                  </a:lnTo>
                  <a:lnTo>
                    <a:pt x="931" y="17229"/>
                  </a:lnTo>
                  <a:cubicBezTo>
                    <a:pt x="765" y="17247"/>
                    <a:pt x="805" y="17471"/>
                    <a:pt x="938" y="17471"/>
                  </a:cubicBezTo>
                  <a:cubicBezTo>
                    <a:pt x="948" y="17471"/>
                    <a:pt x="959" y="17470"/>
                    <a:pt x="970" y="17467"/>
                  </a:cubicBezTo>
                  <a:lnTo>
                    <a:pt x="1010" y="17467"/>
                  </a:lnTo>
                  <a:lnTo>
                    <a:pt x="12317" y="13150"/>
                  </a:lnTo>
                  <a:lnTo>
                    <a:pt x="3763" y="21704"/>
                  </a:lnTo>
                  <a:cubicBezTo>
                    <a:pt x="3703" y="21744"/>
                    <a:pt x="3703" y="21823"/>
                    <a:pt x="3763" y="21863"/>
                  </a:cubicBezTo>
                  <a:cubicBezTo>
                    <a:pt x="3782" y="21893"/>
                    <a:pt x="3812" y="21907"/>
                    <a:pt x="3842" y="21907"/>
                  </a:cubicBezTo>
                  <a:cubicBezTo>
                    <a:pt x="3871" y="21907"/>
                    <a:pt x="3901" y="21893"/>
                    <a:pt x="3921" y="21863"/>
                  </a:cubicBezTo>
                  <a:lnTo>
                    <a:pt x="12416" y="13387"/>
                  </a:lnTo>
                  <a:lnTo>
                    <a:pt x="7901" y="24437"/>
                  </a:lnTo>
                  <a:cubicBezTo>
                    <a:pt x="7881" y="24497"/>
                    <a:pt x="7901" y="24556"/>
                    <a:pt x="7961" y="24596"/>
                  </a:cubicBezTo>
                  <a:lnTo>
                    <a:pt x="8020" y="24596"/>
                  </a:lnTo>
                  <a:cubicBezTo>
                    <a:pt x="8060" y="24596"/>
                    <a:pt x="8119" y="24556"/>
                    <a:pt x="8139" y="24516"/>
                  </a:cubicBezTo>
                  <a:lnTo>
                    <a:pt x="12693" y="13348"/>
                  </a:lnTo>
                  <a:lnTo>
                    <a:pt x="12693" y="25487"/>
                  </a:lnTo>
                  <a:cubicBezTo>
                    <a:pt x="12693" y="25546"/>
                    <a:pt x="12733" y="25606"/>
                    <a:pt x="12812" y="25606"/>
                  </a:cubicBezTo>
                  <a:cubicBezTo>
                    <a:pt x="12872" y="25606"/>
                    <a:pt x="12931" y="25546"/>
                    <a:pt x="12931" y="25487"/>
                  </a:cubicBezTo>
                  <a:lnTo>
                    <a:pt x="12931" y="13467"/>
                  </a:lnTo>
                  <a:lnTo>
                    <a:pt x="17228" y="24695"/>
                  </a:lnTo>
                  <a:cubicBezTo>
                    <a:pt x="17248" y="24734"/>
                    <a:pt x="17288" y="24774"/>
                    <a:pt x="17347" y="24774"/>
                  </a:cubicBezTo>
                  <a:lnTo>
                    <a:pt x="17387" y="24774"/>
                  </a:lnTo>
                  <a:cubicBezTo>
                    <a:pt x="17446" y="24734"/>
                    <a:pt x="17486" y="24675"/>
                    <a:pt x="17466" y="24615"/>
                  </a:cubicBezTo>
                  <a:lnTo>
                    <a:pt x="13129" y="13308"/>
                  </a:lnTo>
                  <a:lnTo>
                    <a:pt x="13129" y="13308"/>
                  </a:lnTo>
                  <a:lnTo>
                    <a:pt x="21684" y="21863"/>
                  </a:lnTo>
                  <a:cubicBezTo>
                    <a:pt x="21704" y="21883"/>
                    <a:pt x="21743" y="21902"/>
                    <a:pt x="21783" y="21902"/>
                  </a:cubicBezTo>
                  <a:cubicBezTo>
                    <a:pt x="21882" y="21883"/>
                    <a:pt x="21941" y="21764"/>
                    <a:pt x="21862" y="21685"/>
                  </a:cubicBezTo>
                  <a:lnTo>
                    <a:pt x="13189" y="13011"/>
                  </a:lnTo>
                  <a:lnTo>
                    <a:pt x="24516" y="17645"/>
                  </a:lnTo>
                  <a:lnTo>
                    <a:pt x="24555" y="17645"/>
                  </a:lnTo>
                  <a:cubicBezTo>
                    <a:pt x="24615" y="17645"/>
                    <a:pt x="24654" y="17605"/>
                    <a:pt x="24674" y="17566"/>
                  </a:cubicBezTo>
                  <a:cubicBezTo>
                    <a:pt x="24694" y="17486"/>
                    <a:pt x="24654" y="17427"/>
                    <a:pt x="24595" y="17407"/>
                  </a:cubicBezTo>
                  <a:lnTo>
                    <a:pt x="13644" y="12952"/>
                  </a:lnTo>
                  <a:lnTo>
                    <a:pt x="25486" y="12952"/>
                  </a:lnTo>
                  <a:cubicBezTo>
                    <a:pt x="25565" y="12952"/>
                    <a:pt x="25624" y="12892"/>
                    <a:pt x="25624" y="12813"/>
                  </a:cubicBezTo>
                  <a:cubicBezTo>
                    <a:pt x="25624" y="12734"/>
                    <a:pt x="25565" y="12674"/>
                    <a:pt x="25486" y="12674"/>
                  </a:cubicBezTo>
                  <a:lnTo>
                    <a:pt x="13466" y="12674"/>
                  </a:lnTo>
                  <a:lnTo>
                    <a:pt x="24694" y="8377"/>
                  </a:lnTo>
                  <a:cubicBezTo>
                    <a:pt x="24753" y="8358"/>
                    <a:pt x="24793" y="8278"/>
                    <a:pt x="24753" y="8219"/>
                  </a:cubicBezTo>
                  <a:cubicBezTo>
                    <a:pt x="24739" y="8176"/>
                    <a:pt x="24694" y="8144"/>
                    <a:pt x="24647" y="8144"/>
                  </a:cubicBezTo>
                  <a:cubicBezTo>
                    <a:pt x="24629" y="8144"/>
                    <a:pt x="24611" y="8148"/>
                    <a:pt x="24595" y="8160"/>
                  </a:cubicBezTo>
                  <a:lnTo>
                    <a:pt x="13307" y="12476"/>
                  </a:lnTo>
                  <a:lnTo>
                    <a:pt x="13307" y="12476"/>
                  </a:lnTo>
                  <a:lnTo>
                    <a:pt x="21862" y="3922"/>
                  </a:lnTo>
                  <a:cubicBezTo>
                    <a:pt x="21955" y="3829"/>
                    <a:pt x="21867" y="3712"/>
                    <a:pt x="21767" y="3712"/>
                  </a:cubicBezTo>
                  <a:cubicBezTo>
                    <a:pt x="21739" y="3712"/>
                    <a:pt x="21710" y="3722"/>
                    <a:pt x="21684" y="3744"/>
                  </a:cubicBezTo>
                  <a:lnTo>
                    <a:pt x="13089" y="12338"/>
                  </a:lnTo>
                  <a:lnTo>
                    <a:pt x="13089" y="12338"/>
                  </a:lnTo>
                  <a:lnTo>
                    <a:pt x="17703" y="1031"/>
                  </a:lnTo>
                  <a:cubicBezTo>
                    <a:pt x="17743" y="971"/>
                    <a:pt x="17703" y="892"/>
                    <a:pt x="17644" y="872"/>
                  </a:cubicBezTo>
                  <a:cubicBezTo>
                    <a:pt x="17627" y="861"/>
                    <a:pt x="17609" y="856"/>
                    <a:pt x="17591" y="856"/>
                  </a:cubicBezTo>
                  <a:cubicBezTo>
                    <a:pt x="17545" y="856"/>
                    <a:pt x="17500" y="889"/>
                    <a:pt x="17486" y="932"/>
                  </a:cubicBezTo>
                  <a:lnTo>
                    <a:pt x="12931" y="12080"/>
                  </a:lnTo>
                  <a:lnTo>
                    <a:pt x="12931" y="120"/>
                  </a:lnTo>
                  <a:cubicBezTo>
                    <a:pt x="12931" y="60"/>
                    <a:pt x="12872" y="1"/>
                    <a:pt x="128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6" name="Google Shape;1946;p47"/>
            <p:cNvSpPr/>
            <p:nvPr/>
          </p:nvSpPr>
          <p:spPr>
            <a:xfrm>
              <a:off x="4579550" y="4467800"/>
              <a:ext cx="763425" cy="703650"/>
            </a:xfrm>
            <a:custGeom>
              <a:rect b="b" l="l" r="r" t="t"/>
              <a:pathLst>
                <a:path extrusionOk="0" h="28146" w="30537">
                  <a:moveTo>
                    <a:pt x="15110" y="1788"/>
                  </a:moveTo>
                  <a:cubicBezTo>
                    <a:pt x="21883" y="1788"/>
                    <a:pt x="27388" y="7293"/>
                    <a:pt x="27388" y="14085"/>
                  </a:cubicBezTo>
                  <a:cubicBezTo>
                    <a:pt x="27388" y="19056"/>
                    <a:pt x="24398" y="23531"/>
                    <a:pt x="19803" y="25432"/>
                  </a:cubicBezTo>
                  <a:cubicBezTo>
                    <a:pt x="18283" y="26061"/>
                    <a:pt x="16686" y="26367"/>
                    <a:pt x="15104" y="26367"/>
                  </a:cubicBezTo>
                  <a:cubicBezTo>
                    <a:pt x="11905" y="26367"/>
                    <a:pt x="8762" y="25117"/>
                    <a:pt x="6417" y="22759"/>
                  </a:cubicBezTo>
                  <a:cubicBezTo>
                    <a:pt x="2892" y="19254"/>
                    <a:pt x="1843" y="13966"/>
                    <a:pt x="3744" y="9372"/>
                  </a:cubicBezTo>
                  <a:cubicBezTo>
                    <a:pt x="5645" y="4778"/>
                    <a:pt x="10140" y="1788"/>
                    <a:pt x="15110" y="1788"/>
                  </a:cubicBezTo>
                  <a:close/>
                  <a:moveTo>
                    <a:pt x="15099" y="1"/>
                  </a:moveTo>
                  <a:cubicBezTo>
                    <a:pt x="13297" y="1"/>
                    <a:pt x="11473" y="349"/>
                    <a:pt x="9724" y="1075"/>
                  </a:cubicBezTo>
                  <a:cubicBezTo>
                    <a:pt x="3526" y="3649"/>
                    <a:pt x="1" y="10243"/>
                    <a:pt x="1308" y="16818"/>
                  </a:cubicBezTo>
                  <a:cubicBezTo>
                    <a:pt x="2615" y="23412"/>
                    <a:pt x="8397" y="28145"/>
                    <a:pt x="15110" y="28145"/>
                  </a:cubicBezTo>
                  <a:cubicBezTo>
                    <a:pt x="15135" y="28145"/>
                    <a:pt x="15159" y="28145"/>
                    <a:pt x="15184" y="28145"/>
                  </a:cubicBezTo>
                  <a:cubicBezTo>
                    <a:pt x="18880" y="28145"/>
                    <a:pt x="22435" y="26662"/>
                    <a:pt x="25051" y="24026"/>
                  </a:cubicBezTo>
                  <a:cubicBezTo>
                    <a:pt x="29804" y="19273"/>
                    <a:pt x="30536" y="11847"/>
                    <a:pt x="26814" y="6263"/>
                  </a:cubicBezTo>
                  <a:cubicBezTo>
                    <a:pt x="24127" y="2254"/>
                    <a:pt x="19685" y="1"/>
                    <a:pt x="1509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7" name="Google Shape;1947;p47"/>
            <p:cNvSpPr/>
            <p:nvPr/>
          </p:nvSpPr>
          <p:spPr>
            <a:xfrm>
              <a:off x="4902350" y="4770000"/>
              <a:ext cx="109925" cy="99125"/>
            </a:xfrm>
            <a:custGeom>
              <a:rect b="b" l="l" r="r" t="t"/>
              <a:pathLst>
                <a:path extrusionOk="0" h="3965" w="4397">
                  <a:moveTo>
                    <a:pt x="2192" y="0"/>
                  </a:moveTo>
                  <a:cubicBezTo>
                    <a:pt x="1710" y="0"/>
                    <a:pt x="1227" y="175"/>
                    <a:pt x="852" y="532"/>
                  </a:cubicBezTo>
                  <a:cubicBezTo>
                    <a:pt x="40" y="1264"/>
                    <a:pt x="0" y="2532"/>
                    <a:pt x="733" y="3324"/>
                  </a:cubicBezTo>
                  <a:cubicBezTo>
                    <a:pt x="1128" y="3751"/>
                    <a:pt x="1661" y="3964"/>
                    <a:pt x="2195" y="3964"/>
                  </a:cubicBezTo>
                  <a:cubicBezTo>
                    <a:pt x="2677" y="3964"/>
                    <a:pt x="3160" y="3790"/>
                    <a:pt x="3545" y="3443"/>
                  </a:cubicBezTo>
                  <a:cubicBezTo>
                    <a:pt x="4337" y="2690"/>
                    <a:pt x="4396" y="1443"/>
                    <a:pt x="3644" y="631"/>
                  </a:cubicBezTo>
                  <a:cubicBezTo>
                    <a:pt x="3259" y="214"/>
                    <a:pt x="2726" y="0"/>
                    <a:pt x="2192"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8" name="Google Shape;1948;p47"/>
            <p:cNvSpPr/>
            <p:nvPr/>
          </p:nvSpPr>
          <p:spPr>
            <a:xfrm>
              <a:off x="4920650" y="4792200"/>
              <a:ext cx="63900" cy="55150"/>
            </a:xfrm>
            <a:custGeom>
              <a:rect b="b" l="l" r="r" t="t"/>
              <a:pathLst>
                <a:path extrusionOk="0" h="2206" w="2556">
                  <a:moveTo>
                    <a:pt x="1466" y="0"/>
                  </a:moveTo>
                  <a:cubicBezTo>
                    <a:pt x="476" y="0"/>
                    <a:pt x="1" y="1188"/>
                    <a:pt x="674" y="1881"/>
                  </a:cubicBezTo>
                  <a:cubicBezTo>
                    <a:pt x="898" y="2105"/>
                    <a:pt x="1173" y="2205"/>
                    <a:pt x="1444" y="2205"/>
                  </a:cubicBezTo>
                  <a:cubicBezTo>
                    <a:pt x="2011" y="2205"/>
                    <a:pt x="2555" y="1766"/>
                    <a:pt x="2555" y="1109"/>
                  </a:cubicBezTo>
                  <a:cubicBezTo>
                    <a:pt x="2555" y="495"/>
                    <a:pt x="2060" y="0"/>
                    <a:pt x="1466"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9" name="Google Shape;1949;p47"/>
            <p:cNvSpPr/>
            <p:nvPr/>
          </p:nvSpPr>
          <p:spPr>
            <a:xfrm>
              <a:off x="4949375" y="3779300"/>
              <a:ext cx="410425" cy="1056975"/>
            </a:xfrm>
            <a:custGeom>
              <a:rect b="b" l="l" r="r" t="t"/>
              <a:pathLst>
                <a:path extrusionOk="0" h="42279" w="16417">
                  <a:moveTo>
                    <a:pt x="8872" y="0"/>
                  </a:moveTo>
                  <a:cubicBezTo>
                    <a:pt x="8615" y="0"/>
                    <a:pt x="8397" y="178"/>
                    <a:pt x="8357" y="436"/>
                  </a:cubicBezTo>
                  <a:lnTo>
                    <a:pt x="60" y="41645"/>
                  </a:lnTo>
                  <a:cubicBezTo>
                    <a:pt x="0" y="41922"/>
                    <a:pt x="198" y="42219"/>
                    <a:pt x="476" y="42279"/>
                  </a:cubicBezTo>
                  <a:lnTo>
                    <a:pt x="594" y="42279"/>
                  </a:lnTo>
                  <a:cubicBezTo>
                    <a:pt x="832" y="42259"/>
                    <a:pt x="1050" y="42100"/>
                    <a:pt x="1109" y="41843"/>
                  </a:cubicBezTo>
                  <a:lnTo>
                    <a:pt x="9308" y="1070"/>
                  </a:lnTo>
                  <a:lnTo>
                    <a:pt x="15704" y="1070"/>
                  </a:lnTo>
                  <a:cubicBezTo>
                    <a:pt x="16417" y="1070"/>
                    <a:pt x="16417" y="0"/>
                    <a:pt x="1570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0" name="Google Shape;1950;p47"/>
            <p:cNvSpPr/>
            <p:nvPr/>
          </p:nvSpPr>
          <p:spPr>
            <a:xfrm>
              <a:off x="4379050" y="4479800"/>
              <a:ext cx="869850" cy="650050"/>
            </a:xfrm>
            <a:custGeom>
              <a:rect b="b" l="l" r="r" t="t"/>
              <a:pathLst>
                <a:path extrusionOk="0" h="26002" w="34794">
                  <a:moveTo>
                    <a:pt x="5843" y="1"/>
                  </a:moveTo>
                  <a:cubicBezTo>
                    <a:pt x="5585" y="1"/>
                    <a:pt x="5367" y="159"/>
                    <a:pt x="5308" y="397"/>
                  </a:cubicBezTo>
                  <a:lnTo>
                    <a:pt x="21" y="21486"/>
                  </a:lnTo>
                  <a:cubicBezTo>
                    <a:pt x="21" y="21526"/>
                    <a:pt x="1" y="21566"/>
                    <a:pt x="1" y="21625"/>
                  </a:cubicBezTo>
                  <a:lnTo>
                    <a:pt x="1" y="25467"/>
                  </a:lnTo>
                  <a:cubicBezTo>
                    <a:pt x="1" y="25764"/>
                    <a:pt x="239" y="26001"/>
                    <a:pt x="536" y="26001"/>
                  </a:cubicBezTo>
                  <a:cubicBezTo>
                    <a:pt x="833" y="26001"/>
                    <a:pt x="1090" y="25764"/>
                    <a:pt x="1070" y="25467"/>
                  </a:cubicBezTo>
                  <a:lnTo>
                    <a:pt x="1070" y="21685"/>
                  </a:lnTo>
                  <a:lnTo>
                    <a:pt x="6259" y="1070"/>
                  </a:lnTo>
                  <a:lnTo>
                    <a:pt x="34101" y="1070"/>
                  </a:lnTo>
                  <a:cubicBezTo>
                    <a:pt x="34794" y="1070"/>
                    <a:pt x="34794" y="1"/>
                    <a:pt x="34101"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1" name="Google Shape;1951;p47"/>
            <p:cNvSpPr/>
            <p:nvPr/>
          </p:nvSpPr>
          <p:spPr>
            <a:xfrm>
              <a:off x="4299350" y="5052600"/>
              <a:ext cx="163250" cy="139850"/>
            </a:xfrm>
            <a:custGeom>
              <a:rect b="b" l="l" r="r" t="t"/>
              <a:pathLst>
                <a:path extrusionOk="0" h="5594" w="6530">
                  <a:moveTo>
                    <a:pt x="3724" y="0"/>
                  </a:moveTo>
                  <a:cubicBezTo>
                    <a:pt x="1248" y="0"/>
                    <a:pt x="1" y="3010"/>
                    <a:pt x="1763" y="4773"/>
                  </a:cubicBezTo>
                  <a:cubicBezTo>
                    <a:pt x="2331" y="5340"/>
                    <a:pt x="3028" y="5594"/>
                    <a:pt x="3711" y="5594"/>
                  </a:cubicBezTo>
                  <a:cubicBezTo>
                    <a:pt x="5150" y="5594"/>
                    <a:pt x="6529" y="4471"/>
                    <a:pt x="6516" y="2792"/>
                  </a:cubicBezTo>
                  <a:cubicBezTo>
                    <a:pt x="6516" y="1248"/>
                    <a:pt x="5268" y="0"/>
                    <a:pt x="3724" y="0"/>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2" name="Google Shape;1952;p47"/>
            <p:cNvSpPr/>
            <p:nvPr/>
          </p:nvSpPr>
          <p:spPr>
            <a:xfrm>
              <a:off x="4349850" y="5090225"/>
              <a:ext cx="74775" cy="64000"/>
            </a:xfrm>
            <a:custGeom>
              <a:rect b="b" l="l" r="r" t="t"/>
              <a:pathLst>
                <a:path extrusionOk="0" h="2560" w="2991">
                  <a:moveTo>
                    <a:pt x="1704" y="0"/>
                  </a:moveTo>
                  <a:cubicBezTo>
                    <a:pt x="575" y="0"/>
                    <a:pt x="1" y="1386"/>
                    <a:pt x="813" y="2179"/>
                  </a:cubicBezTo>
                  <a:cubicBezTo>
                    <a:pt x="1070" y="2442"/>
                    <a:pt x="1389" y="2559"/>
                    <a:pt x="1703" y="2559"/>
                  </a:cubicBezTo>
                  <a:cubicBezTo>
                    <a:pt x="2358" y="2559"/>
                    <a:pt x="2991" y="2050"/>
                    <a:pt x="2991" y="1287"/>
                  </a:cubicBezTo>
                  <a:cubicBezTo>
                    <a:pt x="2991" y="575"/>
                    <a:pt x="2417" y="0"/>
                    <a:pt x="1704"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3" name="Google Shape;1953;p47"/>
            <p:cNvSpPr/>
            <p:nvPr/>
          </p:nvSpPr>
          <p:spPr>
            <a:xfrm>
              <a:off x="4749375" y="4157525"/>
              <a:ext cx="529725" cy="279725"/>
            </a:xfrm>
            <a:custGeom>
              <a:rect b="b" l="l" r="r" t="t"/>
              <a:pathLst>
                <a:path extrusionOk="0" h="11189" w="21189">
                  <a:moveTo>
                    <a:pt x="733" y="0"/>
                  </a:moveTo>
                  <a:cubicBezTo>
                    <a:pt x="337" y="0"/>
                    <a:pt x="0" y="258"/>
                    <a:pt x="0" y="555"/>
                  </a:cubicBezTo>
                  <a:lnTo>
                    <a:pt x="0" y="10654"/>
                  </a:lnTo>
                  <a:cubicBezTo>
                    <a:pt x="0" y="10951"/>
                    <a:pt x="337" y="11189"/>
                    <a:pt x="733" y="11189"/>
                  </a:cubicBezTo>
                  <a:lnTo>
                    <a:pt x="20476" y="11189"/>
                  </a:lnTo>
                  <a:cubicBezTo>
                    <a:pt x="20872" y="11189"/>
                    <a:pt x="21189" y="10951"/>
                    <a:pt x="21189" y="10654"/>
                  </a:cubicBezTo>
                  <a:lnTo>
                    <a:pt x="21189" y="555"/>
                  </a:lnTo>
                  <a:cubicBezTo>
                    <a:pt x="21189" y="258"/>
                    <a:pt x="20872" y="0"/>
                    <a:pt x="20476"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4" name="Google Shape;1954;p47"/>
            <p:cNvSpPr/>
            <p:nvPr/>
          </p:nvSpPr>
          <p:spPr>
            <a:xfrm>
              <a:off x="4706300" y="4144150"/>
              <a:ext cx="615875" cy="26775"/>
            </a:xfrm>
            <a:custGeom>
              <a:rect b="b" l="l" r="r" t="t"/>
              <a:pathLst>
                <a:path extrusionOk="0" h="1071" w="24635">
                  <a:moveTo>
                    <a:pt x="713" y="1"/>
                  </a:moveTo>
                  <a:cubicBezTo>
                    <a:pt x="0" y="1"/>
                    <a:pt x="0" y="1070"/>
                    <a:pt x="713" y="1070"/>
                  </a:cubicBezTo>
                  <a:lnTo>
                    <a:pt x="23942" y="1070"/>
                  </a:lnTo>
                  <a:cubicBezTo>
                    <a:pt x="24635" y="1070"/>
                    <a:pt x="24635" y="1"/>
                    <a:pt x="2392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5" name="Google Shape;1955;p47"/>
            <p:cNvSpPr/>
            <p:nvPr/>
          </p:nvSpPr>
          <p:spPr>
            <a:xfrm>
              <a:off x="5268700" y="3789725"/>
              <a:ext cx="257950" cy="523775"/>
            </a:xfrm>
            <a:custGeom>
              <a:rect b="b" l="l" r="r" t="t"/>
              <a:pathLst>
                <a:path extrusionOk="0" h="20951" w="10318">
                  <a:moveTo>
                    <a:pt x="7370" y="1"/>
                  </a:moveTo>
                  <a:cubicBezTo>
                    <a:pt x="5864" y="1"/>
                    <a:pt x="4139" y="118"/>
                    <a:pt x="4139" y="118"/>
                  </a:cubicBezTo>
                  <a:lnTo>
                    <a:pt x="0" y="20950"/>
                  </a:lnTo>
                  <a:lnTo>
                    <a:pt x="5862" y="20950"/>
                  </a:lnTo>
                  <a:cubicBezTo>
                    <a:pt x="5862" y="20950"/>
                    <a:pt x="9307" y="4910"/>
                    <a:pt x="9545" y="2613"/>
                  </a:cubicBezTo>
                  <a:cubicBezTo>
                    <a:pt x="9802" y="316"/>
                    <a:pt x="10317" y="217"/>
                    <a:pt x="8832" y="59"/>
                  </a:cubicBezTo>
                  <a:cubicBezTo>
                    <a:pt x="8436" y="16"/>
                    <a:pt x="7917" y="1"/>
                    <a:pt x="7370"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6" name="Google Shape;1956;p47"/>
            <p:cNvSpPr/>
            <p:nvPr/>
          </p:nvSpPr>
          <p:spPr>
            <a:xfrm>
              <a:off x="4970650" y="3689700"/>
              <a:ext cx="448550" cy="721125"/>
            </a:xfrm>
            <a:custGeom>
              <a:rect b="b" l="l" r="r" t="t"/>
              <a:pathLst>
                <a:path extrusionOk="0" h="28845" w="17942">
                  <a:moveTo>
                    <a:pt x="10061" y="0"/>
                  </a:moveTo>
                  <a:cubicBezTo>
                    <a:pt x="10061" y="0"/>
                    <a:pt x="8239" y="356"/>
                    <a:pt x="6655" y="614"/>
                  </a:cubicBezTo>
                  <a:cubicBezTo>
                    <a:pt x="6001" y="733"/>
                    <a:pt x="5110" y="1050"/>
                    <a:pt x="4754" y="1109"/>
                  </a:cubicBezTo>
                  <a:cubicBezTo>
                    <a:pt x="3427" y="1406"/>
                    <a:pt x="3328" y="1842"/>
                    <a:pt x="2694" y="3366"/>
                  </a:cubicBezTo>
                  <a:cubicBezTo>
                    <a:pt x="2060" y="4871"/>
                    <a:pt x="2120" y="6159"/>
                    <a:pt x="1407" y="7743"/>
                  </a:cubicBezTo>
                  <a:cubicBezTo>
                    <a:pt x="338" y="10119"/>
                    <a:pt x="1288" y="11525"/>
                    <a:pt x="1882" y="12674"/>
                  </a:cubicBezTo>
                  <a:cubicBezTo>
                    <a:pt x="2476" y="13802"/>
                    <a:pt x="2080" y="16832"/>
                    <a:pt x="1862" y="17703"/>
                  </a:cubicBezTo>
                  <a:cubicBezTo>
                    <a:pt x="1664" y="18555"/>
                    <a:pt x="357" y="19387"/>
                    <a:pt x="179" y="20317"/>
                  </a:cubicBezTo>
                  <a:cubicBezTo>
                    <a:pt x="1" y="21268"/>
                    <a:pt x="1506" y="24496"/>
                    <a:pt x="4734" y="26535"/>
                  </a:cubicBezTo>
                  <a:cubicBezTo>
                    <a:pt x="6766" y="27820"/>
                    <a:pt x="9623" y="28845"/>
                    <a:pt x="11687" y="28845"/>
                  </a:cubicBezTo>
                  <a:cubicBezTo>
                    <a:pt x="12902" y="28845"/>
                    <a:pt x="13842" y="28490"/>
                    <a:pt x="14180" y="27624"/>
                  </a:cubicBezTo>
                  <a:cubicBezTo>
                    <a:pt x="15071" y="25268"/>
                    <a:pt x="16477" y="18753"/>
                    <a:pt x="16853" y="16080"/>
                  </a:cubicBezTo>
                  <a:cubicBezTo>
                    <a:pt x="17328" y="12812"/>
                    <a:pt x="17942" y="9169"/>
                    <a:pt x="17764" y="5763"/>
                  </a:cubicBezTo>
                  <a:cubicBezTo>
                    <a:pt x="17586" y="2337"/>
                    <a:pt x="16437" y="1426"/>
                    <a:pt x="15625" y="733"/>
                  </a:cubicBezTo>
                  <a:cubicBezTo>
                    <a:pt x="15249" y="416"/>
                    <a:pt x="14041" y="238"/>
                    <a:pt x="12833" y="139"/>
                  </a:cubicBezTo>
                  <a:cubicBezTo>
                    <a:pt x="11447" y="20"/>
                    <a:pt x="10061" y="0"/>
                    <a:pt x="10061"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7" name="Google Shape;1957;p47"/>
            <p:cNvSpPr/>
            <p:nvPr/>
          </p:nvSpPr>
          <p:spPr>
            <a:xfrm>
              <a:off x="5126275" y="3689700"/>
              <a:ext cx="165700" cy="97425"/>
            </a:xfrm>
            <a:custGeom>
              <a:rect b="b" l="l" r="r" t="t"/>
              <a:pathLst>
                <a:path extrusionOk="0" h="3897" w="6628">
                  <a:moveTo>
                    <a:pt x="3855" y="0"/>
                  </a:moveTo>
                  <a:cubicBezTo>
                    <a:pt x="3855" y="0"/>
                    <a:pt x="2014" y="356"/>
                    <a:pt x="449" y="614"/>
                  </a:cubicBezTo>
                  <a:cubicBezTo>
                    <a:pt x="298" y="1429"/>
                    <a:pt x="1" y="3896"/>
                    <a:pt x="1783" y="3896"/>
                  </a:cubicBezTo>
                  <a:cubicBezTo>
                    <a:pt x="1863" y="3896"/>
                    <a:pt x="1946" y="3891"/>
                    <a:pt x="2034" y="3881"/>
                  </a:cubicBezTo>
                  <a:cubicBezTo>
                    <a:pt x="4489" y="3604"/>
                    <a:pt x="6628" y="139"/>
                    <a:pt x="6628" y="139"/>
                  </a:cubicBezTo>
                  <a:cubicBezTo>
                    <a:pt x="5222" y="20"/>
                    <a:pt x="3855" y="0"/>
                    <a:pt x="3855"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8" name="Google Shape;1958;p47"/>
            <p:cNvSpPr/>
            <p:nvPr/>
          </p:nvSpPr>
          <p:spPr>
            <a:xfrm>
              <a:off x="5072350" y="3802600"/>
              <a:ext cx="207250" cy="52125"/>
            </a:xfrm>
            <a:custGeom>
              <a:rect b="b" l="l" r="r" t="t"/>
              <a:pathLst>
                <a:path extrusionOk="0" h="2085" w="8290">
                  <a:moveTo>
                    <a:pt x="144" y="0"/>
                  </a:moveTo>
                  <a:cubicBezTo>
                    <a:pt x="70" y="0"/>
                    <a:pt x="0" y="60"/>
                    <a:pt x="12" y="157"/>
                  </a:cubicBezTo>
                  <a:cubicBezTo>
                    <a:pt x="52" y="197"/>
                    <a:pt x="448" y="1405"/>
                    <a:pt x="2646" y="1920"/>
                  </a:cubicBezTo>
                  <a:cubicBezTo>
                    <a:pt x="2903" y="1979"/>
                    <a:pt x="3181" y="2039"/>
                    <a:pt x="3438" y="2058"/>
                  </a:cubicBezTo>
                  <a:cubicBezTo>
                    <a:pt x="3564" y="2076"/>
                    <a:pt x="3701" y="2085"/>
                    <a:pt x="3845" y="2085"/>
                  </a:cubicBezTo>
                  <a:cubicBezTo>
                    <a:pt x="5456" y="2085"/>
                    <a:pt x="8082" y="1063"/>
                    <a:pt x="8191" y="1009"/>
                  </a:cubicBezTo>
                  <a:cubicBezTo>
                    <a:pt x="8270" y="989"/>
                    <a:pt x="8290" y="910"/>
                    <a:pt x="8270" y="831"/>
                  </a:cubicBezTo>
                  <a:cubicBezTo>
                    <a:pt x="8256" y="788"/>
                    <a:pt x="8210" y="755"/>
                    <a:pt x="8157" y="755"/>
                  </a:cubicBezTo>
                  <a:cubicBezTo>
                    <a:pt x="8136" y="755"/>
                    <a:pt x="8114" y="760"/>
                    <a:pt x="8092" y="771"/>
                  </a:cubicBezTo>
                  <a:cubicBezTo>
                    <a:pt x="8073" y="771"/>
                    <a:pt x="5393" y="1823"/>
                    <a:pt x="3832" y="1823"/>
                  </a:cubicBezTo>
                  <a:cubicBezTo>
                    <a:pt x="3706" y="1823"/>
                    <a:pt x="3587" y="1816"/>
                    <a:pt x="3478" y="1801"/>
                  </a:cubicBezTo>
                  <a:cubicBezTo>
                    <a:pt x="765" y="1445"/>
                    <a:pt x="270" y="78"/>
                    <a:pt x="270" y="78"/>
                  </a:cubicBezTo>
                  <a:cubicBezTo>
                    <a:pt x="239" y="24"/>
                    <a:pt x="190" y="0"/>
                    <a:pt x="144"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9" name="Google Shape;1959;p47"/>
            <p:cNvSpPr/>
            <p:nvPr/>
          </p:nvSpPr>
          <p:spPr>
            <a:xfrm>
              <a:off x="5044025" y="4030400"/>
              <a:ext cx="204750" cy="146000"/>
            </a:xfrm>
            <a:custGeom>
              <a:rect b="b" l="l" r="r" t="t"/>
              <a:pathLst>
                <a:path extrusionOk="0" h="5840" w="8190">
                  <a:moveTo>
                    <a:pt x="208" y="1"/>
                  </a:moveTo>
                  <a:cubicBezTo>
                    <a:pt x="70" y="1"/>
                    <a:pt x="0" y="204"/>
                    <a:pt x="155" y="273"/>
                  </a:cubicBezTo>
                  <a:cubicBezTo>
                    <a:pt x="195" y="293"/>
                    <a:pt x="5561" y="2927"/>
                    <a:pt x="7918" y="5798"/>
                  </a:cubicBezTo>
                  <a:cubicBezTo>
                    <a:pt x="7937" y="5818"/>
                    <a:pt x="7957" y="5818"/>
                    <a:pt x="7997" y="5838"/>
                  </a:cubicBezTo>
                  <a:cubicBezTo>
                    <a:pt x="8005" y="5839"/>
                    <a:pt x="8012" y="5840"/>
                    <a:pt x="8020" y="5840"/>
                  </a:cubicBezTo>
                  <a:cubicBezTo>
                    <a:pt x="8125" y="5840"/>
                    <a:pt x="8190" y="5713"/>
                    <a:pt x="8116" y="5620"/>
                  </a:cubicBezTo>
                  <a:cubicBezTo>
                    <a:pt x="5720" y="2709"/>
                    <a:pt x="314" y="36"/>
                    <a:pt x="274" y="16"/>
                  </a:cubicBezTo>
                  <a:cubicBezTo>
                    <a:pt x="251" y="6"/>
                    <a:pt x="228" y="1"/>
                    <a:pt x="208"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0" name="Google Shape;1960;p47"/>
            <p:cNvSpPr/>
            <p:nvPr/>
          </p:nvSpPr>
          <p:spPr>
            <a:xfrm>
              <a:off x="5067275" y="4078225"/>
              <a:ext cx="77675" cy="105550"/>
            </a:xfrm>
            <a:custGeom>
              <a:rect b="b" l="l" r="r" t="t"/>
              <a:pathLst>
                <a:path extrusionOk="0" h="4222" w="3107">
                  <a:moveTo>
                    <a:pt x="198" y="0"/>
                  </a:moveTo>
                  <a:cubicBezTo>
                    <a:pt x="78" y="0"/>
                    <a:pt x="1" y="179"/>
                    <a:pt x="116" y="261"/>
                  </a:cubicBezTo>
                  <a:cubicBezTo>
                    <a:pt x="1443" y="1192"/>
                    <a:pt x="2413" y="2558"/>
                    <a:pt x="2849" y="4123"/>
                  </a:cubicBezTo>
                  <a:cubicBezTo>
                    <a:pt x="2849" y="4162"/>
                    <a:pt x="2889" y="4202"/>
                    <a:pt x="2928" y="4222"/>
                  </a:cubicBezTo>
                  <a:lnTo>
                    <a:pt x="3007" y="4222"/>
                  </a:lnTo>
                  <a:cubicBezTo>
                    <a:pt x="3067" y="4202"/>
                    <a:pt x="3106" y="4123"/>
                    <a:pt x="3087" y="4063"/>
                  </a:cubicBezTo>
                  <a:cubicBezTo>
                    <a:pt x="2651" y="2420"/>
                    <a:pt x="1661" y="994"/>
                    <a:pt x="275" y="24"/>
                  </a:cubicBezTo>
                  <a:cubicBezTo>
                    <a:pt x="248" y="7"/>
                    <a:pt x="222" y="0"/>
                    <a:pt x="198"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1" name="Google Shape;1961;p47"/>
            <p:cNvSpPr/>
            <p:nvPr/>
          </p:nvSpPr>
          <p:spPr>
            <a:xfrm>
              <a:off x="5288500" y="3847600"/>
              <a:ext cx="97050" cy="528400"/>
            </a:xfrm>
            <a:custGeom>
              <a:rect b="b" l="l" r="r" t="t"/>
              <a:pathLst>
                <a:path extrusionOk="0" h="21136" w="3882">
                  <a:moveTo>
                    <a:pt x="3743" y="1"/>
                  </a:moveTo>
                  <a:cubicBezTo>
                    <a:pt x="3664" y="1"/>
                    <a:pt x="3604" y="60"/>
                    <a:pt x="3604" y="140"/>
                  </a:cubicBezTo>
                  <a:cubicBezTo>
                    <a:pt x="3604" y="2338"/>
                    <a:pt x="3485" y="4516"/>
                    <a:pt x="3248" y="6694"/>
                  </a:cubicBezTo>
                  <a:cubicBezTo>
                    <a:pt x="2852" y="10278"/>
                    <a:pt x="1980" y="15665"/>
                    <a:pt x="20" y="20952"/>
                  </a:cubicBezTo>
                  <a:cubicBezTo>
                    <a:pt x="0" y="21011"/>
                    <a:pt x="40" y="21091"/>
                    <a:pt x="99" y="21110"/>
                  </a:cubicBezTo>
                  <a:lnTo>
                    <a:pt x="139" y="21130"/>
                  </a:lnTo>
                  <a:cubicBezTo>
                    <a:pt x="149" y="21134"/>
                    <a:pt x="160" y="21135"/>
                    <a:pt x="170" y="21135"/>
                  </a:cubicBezTo>
                  <a:cubicBezTo>
                    <a:pt x="219" y="21135"/>
                    <a:pt x="265" y="21100"/>
                    <a:pt x="297" y="21051"/>
                  </a:cubicBezTo>
                  <a:cubicBezTo>
                    <a:pt x="2277" y="15724"/>
                    <a:pt x="3129" y="10318"/>
                    <a:pt x="3505" y="6734"/>
                  </a:cubicBezTo>
                  <a:cubicBezTo>
                    <a:pt x="3763" y="4536"/>
                    <a:pt x="3881" y="2338"/>
                    <a:pt x="3881" y="120"/>
                  </a:cubicBezTo>
                  <a:cubicBezTo>
                    <a:pt x="3881" y="60"/>
                    <a:pt x="3802" y="1"/>
                    <a:pt x="3743"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2" name="Google Shape;1962;p47"/>
            <p:cNvSpPr/>
            <p:nvPr/>
          </p:nvSpPr>
          <p:spPr>
            <a:xfrm>
              <a:off x="4976100" y="3874250"/>
              <a:ext cx="53500" cy="167950"/>
            </a:xfrm>
            <a:custGeom>
              <a:rect b="b" l="l" r="r" t="t"/>
              <a:pathLst>
                <a:path extrusionOk="0" h="6718" w="2140">
                  <a:moveTo>
                    <a:pt x="1290" y="1"/>
                  </a:moveTo>
                  <a:cubicBezTo>
                    <a:pt x="1242" y="1"/>
                    <a:pt x="1195" y="25"/>
                    <a:pt x="1169" y="84"/>
                  </a:cubicBezTo>
                  <a:cubicBezTo>
                    <a:pt x="1" y="2183"/>
                    <a:pt x="615" y="3826"/>
                    <a:pt x="1347" y="4836"/>
                  </a:cubicBezTo>
                  <a:cubicBezTo>
                    <a:pt x="1704" y="5331"/>
                    <a:pt x="1862" y="5945"/>
                    <a:pt x="1783" y="6559"/>
                  </a:cubicBezTo>
                  <a:cubicBezTo>
                    <a:pt x="1783" y="6638"/>
                    <a:pt x="1842" y="6698"/>
                    <a:pt x="1902" y="6717"/>
                  </a:cubicBezTo>
                  <a:cubicBezTo>
                    <a:pt x="1981" y="6717"/>
                    <a:pt x="2040" y="6678"/>
                    <a:pt x="2060" y="6599"/>
                  </a:cubicBezTo>
                  <a:cubicBezTo>
                    <a:pt x="2139" y="5925"/>
                    <a:pt x="1961" y="5232"/>
                    <a:pt x="1565" y="4678"/>
                  </a:cubicBezTo>
                  <a:cubicBezTo>
                    <a:pt x="872" y="3727"/>
                    <a:pt x="298" y="2183"/>
                    <a:pt x="1407" y="222"/>
                  </a:cubicBezTo>
                  <a:cubicBezTo>
                    <a:pt x="1487" y="102"/>
                    <a:pt x="1388" y="1"/>
                    <a:pt x="1290"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3" name="Google Shape;1963;p47"/>
            <p:cNvSpPr/>
            <p:nvPr/>
          </p:nvSpPr>
          <p:spPr>
            <a:xfrm>
              <a:off x="4505800" y="4757050"/>
              <a:ext cx="111900" cy="113375"/>
            </a:xfrm>
            <a:custGeom>
              <a:rect b="b" l="l" r="r" t="t"/>
              <a:pathLst>
                <a:path extrusionOk="0" h="4535" w="4476">
                  <a:moveTo>
                    <a:pt x="991" y="0"/>
                  </a:moveTo>
                  <a:lnTo>
                    <a:pt x="0" y="3347"/>
                  </a:lnTo>
                  <a:lnTo>
                    <a:pt x="3050" y="4535"/>
                  </a:lnTo>
                  <a:lnTo>
                    <a:pt x="4476" y="1070"/>
                  </a:lnTo>
                  <a:lnTo>
                    <a:pt x="991"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4" name="Google Shape;1964;p47"/>
            <p:cNvSpPr/>
            <p:nvPr/>
          </p:nvSpPr>
          <p:spPr>
            <a:xfrm>
              <a:off x="4297875" y="4817700"/>
              <a:ext cx="304475" cy="159175"/>
            </a:xfrm>
            <a:custGeom>
              <a:rect b="b" l="l" r="r" t="t"/>
              <a:pathLst>
                <a:path extrusionOk="0" h="6367" w="12179">
                  <a:moveTo>
                    <a:pt x="8532" y="1"/>
                  </a:moveTo>
                  <a:cubicBezTo>
                    <a:pt x="8454" y="1"/>
                    <a:pt x="8375" y="16"/>
                    <a:pt x="8298" y="49"/>
                  </a:cubicBezTo>
                  <a:cubicBezTo>
                    <a:pt x="8298" y="49"/>
                    <a:pt x="7921" y="208"/>
                    <a:pt x="6852" y="782"/>
                  </a:cubicBezTo>
                  <a:cubicBezTo>
                    <a:pt x="5783" y="1376"/>
                    <a:pt x="4179" y="1574"/>
                    <a:pt x="2773" y="1812"/>
                  </a:cubicBezTo>
                  <a:cubicBezTo>
                    <a:pt x="951" y="2129"/>
                    <a:pt x="317" y="2723"/>
                    <a:pt x="119" y="3178"/>
                  </a:cubicBezTo>
                  <a:cubicBezTo>
                    <a:pt x="20" y="3376"/>
                    <a:pt x="0" y="3614"/>
                    <a:pt x="80" y="3832"/>
                  </a:cubicBezTo>
                  <a:lnTo>
                    <a:pt x="11228" y="6366"/>
                  </a:lnTo>
                  <a:cubicBezTo>
                    <a:pt x="11367" y="6188"/>
                    <a:pt x="11466" y="5990"/>
                    <a:pt x="11525" y="5772"/>
                  </a:cubicBezTo>
                  <a:cubicBezTo>
                    <a:pt x="11803" y="4842"/>
                    <a:pt x="11842" y="3277"/>
                    <a:pt x="11921" y="2287"/>
                  </a:cubicBezTo>
                  <a:cubicBezTo>
                    <a:pt x="11921" y="2168"/>
                    <a:pt x="11941" y="2069"/>
                    <a:pt x="11941" y="1970"/>
                  </a:cubicBezTo>
                  <a:cubicBezTo>
                    <a:pt x="11941" y="1832"/>
                    <a:pt x="11961" y="1693"/>
                    <a:pt x="12001" y="1574"/>
                  </a:cubicBezTo>
                  <a:cubicBezTo>
                    <a:pt x="12179" y="802"/>
                    <a:pt x="11446" y="782"/>
                    <a:pt x="11446" y="782"/>
                  </a:cubicBezTo>
                  <a:cubicBezTo>
                    <a:pt x="11198" y="937"/>
                    <a:pt x="10965" y="999"/>
                    <a:pt x="10744" y="999"/>
                  </a:cubicBezTo>
                  <a:cubicBezTo>
                    <a:pt x="9859" y="999"/>
                    <a:pt x="9175" y="1"/>
                    <a:pt x="853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5" name="Google Shape;1965;p47"/>
            <p:cNvSpPr/>
            <p:nvPr/>
          </p:nvSpPr>
          <p:spPr>
            <a:xfrm>
              <a:off x="4298375" y="4897150"/>
              <a:ext cx="287650" cy="79725"/>
            </a:xfrm>
            <a:custGeom>
              <a:rect b="b" l="l" r="r" t="t"/>
              <a:pathLst>
                <a:path extrusionOk="0" h="3189" w="11506">
                  <a:moveTo>
                    <a:pt x="99" y="0"/>
                  </a:moveTo>
                  <a:cubicBezTo>
                    <a:pt x="0" y="198"/>
                    <a:pt x="0" y="436"/>
                    <a:pt x="60" y="654"/>
                  </a:cubicBezTo>
                  <a:lnTo>
                    <a:pt x="11208" y="3188"/>
                  </a:lnTo>
                  <a:cubicBezTo>
                    <a:pt x="11347" y="3010"/>
                    <a:pt x="11446" y="2812"/>
                    <a:pt x="11505" y="2594"/>
                  </a:cubicBezTo>
                  <a:lnTo>
                    <a:pt x="99" y="0"/>
                  </a:ln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6" name="Google Shape;1966;p47"/>
            <p:cNvSpPr/>
            <p:nvPr/>
          </p:nvSpPr>
          <p:spPr>
            <a:xfrm>
              <a:off x="4542425" y="4866450"/>
              <a:ext cx="54500" cy="105475"/>
            </a:xfrm>
            <a:custGeom>
              <a:rect b="b" l="l" r="r" t="t"/>
              <a:pathLst>
                <a:path extrusionOk="0" h="4219" w="2180">
                  <a:moveTo>
                    <a:pt x="2179" y="1"/>
                  </a:moveTo>
                  <a:lnTo>
                    <a:pt x="2179" y="1"/>
                  </a:lnTo>
                  <a:cubicBezTo>
                    <a:pt x="1229" y="416"/>
                    <a:pt x="496" y="1228"/>
                    <a:pt x="199" y="2218"/>
                  </a:cubicBezTo>
                  <a:cubicBezTo>
                    <a:pt x="1" y="2852"/>
                    <a:pt x="60" y="3545"/>
                    <a:pt x="337" y="4159"/>
                  </a:cubicBezTo>
                  <a:lnTo>
                    <a:pt x="654" y="4218"/>
                  </a:lnTo>
                  <a:cubicBezTo>
                    <a:pt x="337" y="3624"/>
                    <a:pt x="278" y="2951"/>
                    <a:pt x="456" y="2298"/>
                  </a:cubicBezTo>
                  <a:cubicBezTo>
                    <a:pt x="714" y="1426"/>
                    <a:pt x="1328" y="713"/>
                    <a:pt x="2139" y="317"/>
                  </a:cubicBezTo>
                  <a:cubicBezTo>
                    <a:pt x="2139" y="199"/>
                    <a:pt x="2159" y="100"/>
                    <a:pt x="2179"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7" name="Google Shape;1967;p47"/>
            <p:cNvSpPr/>
            <p:nvPr/>
          </p:nvSpPr>
          <p:spPr>
            <a:xfrm>
              <a:off x="4449350" y="4837850"/>
              <a:ext cx="27275" cy="17375"/>
            </a:xfrm>
            <a:custGeom>
              <a:rect b="b" l="l" r="r" t="t"/>
              <a:pathLst>
                <a:path extrusionOk="0" h="695" w="1091">
                  <a:moveTo>
                    <a:pt x="220" y="0"/>
                  </a:moveTo>
                  <a:cubicBezTo>
                    <a:pt x="150" y="0"/>
                    <a:pt x="89" y="37"/>
                    <a:pt x="60" y="95"/>
                  </a:cubicBezTo>
                  <a:cubicBezTo>
                    <a:pt x="1" y="194"/>
                    <a:pt x="41" y="293"/>
                    <a:pt x="140" y="352"/>
                  </a:cubicBezTo>
                  <a:lnTo>
                    <a:pt x="793" y="689"/>
                  </a:lnTo>
                  <a:lnTo>
                    <a:pt x="833" y="689"/>
                  </a:lnTo>
                  <a:cubicBezTo>
                    <a:pt x="846" y="692"/>
                    <a:pt x="860" y="694"/>
                    <a:pt x="875" y="694"/>
                  </a:cubicBezTo>
                  <a:cubicBezTo>
                    <a:pt x="944" y="694"/>
                    <a:pt x="1018" y="656"/>
                    <a:pt x="1050" y="590"/>
                  </a:cubicBezTo>
                  <a:cubicBezTo>
                    <a:pt x="1090" y="511"/>
                    <a:pt x="1050" y="392"/>
                    <a:pt x="951" y="352"/>
                  </a:cubicBezTo>
                  <a:lnTo>
                    <a:pt x="298" y="16"/>
                  </a:lnTo>
                  <a:cubicBezTo>
                    <a:pt x="271" y="5"/>
                    <a:pt x="245" y="0"/>
                    <a:pt x="220"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8" name="Google Shape;1968;p47"/>
            <p:cNvSpPr/>
            <p:nvPr/>
          </p:nvSpPr>
          <p:spPr>
            <a:xfrm>
              <a:off x="4470650" y="4827150"/>
              <a:ext cx="28425" cy="17625"/>
            </a:xfrm>
            <a:custGeom>
              <a:rect b="b" l="l" r="r" t="t"/>
              <a:pathLst>
                <a:path extrusionOk="0" h="705" w="1137">
                  <a:moveTo>
                    <a:pt x="193" y="0"/>
                  </a:moveTo>
                  <a:cubicBezTo>
                    <a:pt x="130" y="0"/>
                    <a:pt x="67" y="40"/>
                    <a:pt x="40" y="107"/>
                  </a:cubicBezTo>
                  <a:cubicBezTo>
                    <a:pt x="0" y="186"/>
                    <a:pt x="20" y="305"/>
                    <a:pt x="119" y="345"/>
                  </a:cubicBezTo>
                  <a:lnTo>
                    <a:pt x="773" y="681"/>
                  </a:lnTo>
                  <a:lnTo>
                    <a:pt x="812" y="701"/>
                  </a:lnTo>
                  <a:cubicBezTo>
                    <a:pt x="826" y="704"/>
                    <a:pt x="839" y="705"/>
                    <a:pt x="852" y="705"/>
                  </a:cubicBezTo>
                  <a:cubicBezTo>
                    <a:pt x="1044" y="705"/>
                    <a:pt x="1137" y="438"/>
                    <a:pt x="951" y="345"/>
                  </a:cubicBezTo>
                  <a:lnTo>
                    <a:pt x="278" y="28"/>
                  </a:lnTo>
                  <a:cubicBezTo>
                    <a:pt x="252" y="9"/>
                    <a:pt x="223" y="0"/>
                    <a:pt x="193"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9" name="Google Shape;1969;p47"/>
            <p:cNvSpPr/>
            <p:nvPr/>
          </p:nvSpPr>
          <p:spPr>
            <a:xfrm>
              <a:off x="4428375" y="4844050"/>
              <a:ext cx="28425" cy="17600"/>
            </a:xfrm>
            <a:custGeom>
              <a:rect b="b" l="l" r="r" t="t"/>
              <a:pathLst>
                <a:path extrusionOk="0" h="704" w="1137">
                  <a:moveTo>
                    <a:pt x="266" y="0"/>
                  </a:moveTo>
                  <a:cubicBezTo>
                    <a:pt x="89" y="0"/>
                    <a:pt x="0" y="260"/>
                    <a:pt x="186" y="362"/>
                  </a:cubicBezTo>
                  <a:lnTo>
                    <a:pt x="840" y="679"/>
                  </a:lnTo>
                  <a:lnTo>
                    <a:pt x="899" y="699"/>
                  </a:lnTo>
                  <a:cubicBezTo>
                    <a:pt x="913" y="702"/>
                    <a:pt x="927" y="704"/>
                    <a:pt x="940" y="704"/>
                  </a:cubicBezTo>
                  <a:cubicBezTo>
                    <a:pt x="1005" y="704"/>
                    <a:pt x="1065" y="665"/>
                    <a:pt x="1097" y="599"/>
                  </a:cubicBezTo>
                  <a:cubicBezTo>
                    <a:pt x="1137" y="500"/>
                    <a:pt x="1117" y="401"/>
                    <a:pt x="1018" y="342"/>
                  </a:cubicBezTo>
                  <a:lnTo>
                    <a:pt x="365" y="25"/>
                  </a:lnTo>
                  <a:cubicBezTo>
                    <a:pt x="330" y="8"/>
                    <a:pt x="297" y="0"/>
                    <a:pt x="26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0" name="Google Shape;1970;p47"/>
            <p:cNvSpPr/>
            <p:nvPr/>
          </p:nvSpPr>
          <p:spPr>
            <a:xfrm>
              <a:off x="4408575" y="4849500"/>
              <a:ext cx="28925" cy="17600"/>
            </a:xfrm>
            <a:custGeom>
              <a:rect b="b" l="l" r="r" t="t"/>
              <a:pathLst>
                <a:path extrusionOk="0" h="704" w="1157">
                  <a:moveTo>
                    <a:pt x="273" y="0"/>
                  </a:moveTo>
                  <a:cubicBezTo>
                    <a:pt x="103" y="0"/>
                    <a:pt x="0" y="260"/>
                    <a:pt x="186" y="362"/>
                  </a:cubicBezTo>
                  <a:lnTo>
                    <a:pt x="860" y="698"/>
                  </a:lnTo>
                  <a:lnTo>
                    <a:pt x="899" y="698"/>
                  </a:lnTo>
                  <a:cubicBezTo>
                    <a:pt x="913" y="702"/>
                    <a:pt x="927" y="703"/>
                    <a:pt x="941" y="703"/>
                  </a:cubicBezTo>
                  <a:cubicBezTo>
                    <a:pt x="1011" y="703"/>
                    <a:pt x="1084" y="665"/>
                    <a:pt x="1117" y="599"/>
                  </a:cubicBezTo>
                  <a:cubicBezTo>
                    <a:pt x="1157" y="500"/>
                    <a:pt x="1117" y="401"/>
                    <a:pt x="1018" y="362"/>
                  </a:cubicBezTo>
                  <a:lnTo>
                    <a:pt x="365" y="25"/>
                  </a:lnTo>
                  <a:cubicBezTo>
                    <a:pt x="333" y="8"/>
                    <a:pt x="302" y="0"/>
                    <a:pt x="273"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1" name="Google Shape;1971;p47"/>
            <p:cNvSpPr/>
            <p:nvPr/>
          </p:nvSpPr>
          <p:spPr>
            <a:xfrm>
              <a:off x="4387775" y="4853950"/>
              <a:ext cx="30125" cy="18050"/>
            </a:xfrm>
            <a:custGeom>
              <a:rect b="b" l="l" r="r" t="t"/>
              <a:pathLst>
                <a:path extrusionOk="0" h="722" w="1205">
                  <a:moveTo>
                    <a:pt x="267" y="0"/>
                  </a:moveTo>
                  <a:cubicBezTo>
                    <a:pt x="89" y="0"/>
                    <a:pt x="1" y="260"/>
                    <a:pt x="187" y="362"/>
                  </a:cubicBezTo>
                  <a:lnTo>
                    <a:pt x="840" y="699"/>
                  </a:lnTo>
                  <a:lnTo>
                    <a:pt x="880" y="718"/>
                  </a:lnTo>
                  <a:cubicBezTo>
                    <a:pt x="893" y="721"/>
                    <a:pt x="906" y="722"/>
                    <a:pt x="919" y="722"/>
                  </a:cubicBezTo>
                  <a:cubicBezTo>
                    <a:pt x="1111" y="722"/>
                    <a:pt x="1204" y="455"/>
                    <a:pt x="1018" y="362"/>
                  </a:cubicBezTo>
                  <a:lnTo>
                    <a:pt x="365" y="25"/>
                  </a:lnTo>
                  <a:cubicBezTo>
                    <a:pt x="330" y="8"/>
                    <a:pt x="297" y="0"/>
                    <a:pt x="267"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2" name="Google Shape;1972;p47"/>
            <p:cNvSpPr/>
            <p:nvPr/>
          </p:nvSpPr>
          <p:spPr>
            <a:xfrm>
              <a:off x="4365500" y="4857400"/>
              <a:ext cx="30000" cy="17675"/>
            </a:xfrm>
            <a:custGeom>
              <a:rect b="b" l="l" r="r" t="t"/>
              <a:pathLst>
                <a:path extrusionOk="0" h="707" w="1200">
                  <a:moveTo>
                    <a:pt x="254" y="1"/>
                  </a:moveTo>
                  <a:cubicBezTo>
                    <a:pt x="89" y="1"/>
                    <a:pt x="1" y="261"/>
                    <a:pt x="187" y="363"/>
                  </a:cubicBezTo>
                  <a:lnTo>
                    <a:pt x="840" y="679"/>
                  </a:lnTo>
                  <a:cubicBezTo>
                    <a:pt x="860" y="699"/>
                    <a:pt x="880" y="699"/>
                    <a:pt x="880" y="699"/>
                  </a:cubicBezTo>
                  <a:cubicBezTo>
                    <a:pt x="898" y="704"/>
                    <a:pt x="916" y="707"/>
                    <a:pt x="933" y="707"/>
                  </a:cubicBezTo>
                  <a:cubicBezTo>
                    <a:pt x="1115" y="707"/>
                    <a:pt x="1199" y="433"/>
                    <a:pt x="1018" y="343"/>
                  </a:cubicBezTo>
                  <a:lnTo>
                    <a:pt x="345" y="26"/>
                  </a:lnTo>
                  <a:cubicBezTo>
                    <a:pt x="313" y="9"/>
                    <a:pt x="282" y="1"/>
                    <a:pt x="254"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3" name="Google Shape;1973;p47"/>
            <p:cNvSpPr/>
            <p:nvPr/>
          </p:nvSpPr>
          <p:spPr>
            <a:xfrm>
              <a:off x="4514225" y="4206525"/>
              <a:ext cx="656950" cy="613900"/>
            </a:xfrm>
            <a:custGeom>
              <a:rect b="b" l="l" r="r" t="t"/>
              <a:pathLst>
                <a:path extrusionOk="0" h="24556" w="26278">
                  <a:moveTo>
                    <a:pt x="18634" y="1"/>
                  </a:moveTo>
                  <a:cubicBezTo>
                    <a:pt x="18634" y="1"/>
                    <a:pt x="8634" y="1545"/>
                    <a:pt x="6079" y="4239"/>
                  </a:cubicBezTo>
                  <a:cubicBezTo>
                    <a:pt x="3525" y="6912"/>
                    <a:pt x="0" y="23110"/>
                    <a:pt x="0" y="23110"/>
                  </a:cubicBezTo>
                  <a:lnTo>
                    <a:pt x="4000" y="24556"/>
                  </a:lnTo>
                  <a:cubicBezTo>
                    <a:pt x="4000" y="24556"/>
                    <a:pt x="5782" y="19368"/>
                    <a:pt x="7782" y="16457"/>
                  </a:cubicBezTo>
                  <a:cubicBezTo>
                    <a:pt x="9545" y="13882"/>
                    <a:pt x="10931" y="8496"/>
                    <a:pt x="10931" y="8496"/>
                  </a:cubicBezTo>
                  <a:lnTo>
                    <a:pt x="26278" y="3842"/>
                  </a:lnTo>
                  <a:cubicBezTo>
                    <a:pt x="26278" y="3842"/>
                    <a:pt x="21268" y="2694"/>
                    <a:pt x="1863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4" name="Google Shape;1974;p47"/>
            <p:cNvSpPr/>
            <p:nvPr/>
          </p:nvSpPr>
          <p:spPr>
            <a:xfrm>
              <a:off x="4517375" y="4756100"/>
              <a:ext cx="108250" cy="41075"/>
            </a:xfrm>
            <a:custGeom>
              <a:rect b="b" l="l" r="r" t="t"/>
              <a:pathLst>
                <a:path extrusionOk="0" h="1643" w="4330">
                  <a:moveTo>
                    <a:pt x="219" y="0"/>
                  </a:moveTo>
                  <a:cubicBezTo>
                    <a:pt x="67" y="0"/>
                    <a:pt x="1" y="261"/>
                    <a:pt x="191" y="296"/>
                  </a:cubicBezTo>
                  <a:lnTo>
                    <a:pt x="4072" y="1622"/>
                  </a:lnTo>
                  <a:lnTo>
                    <a:pt x="4132" y="1622"/>
                  </a:lnTo>
                  <a:lnTo>
                    <a:pt x="4132" y="1642"/>
                  </a:lnTo>
                  <a:cubicBezTo>
                    <a:pt x="4290" y="1642"/>
                    <a:pt x="4330" y="1405"/>
                    <a:pt x="4171" y="1345"/>
                  </a:cubicBezTo>
                  <a:lnTo>
                    <a:pt x="290" y="18"/>
                  </a:lnTo>
                  <a:cubicBezTo>
                    <a:pt x="265" y="6"/>
                    <a:pt x="241" y="0"/>
                    <a:pt x="219"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5" name="Google Shape;1975;p47"/>
            <p:cNvSpPr/>
            <p:nvPr/>
          </p:nvSpPr>
          <p:spPr>
            <a:xfrm>
              <a:off x="4718675" y="4802600"/>
              <a:ext cx="108925" cy="114875"/>
            </a:xfrm>
            <a:custGeom>
              <a:rect b="b" l="l" r="r" t="t"/>
              <a:pathLst>
                <a:path extrusionOk="0" h="4595" w="4357">
                  <a:moveTo>
                    <a:pt x="832" y="0"/>
                  </a:moveTo>
                  <a:lnTo>
                    <a:pt x="0" y="3386"/>
                  </a:lnTo>
                  <a:lnTo>
                    <a:pt x="3565" y="4594"/>
                  </a:lnTo>
                  <a:lnTo>
                    <a:pt x="4357" y="911"/>
                  </a:lnTo>
                  <a:lnTo>
                    <a:pt x="832"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6" name="Google Shape;1976;p47"/>
            <p:cNvSpPr/>
            <p:nvPr/>
          </p:nvSpPr>
          <p:spPr>
            <a:xfrm>
              <a:off x="4518675" y="4863250"/>
              <a:ext cx="303975" cy="158675"/>
            </a:xfrm>
            <a:custGeom>
              <a:rect b="b" l="l" r="r" t="t"/>
              <a:pathLst>
                <a:path extrusionOk="0" h="6347" w="12159">
                  <a:moveTo>
                    <a:pt x="8534" y="0"/>
                  </a:moveTo>
                  <a:cubicBezTo>
                    <a:pt x="8455" y="0"/>
                    <a:pt x="8376" y="15"/>
                    <a:pt x="8298" y="49"/>
                  </a:cubicBezTo>
                  <a:cubicBezTo>
                    <a:pt x="8298" y="49"/>
                    <a:pt x="7921" y="208"/>
                    <a:pt x="6852" y="782"/>
                  </a:cubicBezTo>
                  <a:cubicBezTo>
                    <a:pt x="5783" y="1376"/>
                    <a:pt x="4159" y="1574"/>
                    <a:pt x="2753" y="1812"/>
                  </a:cubicBezTo>
                  <a:cubicBezTo>
                    <a:pt x="931" y="2129"/>
                    <a:pt x="317" y="2723"/>
                    <a:pt x="119" y="3178"/>
                  </a:cubicBezTo>
                  <a:cubicBezTo>
                    <a:pt x="20" y="3376"/>
                    <a:pt x="0" y="3614"/>
                    <a:pt x="60" y="3832"/>
                  </a:cubicBezTo>
                  <a:lnTo>
                    <a:pt x="11228" y="6347"/>
                  </a:lnTo>
                  <a:cubicBezTo>
                    <a:pt x="11367" y="6188"/>
                    <a:pt x="11446" y="5990"/>
                    <a:pt x="11506" y="5772"/>
                  </a:cubicBezTo>
                  <a:cubicBezTo>
                    <a:pt x="11803" y="4842"/>
                    <a:pt x="11842" y="3257"/>
                    <a:pt x="11902" y="2287"/>
                  </a:cubicBezTo>
                  <a:cubicBezTo>
                    <a:pt x="11902" y="2168"/>
                    <a:pt x="11921" y="2069"/>
                    <a:pt x="11921" y="1970"/>
                  </a:cubicBezTo>
                  <a:cubicBezTo>
                    <a:pt x="11941" y="1832"/>
                    <a:pt x="11961" y="1693"/>
                    <a:pt x="11981" y="1574"/>
                  </a:cubicBezTo>
                  <a:cubicBezTo>
                    <a:pt x="12159" y="802"/>
                    <a:pt x="11446" y="762"/>
                    <a:pt x="11446" y="762"/>
                  </a:cubicBezTo>
                  <a:cubicBezTo>
                    <a:pt x="11192" y="918"/>
                    <a:pt x="10955" y="980"/>
                    <a:pt x="10731" y="980"/>
                  </a:cubicBezTo>
                  <a:cubicBezTo>
                    <a:pt x="9844" y="980"/>
                    <a:pt x="9173" y="0"/>
                    <a:pt x="8534"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7" name="Google Shape;1977;p47"/>
            <p:cNvSpPr/>
            <p:nvPr/>
          </p:nvSpPr>
          <p:spPr>
            <a:xfrm>
              <a:off x="4518675" y="4942700"/>
              <a:ext cx="287650" cy="79225"/>
            </a:xfrm>
            <a:custGeom>
              <a:rect b="b" l="l" r="r" t="t"/>
              <a:pathLst>
                <a:path extrusionOk="0" h="3169" w="11506">
                  <a:moveTo>
                    <a:pt x="119" y="0"/>
                  </a:moveTo>
                  <a:cubicBezTo>
                    <a:pt x="20" y="198"/>
                    <a:pt x="0" y="436"/>
                    <a:pt x="60" y="654"/>
                  </a:cubicBezTo>
                  <a:lnTo>
                    <a:pt x="11228" y="3169"/>
                  </a:lnTo>
                  <a:cubicBezTo>
                    <a:pt x="11367" y="3010"/>
                    <a:pt x="11446" y="2812"/>
                    <a:pt x="11506" y="2594"/>
                  </a:cubicBezTo>
                  <a:lnTo>
                    <a:pt x="119" y="0"/>
                  </a:ln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8" name="Google Shape;1978;p47"/>
            <p:cNvSpPr/>
            <p:nvPr/>
          </p:nvSpPr>
          <p:spPr>
            <a:xfrm>
              <a:off x="4762725" y="4912000"/>
              <a:ext cx="54000" cy="105475"/>
            </a:xfrm>
            <a:custGeom>
              <a:rect b="b" l="l" r="r" t="t"/>
              <a:pathLst>
                <a:path extrusionOk="0" h="4219" w="2160">
                  <a:moveTo>
                    <a:pt x="2159" y="0"/>
                  </a:moveTo>
                  <a:cubicBezTo>
                    <a:pt x="1209" y="396"/>
                    <a:pt x="496" y="1208"/>
                    <a:pt x="179" y="2198"/>
                  </a:cubicBezTo>
                  <a:cubicBezTo>
                    <a:pt x="1" y="2852"/>
                    <a:pt x="40" y="3525"/>
                    <a:pt x="318" y="4139"/>
                  </a:cubicBezTo>
                  <a:lnTo>
                    <a:pt x="654" y="4218"/>
                  </a:lnTo>
                  <a:cubicBezTo>
                    <a:pt x="338" y="3624"/>
                    <a:pt x="258" y="2931"/>
                    <a:pt x="456" y="2297"/>
                  </a:cubicBezTo>
                  <a:cubicBezTo>
                    <a:pt x="714" y="1426"/>
                    <a:pt x="1328" y="713"/>
                    <a:pt x="2140" y="317"/>
                  </a:cubicBezTo>
                  <a:cubicBezTo>
                    <a:pt x="2140" y="198"/>
                    <a:pt x="2159" y="99"/>
                    <a:pt x="2159"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9" name="Google Shape;1979;p47"/>
            <p:cNvSpPr/>
            <p:nvPr/>
          </p:nvSpPr>
          <p:spPr>
            <a:xfrm>
              <a:off x="4670150" y="4883400"/>
              <a:ext cx="27250" cy="17350"/>
            </a:xfrm>
            <a:custGeom>
              <a:rect b="b" l="l" r="r" t="t"/>
              <a:pathLst>
                <a:path extrusionOk="0" h="694" w="1090">
                  <a:moveTo>
                    <a:pt x="219" y="0"/>
                  </a:moveTo>
                  <a:cubicBezTo>
                    <a:pt x="150" y="0"/>
                    <a:pt x="89" y="37"/>
                    <a:pt x="60" y="95"/>
                  </a:cubicBezTo>
                  <a:cubicBezTo>
                    <a:pt x="1" y="194"/>
                    <a:pt x="40" y="293"/>
                    <a:pt x="139" y="352"/>
                  </a:cubicBezTo>
                  <a:lnTo>
                    <a:pt x="793" y="689"/>
                  </a:lnTo>
                  <a:lnTo>
                    <a:pt x="833" y="689"/>
                  </a:lnTo>
                  <a:cubicBezTo>
                    <a:pt x="846" y="692"/>
                    <a:pt x="860" y="694"/>
                    <a:pt x="875" y="694"/>
                  </a:cubicBezTo>
                  <a:cubicBezTo>
                    <a:pt x="944" y="694"/>
                    <a:pt x="1018" y="656"/>
                    <a:pt x="1050" y="590"/>
                  </a:cubicBezTo>
                  <a:cubicBezTo>
                    <a:pt x="1090" y="511"/>
                    <a:pt x="1050" y="392"/>
                    <a:pt x="951" y="352"/>
                  </a:cubicBezTo>
                  <a:lnTo>
                    <a:pt x="298" y="16"/>
                  </a:lnTo>
                  <a:cubicBezTo>
                    <a:pt x="271" y="5"/>
                    <a:pt x="245" y="0"/>
                    <a:pt x="219"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0" name="Google Shape;1980;p47"/>
            <p:cNvSpPr/>
            <p:nvPr/>
          </p:nvSpPr>
          <p:spPr>
            <a:xfrm>
              <a:off x="4689275" y="4872750"/>
              <a:ext cx="28425" cy="17625"/>
            </a:xfrm>
            <a:custGeom>
              <a:rect b="b" l="l" r="r" t="t"/>
              <a:pathLst>
                <a:path extrusionOk="0" h="705" w="1137">
                  <a:moveTo>
                    <a:pt x="266" y="1"/>
                  </a:moveTo>
                  <a:cubicBezTo>
                    <a:pt x="89" y="1"/>
                    <a:pt x="0" y="261"/>
                    <a:pt x="186" y="362"/>
                  </a:cubicBezTo>
                  <a:lnTo>
                    <a:pt x="840" y="679"/>
                  </a:lnTo>
                  <a:lnTo>
                    <a:pt x="899" y="699"/>
                  </a:lnTo>
                  <a:cubicBezTo>
                    <a:pt x="913" y="702"/>
                    <a:pt x="926" y="704"/>
                    <a:pt x="940" y="704"/>
                  </a:cubicBezTo>
                  <a:cubicBezTo>
                    <a:pt x="1004" y="704"/>
                    <a:pt x="1064" y="666"/>
                    <a:pt x="1097" y="600"/>
                  </a:cubicBezTo>
                  <a:cubicBezTo>
                    <a:pt x="1137" y="501"/>
                    <a:pt x="1097" y="402"/>
                    <a:pt x="1018" y="362"/>
                  </a:cubicBezTo>
                  <a:lnTo>
                    <a:pt x="365" y="26"/>
                  </a:lnTo>
                  <a:cubicBezTo>
                    <a:pt x="330" y="8"/>
                    <a:pt x="297" y="1"/>
                    <a:pt x="266"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1" name="Google Shape;1981;p47"/>
            <p:cNvSpPr/>
            <p:nvPr/>
          </p:nvSpPr>
          <p:spPr>
            <a:xfrm>
              <a:off x="4648750" y="4889600"/>
              <a:ext cx="28850" cy="17600"/>
            </a:xfrm>
            <a:custGeom>
              <a:rect b="b" l="l" r="r" t="t"/>
              <a:pathLst>
                <a:path extrusionOk="0" h="704" w="1154">
                  <a:moveTo>
                    <a:pt x="270" y="0"/>
                  </a:moveTo>
                  <a:cubicBezTo>
                    <a:pt x="101" y="0"/>
                    <a:pt x="0" y="260"/>
                    <a:pt x="203" y="362"/>
                  </a:cubicBezTo>
                  <a:lnTo>
                    <a:pt x="857" y="679"/>
                  </a:lnTo>
                  <a:lnTo>
                    <a:pt x="896" y="698"/>
                  </a:lnTo>
                  <a:cubicBezTo>
                    <a:pt x="910" y="702"/>
                    <a:pt x="924" y="703"/>
                    <a:pt x="939" y="703"/>
                  </a:cubicBezTo>
                  <a:cubicBezTo>
                    <a:pt x="1008" y="703"/>
                    <a:pt x="1081" y="665"/>
                    <a:pt x="1114" y="599"/>
                  </a:cubicBezTo>
                  <a:cubicBezTo>
                    <a:pt x="1154" y="500"/>
                    <a:pt x="1114" y="401"/>
                    <a:pt x="1015" y="342"/>
                  </a:cubicBezTo>
                  <a:lnTo>
                    <a:pt x="362" y="25"/>
                  </a:lnTo>
                  <a:cubicBezTo>
                    <a:pt x="330" y="8"/>
                    <a:pt x="299" y="0"/>
                    <a:pt x="270"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2" name="Google Shape;1982;p47"/>
            <p:cNvSpPr/>
            <p:nvPr/>
          </p:nvSpPr>
          <p:spPr>
            <a:xfrm>
              <a:off x="4631050" y="4895275"/>
              <a:ext cx="26750" cy="17725"/>
            </a:xfrm>
            <a:custGeom>
              <a:rect b="b" l="l" r="r" t="t"/>
              <a:pathLst>
                <a:path extrusionOk="0" h="709" w="1070">
                  <a:moveTo>
                    <a:pt x="218" y="1"/>
                  </a:moveTo>
                  <a:cubicBezTo>
                    <a:pt x="142" y="1"/>
                    <a:pt x="69" y="41"/>
                    <a:pt x="40" y="115"/>
                  </a:cubicBezTo>
                  <a:cubicBezTo>
                    <a:pt x="0" y="194"/>
                    <a:pt x="40" y="313"/>
                    <a:pt x="119" y="353"/>
                  </a:cubicBezTo>
                  <a:lnTo>
                    <a:pt x="773" y="689"/>
                  </a:lnTo>
                  <a:lnTo>
                    <a:pt x="812" y="709"/>
                  </a:lnTo>
                  <a:cubicBezTo>
                    <a:pt x="911" y="709"/>
                    <a:pt x="991" y="669"/>
                    <a:pt x="1030" y="610"/>
                  </a:cubicBezTo>
                  <a:cubicBezTo>
                    <a:pt x="1070" y="511"/>
                    <a:pt x="1030" y="392"/>
                    <a:pt x="951" y="353"/>
                  </a:cubicBezTo>
                  <a:lnTo>
                    <a:pt x="297" y="16"/>
                  </a:lnTo>
                  <a:cubicBezTo>
                    <a:pt x="272" y="6"/>
                    <a:pt x="245" y="1"/>
                    <a:pt x="218"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3" name="Google Shape;1983;p47"/>
            <p:cNvSpPr/>
            <p:nvPr/>
          </p:nvSpPr>
          <p:spPr>
            <a:xfrm>
              <a:off x="4609750" y="4900125"/>
              <a:ext cx="27275" cy="17475"/>
            </a:xfrm>
            <a:custGeom>
              <a:rect b="b" l="l" r="r" t="t"/>
              <a:pathLst>
                <a:path extrusionOk="0" h="699" w="1091">
                  <a:moveTo>
                    <a:pt x="206" y="1"/>
                  </a:moveTo>
                  <a:cubicBezTo>
                    <a:pt x="142" y="1"/>
                    <a:pt x="87" y="31"/>
                    <a:pt x="60" y="99"/>
                  </a:cubicBezTo>
                  <a:cubicBezTo>
                    <a:pt x="1" y="198"/>
                    <a:pt x="41" y="297"/>
                    <a:pt x="140" y="357"/>
                  </a:cubicBezTo>
                  <a:lnTo>
                    <a:pt x="793" y="673"/>
                  </a:lnTo>
                  <a:lnTo>
                    <a:pt x="833" y="693"/>
                  </a:lnTo>
                  <a:cubicBezTo>
                    <a:pt x="846" y="697"/>
                    <a:pt x="860" y="698"/>
                    <a:pt x="873" y="698"/>
                  </a:cubicBezTo>
                  <a:cubicBezTo>
                    <a:pt x="938" y="698"/>
                    <a:pt x="998" y="660"/>
                    <a:pt x="1031" y="594"/>
                  </a:cubicBezTo>
                  <a:cubicBezTo>
                    <a:pt x="1090" y="495"/>
                    <a:pt x="1050" y="396"/>
                    <a:pt x="951" y="357"/>
                  </a:cubicBezTo>
                  <a:lnTo>
                    <a:pt x="298" y="20"/>
                  </a:lnTo>
                  <a:cubicBezTo>
                    <a:pt x="267" y="7"/>
                    <a:pt x="235" y="1"/>
                    <a:pt x="206"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4" name="Google Shape;1984;p47"/>
            <p:cNvSpPr/>
            <p:nvPr/>
          </p:nvSpPr>
          <p:spPr>
            <a:xfrm>
              <a:off x="4585800" y="4902950"/>
              <a:ext cx="28450" cy="17625"/>
            </a:xfrm>
            <a:custGeom>
              <a:rect b="b" l="l" r="r" t="t"/>
              <a:pathLst>
                <a:path extrusionOk="0" h="705" w="1138">
                  <a:moveTo>
                    <a:pt x="273" y="1"/>
                  </a:moveTo>
                  <a:cubicBezTo>
                    <a:pt x="103" y="1"/>
                    <a:pt x="1" y="261"/>
                    <a:pt x="187" y="362"/>
                  </a:cubicBezTo>
                  <a:lnTo>
                    <a:pt x="840" y="699"/>
                  </a:lnTo>
                  <a:lnTo>
                    <a:pt x="900" y="699"/>
                  </a:lnTo>
                  <a:cubicBezTo>
                    <a:pt x="913" y="702"/>
                    <a:pt x="927" y="704"/>
                    <a:pt x="940" y="704"/>
                  </a:cubicBezTo>
                  <a:cubicBezTo>
                    <a:pt x="1005" y="704"/>
                    <a:pt x="1065" y="666"/>
                    <a:pt x="1098" y="600"/>
                  </a:cubicBezTo>
                  <a:cubicBezTo>
                    <a:pt x="1137" y="501"/>
                    <a:pt x="1117" y="402"/>
                    <a:pt x="1018" y="362"/>
                  </a:cubicBezTo>
                  <a:lnTo>
                    <a:pt x="365" y="26"/>
                  </a:lnTo>
                  <a:cubicBezTo>
                    <a:pt x="333" y="8"/>
                    <a:pt x="302" y="1"/>
                    <a:pt x="273"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5" name="Google Shape;1985;p47"/>
            <p:cNvSpPr/>
            <p:nvPr/>
          </p:nvSpPr>
          <p:spPr>
            <a:xfrm>
              <a:off x="4714725" y="4290675"/>
              <a:ext cx="656475" cy="591150"/>
            </a:xfrm>
            <a:custGeom>
              <a:rect b="b" l="l" r="r" t="t"/>
              <a:pathLst>
                <a:path extrusionOk="0" h="23646" w="26259">
                  <a:moveTo>
                    <a:pt x="14322" y="1"/>
                  </a:moveTo>
                  <a:cubicBezTo>
                    <a:pt x="8692" y="1"/>
                    <a:pt x="2922" y="515"/>
                    <a:pt x="1960" y="2536"/>
                  </a:cubicBezTo>
                  <a:cubicBezTo>
                    <a:pt x="0" y="6675"/>
                    <a:pt x="238" y="22596"/>
                    <a:pt x="238" y="22596"/>
                  </a:cubicBezTo>
                  <a:lnTo>
                    <a:pt x="4475" y="23645"/>
                  </a:lnTo>
                  <a:cubicBezTo>
                    <a:pt x="5307" y="21507"/>
                    <a:pt x="6000" y="19309"/>
                    <a:pt x="6535" y="17071"/>
                  </a:cubicBezTo>
                  <a:cubicBezTo>
                    <a:pt x="7466" y="13249"/>
                    <a:pt x="8258" y="7724"/>
                    <a:pt x="8258" y="7724"/>
                  </a:cubicBezTo>
                  <a:cubicBezTo>
                    <a:pt x="9216" y="7976"/>
                    <a:pt x="12472" y="8388"/>
                    <a:pt x="15811" y="8388"/>
                  </a:cubicBezTo>
                  <a:cubicBezTo>
                    <a:pt x="19304" y="8388"/>
                    <a:pt x="22886" y="7937"/>
                    <a:pt x="24020" y="6378"/>
                  </a:cubicBezTo>
                  <a:cubicBezTo>
                    <a:pt x="26258" y="3308"/>
                    <a:pt x="25862" y="556"/>
                    <a:pt x="25862" y="556"/>
                  </a:cubicBezTo>
                  <a:cubicBezTo>
                    <a:pt x="25862" y="556"/>
                    <a:pt x="20168" y="1"/>
                    <a:pt x="1432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6" name="Google Shape;1986;p47"/>
            <p:cNvSpPr/>
            <p:nvPr/>
          </p:nvSpPr>
          <p:spPr>
            <a:xfrm>
              <a:off x="4721650" y="4827225"/>
              <a:ext cx="114375" cy="34800"/>
            </a:xfrm>
            <a:custGeom>
              <a:rect b="b" l="l" r="r" t="t"/>
              <a:pathLst>
                <a:path extrusionOk="0" h="1392" w="4575">
                  <a:moveTo>
                    <a:pt x="158" y="0"/>
                  </a:moveTo>
                  <a:cubicBezTo>
                    <a:pt x="94" y="0"/>
                    <a:pt x="36" y="39"/>
                    <a:pt x="20" y="104"/>
                  </a:cubicBezTo>
                  <a:cubicBezTo>
                    <a:pt x="0" y="183"/>
                    <a:pt x="40" y="263"/>
                    <a:pt x="119" y="282"/>
                  </a:cubicBezTo>
                  <a:lnTo>
                    <a:pt x="4317" y="1391"/>
                  </a:lnTo>
                  <a:lnTo>
                    <a:pt x="4357" y="1391"/>
                  </a:lnTo>
                  <a:cubicBezTo>
                    <a:pt x="4535" y="1391"/>
                    <a:pt x="4575" y="1134"/>
                    <a:pt x="4396" y="1094"/>
                  </a:cubicBezTo>
                  <a:lnTo>
                    <a:pt x="198" y="5"/>
                  </a:lnTo>
                  <a:cubicBezTo>
                    <a:pt x="185" y="2"/>
                    <a:pt x="171" y="0"/>
                    <a:pt x="158"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7" name="Google Shape;1987;p47"/>
            <p:cNvSpPr/>
            <p:nvPr/>
          </p:nvSpPr>
          <p:spPr>
            <a:xfrm>
              <a:off x="4720650" y="4280800"/>
              <a:ext cx="320825" cy="302500"/>
            </a:xfrm>
            <a:custGeom>
              <a:rect b="b" l="l" r="r" t="t"/>
              <a:pathLst>
                <a:path extrusionOk="0" h="12100" w="12833">
                  <a:moveTo>
                    <a:pt x="12674" y="0"/>
                  </a:moveTo>
                  <a:cubicBezTo>
                    <a:pt x="12318" y="20"/>
                    <a:pt x="3981" y="515"/>
                    <a:pt x="2318" y="1802"/>
                  </a:cubicBezTo>
                  <a:cubicBezTo>
                    <a:pt x="615" y="3129"/>
                    <a:pt x="20" y="11565"/>
                    <a:pt x="1" y="11941"/>
                  </a:cubicBezTo>
                  <a:cubicBezTo>
                    <a:pt x="1" y="12020"/>
                    <a:pt x="60" y="12080"/>
                    <a:pt x="139" y="12100"/>
                  </a:cubicBezTo>
                  <a:cubicBezTo>
                    <a:pt x="238" y="12100"/>
                    <a:pt x="298" y="12020"/>
                    <a:pt x="298" y="11941"/>
                  </a:cubicBezTo>
                  <a:cubicBezTo>
                    <a:pt x="298" y="11862"/>
                    <a:pt x="912" y="3248"/>
                    <a:pt x="2496" y="2040"/>
                  </a:cubicBezTo>
                  <a:cubicBezTo>
                    <a:pt x="4100" y="812"/>
                    <a:pt x="12615" y="297"/>
                    <a:pt x="12694" y="297"/>
                  </a:cubicBezTo>
                  <a:cubicBezTo>
                    <a:pt x="12773" y="297"/>
                    <a:pt x="12833" y="218"/>
                    <a:pt x="12833" y="139"/>
                  </a:cubicBezTo>
                  <a:cubicBezTo>
                    <a:pt x="12833" y="60"/>
                    <a:pt x="12753" y="0"/>
                    <a:pt x="12674" y="0"/>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8" name="Google Shape;1988;p47"/>
            <p:cNvSpPr/>
            <p:nvPr/>
          </p:nvSpPr>
          <p:spPr>
            <a:xfrm>
              <a:off x="4813725" y="4303175"/>
              <a:ext cx="537200" cy="551425"/>
            </a:xfrm>
            <a:custGeom>
              <a:rect b="b" l="l" r="r" t="t"/>
              <a:pathLst>
                <a:path extrusionOk="0" h="22057" w="21488">
                  <a:moveTo>
                    <a:pt x="21322" y="1"/>
                  </a:moveTo>
                  <a:cubicBezTo>
                    <a:pt x="21246" y="1"/>
                    <a:pt x="21169" y="51"/>
                    <a:pt x="21169" y="155"/>
                  </a:cubicBezTo>
                  <a:cubicBezTo>
                    <a:pt x="21070" y="1145"/>
                    <a:pt x="20793" y="2095"/>
                    <a:pt x="20397" y="2986"/>
                  </a:cubicBezTo>
                  <a:cubicBezTo>
                    <a:pt x="19506" y="4907"/>
                    <a:pt x="18100" y="6036"/>
                    <a:pt x="16239" y="6353"/>
                  </a:cubicBezTo>
                  <a:cubicBezTo>
                    <a:pt x="15441" y="6481"/>
                    <a:pt x="14528" y="6534"/>
                    <a:pt x="13565" y="6534"/>
                  </a:cubicBezTo>
                  <a:cubicBezTo>
                    <a:pt x="9029" y="6534"/>
                    <a:pt x="3373" y="5359"/>
                    <a:pt x="3308" y="5343"/>
                  </a:cubicBezTo>
                  <a:cubicBezTo>
                    <a:pt x="3296" y="5337"/>
                    <a:pt x="3283" y="5335"/>
                    <a:pt x="3269" y="5335"/>
                  </a:cubicBezTo>
                  <a:cubicBezTo>
                    <a:pt x="3237" y="5335"/>
                    <a:pt x="3203" y="5349"/>
                    <a:pt x="3189" y="5363"/>
                  </a:cubicBezTo>
                  <a:cubicBezTo>
                    <a:pt x="3149" y="5383"/>
                    <a:pt x="3129" y="5422"/>
                    <a:pt x="3129" y="5482"/>
                  </a:cubicBezTo>
                  <a:cubicBezTo>
                    <a:pt x="3129" y="5541"/>
                    <a:pt x="2595" y="11858"/>
                    <a:pt x="1644" y="15502"/>
                  </a:cubicBezTo>
                  <a:cubicBezTo>
                    <a:pt x="694" y="19126"/>
                    <a:pt x="20" y="21858"/>
                    <a:pt x="20" y="21878"/>
                  </a:cubicBezTo>
                  <a:cubicBezTo>
                    <a:pt x="1" y="21957"/>
                    <a:pt x="40" y="22036"/>
                    <a:pt x="119" y="22056"/>
                  </a:cubicBezTo>
                  <a:lnTo>
                    <a:pt x="159" y="22056"/>
                  </a:lnTo>
                  <a:cubicBezTo>
                    <a:pt x="238" y="22056"/>
                    <a:pt x="298" y="22017"/>
                    <a:pt x="317" y="21957"/>
                  </a:cubicBezTo>
                  <a:cubicBezTo>
                    <a:pt x="317" y="21918"/>
                    <a:pt x="971" y="19205"/>
                    <a:pt x="1921" y="15561"/>
                  </a:cubicBezTo>
                  <a:cubicBezTo>
                    <a:pt x="2793" y="12254"/>
                    <a:pt x="3327" y="6690"/>
                    <a:pt x="3407" y="5660"/>
                  </a:cubicBezTo>
                  <a:cubicBezTo>
                    <a:pt x="4368" y="5852"/>
                    <a:pt x="9432" y="6836"/>
                    <a:pt x="13574" y="6836"/>
                  </a:cubicBezTo>
                  <a:cubicBezTo>
                    <a:pt x="14548" y="6836"/>
                    <a:pt x="15471" y="6782"/>
                    <a:pt x="16278" y="6650"/>
                  </a:cubicBezTo>
                  <a:cubicBezTo>
                    <a:pt x="18239" y="6333"/>
                    <a:pt x="19744" y="5086"/>
                    <a:pt x="20674" y="3105"/>
                  </a:cubicBezTo>
                  <a:cubicBezTo>
                    <a:pt x="21090" y="2194"/>
                    <a:pt x="21367" y="1204"/>
                    <a:pt x="21466" y="175"/>
                  </a:cubicBezTo>
                  <a:cubicBezTo>
                    <a:pt x="21487" y="61"/>
                    <a:pt x="21405" y="1"/>
                    <a:pt x="21322"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9" name="Google Shape;1989;p47"/>
            <p:cNvSpPr/>
            <p:nvPr/>
          </p:nvSpPr>
          <p:spPr>
            <a:xfrm>
              <a:off x="5189475" y="3300175"/>
              <a:ext cx="236675" cy="299250"/>
            </a:xfrm>
            <a:custGeom>
              <a:rect b="b" l="l" r="r" t="t"/>
              <a:pathLst>
                <a:path extrusionOk="0" h="11970" w="9467">
                  <a:moveTo>
                    <a:pt x="3776" y="0"/>
                  </a:moveTo>
                  <a:cubicBezTo>
                    <a:pt x="1352" y="0"/>
                    <a:pt x="1" y="3244"/>
                    <a:pt x="1" y="3244"/>
                  </a:cubicBezTo>
                  <a:cubicBezTo>
                    <a:pt x="1664" y="3402"/>
                    <a:pt x="2951" y="4808"/>
                    <a:pt x="2971" y="6492"/>
                  </a:cubicBezTo>
                  <a:cubicBezTo>
                    <a:pt x="2971" y="8452"/>
                    <a:pt x="3268" y="10809"/>
                    <a:pt x="4694" y="11502"/>
                  </a:cubicBezTo>
                  <a:cubicBezTo>
                    <a:pt x="5402" y="11845"/>
                    <a:pt x="6032" y="11969"/>
                    <a:pt x="6574" y="11969"/>
                  </a:cubicBezTo>
                  <a:cubicBezTo>
                    <a:pt x="8001" y="11969"/>
                    <a:pt x="8813" y="11106"/>
                    <a:pt x="8813" y="11106"/>
                  </a:cubicBezTo>
                  <a:cubicBezTo>
                    <a:pt x="4120" y="10809"/>
                    <a:pt x="9466" y="2789"/>
                    <a:pt x="5446" y="492"/>
                  </a:cubicBezTo>
                  <a:cubicBezTo>
                    <a:pt x="4844" y="144"/>
                    <a:pt x="4286" y="0"/>
                    <a:pt x="3776"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0" name="Google Shape;1990;p47"/>
            <p:cNvSpPr/>
            <p:nvPr/>
          </p:nvSpPr>
          <p:spPr>
            <a:xfrm>
              <a:off x="5197400" y="3365425"/>
              <a:ext cx="103000" cy="103975"/>
            </a:xfrm>
            <a:custGeom>
              <a:rect b="b" l="l" r="r" t="t"/>
              <a:pathLst>
                <a:path extrusionOk="0" h="4159" w="4120">
                  <a:moveTo>
                    <a:pt x="179" y="0"/>
                  </a:moveTo>
                  <a:cubicBezTo>
                    <a:pt x="0" y="0"/>
                    <a:pt x="0" y="278"/>
                    <a:pt x="179" y="278"/>
                  </a:cubicBezTo>
                  <a:cubicBezTo>
                    <a:pt x="198" y="278"/>
                    <a:pt x="2001" y="278"/>
                    <a:pt x="3030" y="1406"/>
                  </a:cubicBezTo>
                  <a:cubicBezTo>
                    <a:pt x="3605" y="2040"/>
                    <a:pt x="3842" y="2911"/>
                    <a:pt x="3743" y="4000"/>
                  </a:cubicBezTo>
                  <a:cubicBezTo>
                    <a:pt x="3723" y="4060"/>
                    <a:pt x="3763" y="4139"/>
                    <a:pt x="3842" y="4159"/>
                  </a:cubicBezTo>
                  <a:lnTo>
                    <a:pt x="3862" y="4159"/>
                  </a:lnTo>
                  <a:cubicBezTo>
                    <a:pt x="3921" y="4159"/>
                    <a:pt x="4001" y="4099"/>
                    <a:pt x="4001" y="4040"/>
                  </a:cubicBezTo>
                  <a:cubicBezTo>
                    <a:pt x="4119" y="2872"/>
                    <a:pt x="3862" y="1941"/>
                    <a:pt x="3228" y="1248"/>
                  </a:cubicBezTo>
                  <a:cubicBezTo>
                    <a:pt x="2119" y="20"/>
                    <a:pt x="258" y="0"/>
                    <a:pt x="179"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1" name="Google Shape;1991;p47"/>
            <p:cNvSpPr/>
            <p:nvPr/>
          </p:nvSpPr>
          <p:spPr>
            <a:xfrm>
              <a:off x="5073275" y="3371575"/>
              <a:ext cx="287525" cy="250875"/>
            </a:xfrm>
            <a:custGeom>
              <a:rect b="b" l="l" r="r" t="t"/>
              <a:pathLst>
                <a:path extrusionOk="0" h="10035" w="11501">
                  <a:moveTo>
                    <a:pt x="4547" y="0"/>
                  </a:moveTo>
                  <a:cubicBezTo>
                    <a:pt x="1619" y="0"/>
                    <a:pt x="134" y="2289"/>
                    <a:pt x="134" y="2289"/>
                  </a:cubicBezTo>
                  <a:cubicBezTo>
                    <a:pt x="134" y="2289"/>
                    <a:pt x="0" y="10035"/>
                    <a:pt x="4607" y="10035"/>
                  </a:cubicBezTo>
                  <a:cubicBezTo>
                    <a:pt x="5024" y="10035"/>
                    <a:pt x="5478" y="9972"/>
                    <a:pt x="5975" y="9834"/>
                  </a:cubicBezTo>
                  <a:cubicBezTo>
                    <a:pt x="11500" y="8329"/>
                    <a:pt x="10372" y="1616"/>
                    <a:pt x="6649" y="368"/>
                  </a:cubicBezTo>
                  <a:cubicBezTo>
                    <a:pt x="5881" y="108"/>
                    <a:pt x="5180" y="0"/>
                    <a:pt x="4547"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2" name="Google Shape;1992;p47"/>
            <p:cNvSpPr/>
            <p:nvPr/>
          </p:nvSpPr>
          <p:spPr>
            <a:xfrm>
              <a:off x="5136500" y="3594625"/>
              <a:ext cx="124775" cy="153500"/>
            </a:xfrm>
            <a:custGeom>
              <a:rect b="b" l="l" r="r" t="t"/>
              <a:pathLst>
                <a:path extrusionOk="0" h="6140" w="4991">
                  <a:moveTo>
                    <a:pt x="4456" y="1"/>
                  </a:moveTo>
                  <a:lnTo>
                    <a:pt x="1" y="1823"/>
                  </a:lnTo>
                  <a:cubicBezTo>
                    <a:pt x="21" y="1961"/>
                    <a:pt x="40" y="2080"/>
                    <a:pt x="60" y="2219"/>
                  </a:cubicBezTo>
                  <a:cubicBezTo>
                    <a:pt x="159" y="2813"/>
                    <a:pt x="219" y="3427"/>
                    <a:pt x="258" y="4041"/>
                  </a:cubicBezTo>
                  <a:cubicBezTo>
                    <a:pt x="278" y="4318"/>
                    <a:pt x="278" y="4595"/>
                    <a:pt x="258" y="4853"/>
                  </a:cubicBezTo>
                  <a:cubicBezTo>
                    <a:pt x="817" y="5797"/>
                    <a:pt x="1477" y="6140"/>
                    <a:pt x="2126" y="6140"/>
                  </a:cubicBezTo>
                  <a:cubicBezTo>
                    <a:pt x="3570" y="6140"/>
                    <a:pt x="4950" y="4441"/>
                    <a:pt x="4991" y="3922"/>
                  </a:cubicBezTo>
                  <a:cubicBezTo>
                    <a:pt x="4298" y="2734"/>
                    <a:pt x="4100" y="1328"/>
                    <a:pt x="4456"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3" name="Google Shape;1993;p47"/>
            <p:cNvSpPr/>
            <p:nvPr/>
          </p:nvSpPr>
          <p:spPr>
            <a:xfrm>
              <a:off x="5138475" y="3618400"/>
              <a:ext cx="95100" cy="77750"/>
            </a:xfrm>
            <a:custGeom>
              <a:rect b="b" l="l" r="r" t="t"/>
              <a:pathLst>
                <a:path extrusionOk="0" h="3110" w="3804">
                  <a:moveTo>
                    <a:pt x="3803" y="0"/>
                  </a:moveTo>
                  <a:lnTo>
                    <a:pt x="1" y="1268"/>
                  </a:lnTo>
                  <a:cubicBezTo>
                    <a:pt x="100" y="1882"/>
                    <a:pt x="159" y="2496"/>
                    <a:pt x="179" y="3109"/>
                  </a:cubicBezTo>
                  <a:cubicBezTo>
                    <a:pt x="2456" y="2456"/>
                    <a:pt x="3803" y="1"/>
                    <a:pt x="380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4" name="Google Shape;1994;p47"/>
            <p:cNvSpPr/>
            <p:nvPr/>
          </p:nvSpPr>
          <p:spPr>
            <a:xfrm>
              <a:off x="5031050" y="3447100"/>
              <a:ext cx="66875" cy="109925"/>
            </a:xfrm>
            <a:custGeom>
              <a:rect b="b" l="l" r="r" t="t"/>
              <a:pathLst>
                <a:path extrusionOk="0" h="4397" w="2675">
                  <a:moveTo>
                    <a:pt x="2060" y="1"/>
                  </a:moveTo>
                  <a:lnTo>
                    <a:pt x="2060" y="1"/>
                  </a:lnTo>
                  <a:cubicBezTo>
                    <a:pt x="2060" y="1"/>
                    <a:pt x="1" y="2912"/>
                    <a:pt x="2080" y="4397"/>
                  </a:cubicBezTo>
                  <a:cubicBezTo>
                    <a:pt x="2080" y="4397"/>
                    <a:pt x="2674" y="733"/>
                    <a:pt x="2060"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5" name="Google Shape;1995;p47"/>
            <p:cNvSpPr/>
            <p:nvPr/>
          </p:nvSpPr>
          <p:spPr>
            <a:xfrm>
              <a:off x="5060475" y="3539350"/>
              <a:ext cx="52300" cy="76850"/>
            </a:xfrm>
            <a:custGeom>
              <a:rect b="b" l="l" r="r" t="t"/>
              <a:pathLst>
                <a:path extrusionOk="0" h="3074" w="2092">
                  <a:moveTo>
                    <a:pt x="1126" y="0"/>
                  </a:moveTo>
                  <a:cubicBezTo>
                    <a:pt x="1033" y="0"/>
                    <a:pt x="932" y="17"/>
                    <a:pt x="824" y="53"/>
                  </a:cubicBezTo>
                  <a:cubicBezTo>
                    <a:pt x="0" y="322"/>
                    <a:pt x="84" y="3073"/>
                    <a:pt x="1597" y="3073"/>
                  </a:cubicBezTo>
                  <a:cubicBezTo>
                    <a:pt x="1648" y="3073"/>
                    <a:pt x="1700" y="3070"/>
                    <a:pt x="1755" y="3063"/>
                  </a:cubicBezTo>
                  <a:lnTo>
                    <a:pt x="2091" y="806"/>
                  </a:lnTo>
                  <a:cubicBezTo>
                    <a:pt x="2091" y="806"/>
                    <a:pt x="1787" y="0"/>
                    <a:pt x="1126"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6" name="Google Shape;1996;p47"/>
            <p:cNvSpPr/>
            <p:nvPr/>
          </p:nvSpPr>
          <p:spPr>
            <a:xfrm>
              <a:off x="5068200" y="3426650"/>
              <a:ext cx="184675" cy="233200"/>
            </a:xfrm>
            <a:custGeom>
              <a:rect b="b" l="l" r="r" t="t"/>
              <a:pathLst>
                <a:path extrusionOk="0" h="9328" w="7387">
                  <a:moveTo>
                    <a:pt x="4073" y="1"/>
                  </a:moveTo>
                  <a:cubicBezTo>
                    <a:pt x="3109" y="1"/>
                    <a:pt x="2116" y="361"/>
                    <a:pt x="1366" y="918"/>
                  </a:cubicBezTo>
                  <a:cubicBezTo>
                    <a:pt x="0" y="1948"/>
                    <a:pt x="178" y="3690"/>
                    <a:pt x="297" y="5255"/>
                  </a:cubicBezTo>
                  <a:cubicBezTo>
                    <a:pt x="297" y="5354"/>
                    <a:pt x="317" y="5453"/>
                    <a:pt x="317" y="5552"/>
                  </a:cubicBezTo>
                  <a:cubicBezTo>
                    <a:pt x="337" y="5670"/>
                    <a:pt x="356" y="5730"/>
                    <a:pt x="356" y="5829"/>
                  </a:cubicBezTo>
                  <a:cubicBezTo>
                    <a:pt x="356" y="5868"/>
                    <a:pt x="356" y="5888"/>
                    <a:pt x="396" y="5928"/>
                  </a:cubicBezTo>
                  <a:cubicBezTo>
                    <a:pt x="376" y="5948"/>
                    <a:pt x="376" y="5967"/>
                    <a:pt x="396" y="6007"/>
                  </a:cubicBezTo>
                  <a:cubicBezTo>
                    <a:pt x="416" y="6126"/>
                    <a:pt x="436" y="6264"/>
                    <a:pt x="475" y="6403"/>
                  </a:cubicBezTo>
                  <a:cubicBezTo>
                    <a:pt x="495" y="6482"/>
                    <a:pt x="515" y="6581"/>
                    <a:pt x="554" y="6661"/>
                  </a:cubicBezTo>
                  <a:cubicBezTo>
                    <a:pt x="554" y="6680"/>
                    <a:pt x="554" y="6680"/>
                    <a:pt x="554" y="6700"/>
                  </a:cubicBezTo>
                  <a:cubicBezTo>
                    <a:pt x="554" y="6740"/>
                    <a:pt x="574" y="6779"/>
                    <a:pt x="594" y="6819"/>
                  </a:cubicBezTo>
                  <a:cubicBezTo>
                    <a:pt x="1030" y="8265"/>
                    <a:pt x="1703" y="8918"/>
                    <a:pt x="2456" y="9215"/>
                  </a:cubicBezTo>
                  <a:cubicBezTo>
                    <a:pt x="2638" y="9292"/>
                    <a:pt x="2857" y="9327"/>
                    <a:pt x="3098" y="9327"/>
                  </a:cubicBezTo>
                  <a:cubicBezTo>
                    <a:pt x="4526" y="9327"/>
                    <a:pt x="6750" y="8093"/>
                    <a:pt x="7089" y="7076"/>
                  </a:cubicBezTo>
                  <a:cubicBezTo>
                    <a:pt x="7386" y="6225"/>
                    <a:pt x="7386" y="6562"/>
                    <a:pt x="7327" y="4324"/>
                  </a:cubicBezTo>
                  <a:cubicBezTo>
                    <a:pt x="7268" y="2066"/>
                    <a:pt x="6297" y="878"/>
                    <a:pt x="6297" y="878"/>
                  </a:cubicBezTo>
                  <a:cubicBezTo>
                    <a:pt x="5688" y="260"/>
                    <a:pt x="4891" y="1"/>
                    <a:pt x="4073"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7" name="Google Shape;1997;p47"/>
            <p:cNvSpPr/>
            <p:nvPr/>
          </p:nvSpPr>
          <p:spPr>
            <a:xfrm>
              <a:off x="5085550" y="3537675"/>
              <a:ext cx="28200" cy="13600"/>
            </a:xfrm>
            <a:custGeom>
              <a:rect b="b" l="l" r="r" t="t"/>
              <a:pathLst>
                <a:path extrusionOk="0" h="544" w="1128">
                  <a:moveTo>
                    <a:pt x="598" y="1"/>
                  </a:moveTo>
                  <a:cubicBezTo>
                    <a:pt x="590" y="1"/>
                    <a:pt x="582" y="1"/>
                    <a:pt x="573" y="2"/>
                  </a:cubicBezTo>
                  <a:cubicBezTo>
                    <a:pt x="356" y="21"/>
                    <a:pt x="177" y="120"/>
                    <a:pt x="59" y="279"/>
                  </a:cubicBezTo>
                  <a:cubicBezTo>
                    <a:pt x="0" y="367"/>
                    <a:pt x="71" y="454"/>
                    <a:pt x="152" y="454"/>
                  </a:cubicBezTo>
                  <a:cubicBezTo>
                    <a:pt x="181" y="454"/>
                    <a:pt x="211" y="443"/>
                    <a:pt x="237" y="417"/>
                  </a:cubicBezTo>
                  <a:cubicBezTo>
                    <a:pt x="316" y="318"/>
                    <a:pt x="435" y="239"/>
                    <a:pt x="573" y="239"/>
                  </a:cubicBezTo>
                  <a:cubicBezTo>
                    <a:pt x="771" y="239"/>
                    <a:pt x="890" y="477"/>
                    <a:pt x="890" y="477"/>
                  </a:cubicBezTo>
                  <a:cubicBezTo>
                    <a:pt x="905" y="521"/>
                    <a:pt x="953" y="544"/>
                    <a:pt x="1002" y="544"/>
                  </a:cubicBezTo>
                  <a:cubicBezTo>
                    <a:pt x="1018" y="544"/>
                    <a:pt x="1034" y="541"/>
                    <a:pt x="1049" y="536"/>
                  </a:cubicBezTo>
                  <a:cubicBezTo>
                    <a:pt x="1108" y="517"/>
                    <a:pt x="1128" y="437"/>
                    <a:pt x="1108" y="398"/>
                  </a:cubicBezTo>
                  <a:cubicBezTo>
                    <a:pt x="1108" y="378"/>
                    <a:pt x="920" y="1"/>
                    <a:pt x="598"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8" name="Google Shape;1998;p47"/>
            <p:cNvSpPr/>
            <p:nvPr/>
          </p:nvSpPr>
          <p:spPr>
            <a:xfrm>
              <a:off x="5053825" y="3521700"/>
              <a:ext cx="76275" cy="52325"/>
            </a:xfrm>
            <a:custGeom>
              <a:rect b="b" l="l" r="r" t="t"/>
              <a:pathLst>
                <a:path extrusionOk="0" h="2093" w="3051">
                  <a:moveTo>
                    <a:pt x="2415" y="241"/>
                  </a:moveTo>
                  <a:cubicBezTo>
                    <a:pt x="2500" y="241"/>
                    <a:pt x="2578" y="297"/>
                    <a:pt x="2595" y="383"/>
                  </a:cubicBezTo>
                  <a:lnTo>
                    <a:pt x="2753" y="1274"/>
                  </a:lnTo>
                  <a:cubicBezTo>
                    <a:pt x="2773" y="1373"/>
                    <a:pt x="2714" y="1472"/>
                    <a:pt x="2615" y="1492"/>
                  </a:cubicBezTo>
                  <a:lnTo>
                    <a:pt x="654" y="1849"/>
                  </a:lnTo>
                  <a:cubicBezTo>
                    <a:pt x="641" y="1851"/>
                    <a:pt x="629" y="1852"/>
                    <a:pt x="616" y="1852"/>
                  </a:cubicBezTo>
                  <a:cubicBezTo>
                    <a:pt x="531" y="1852"/>
                    <a:pt x="454" y="1796"/>
                    <a:pt x="436" y="1710"/>
                  </a:cubicBezTo>
                  <a:lnTo>
                    <a:pt x="278" y="839"/>
                  </a:lnTo>
                  <a:cubicBezTo>
                    <a:pt x="258" y="740"/>
                    <a:pt x="318" y="641"/>
                    <a:pt x="417" y="621"/>
                  </a:cubicBezTo>
                  <a:lnTo>
                    <a:pt x="2377" y="245"/>
                  </a:lnTo>
                  <a:cubicBezTo>
                    <a:pt x="2390" y="242"/>
                    <a:pt x="2403" y="241"/>
                    <a:pt x="2415" y="241"/>
                  </a:cubicBezTo>
                  <a:close/>
                  <a:moveTo>
                    <a:pt x="2411" y="1"/>
                  </a:moveTo>
                  <a:cubicBezTo>
                    <a:pt x="2387" y="1"/>
                    <a:pt x="2362" y="3"/>
                    <a:pt x="2337" y="7"/>
                  </a:cubicBezTo>
                  <a:lnTo>
                    <a:pt x="377" y="383"/>
                  </a:lnTo>
                  <a:cubicBezTo>
                    <a:pt x="159" y="443"/>
                    <a:pt x="1" y="641"/>
                    <a:pt x="60" y="878"/>
                  </a:cubicBezTo>
                  <a:lnTo>
                    <a:pt x="219" y="1750"/>
                  </a:lnTo>
                  <a:cubicBezTo>
                    <a:pt x="254" y="1945"/>
                    <a:pt x="433" y="2092"/>
                    <a:pt x="626" y="2092"/>
                  </a:cubicBezTo>
                  <a:cubicBezTo>
                    <a:pt x="649" y="2092"/>
                    <a:pt x="671" y="2090"/>
                    <a:pt x="694" y="2086"/>
                  </a:cubicBezTo>
                  <a:lnTo>
                    <a:pt x="2674" y="1710"/>
                  </a:lnTo>
                  <a:cubicBezTo>
                    <a:pt x="2892" y="1670"/>
                    <a:pt x="3050" y="1453"/>
                    <a:pt x="3011" y="1215"/>
                  </a:cubicBezTo>
                  <a:lnTo>
                    <a:pt x="2832" y="344"/>
                  </a:lnTo>
                  <a:cubicBezTo>
                    <a:pt x="2797" y="148"/>
                    <a:pt x="2618" y="1"/>
                    <a:pt x="241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9" name="Google Shape;1999;p47"/>
            <p:cNvSpPr/>
            <p:nvPr/>
          </p:nvSpPr>
          <p:spPr>
            <a:xfrm>
              <a:off x="5053825" y="3521700"/>
              <a:ext cx="76275" cy="52325"/>
            </a:xfrm>
            <a:custGeom>
              <a:rect b="b" l="l" r="r" t="t"/>
              <a:pathLst>
                <a:path extrusionOk="0" h="2093" w="3051">
                  <a:moveTo>
                    <a:pt x="2411" y="1"/>
                  </a:moveTo>
                  <a:cubicBezTo>
                    <a:pt x="2387" y="1"/>
                    <a:pt x="2362" y="3"/>
                    <a:pt x="2337" y="7"/>
                  </a:cubicBezTo>
                  <a:lnTo>
                    <a:pt x="377" y="383"/>
                  </a:lnTo>
                  <a:cubicBezTo>
                    <a:pt x="159" y="443"/>
                    <a:pt x="1" y="641"/>
                    <a:pt x="60" y="878"/>
                  </a:cubicBezTo>
                  <a:lnTo>
                    <a:pt x="219" y="1750"/>
                  </a:lnTo>
                  <a:cubicBezTo>
                    <a:pt x="254" y="1945"/>
                    <a:pt x="433" y="2092"/>
                    <a:pt x="626" y="2092"/>
                  </a:cubicBezTo>
                  <a:cubicBezTo>
                    <a:pt x="649" y="2092"/>
                    <a:pt x="671" y="2090"/>
                    <a:pt x="694" y="2086"/>
                  </a:cubicBezTo>
                  <a:lnTo>
                    <a:pt x="2674" y="1710"/>
                  </a:lnTo>
                  <a:cubicBezTo>
                    <a:pt x="2892" y="1670"/>
                    <a:pt x="3050" y="1453"/>
                    <a:pt x="3011" y="1215"/>
                  </a:cubicBezTo>
                  <a:lnTo>
                    <a:pt x="2832" y="344"/>
                  </a:lnTo>
                  <a:cubicBezTo>
                    <a:pt x="2797" y="148"/>
                    <a:pt x="2618" y="1"/>
                    <a:pt x="241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0" name="Google Shape;2000;p47"/>
            <p:cNvSpPr/>
            <p:nvPr/>
          </p:nvSpPr>
          <p:spPr>
            <a:xfrm>
              <a:off x="5112250" y="3575325"/>
              <a:ext cx="61400" cy="44600"/>
            </a:xfrm>
            <a:custGeom>
              <a:rect b="b" l="l" r="r" t="t"/>
              <a:pathLst>
                <a:path extrusionOk="0" h="1784" w="2456">
                  <a:moveTo>
                    <a:pt x="2456" y="1"/>
                  </a:moveTo>
                  <a:lnTo>
                    <a:pt x="0" y="951"/>
                  </a:lnTo>
                  <a:cubicBezTo>
                    <a:pt x="0" y="951"/>
                    <a:pt x="423" y="1783"/>
                    <a:pt x="1122" y="1783"/>
                  </a:cubicBezTo>
                  <a:cubicBezTo>
                    <a:pt x="1265" y="1783"/>
                    <a:pt x="1420" y="1748"/>
                    <a:pt x="1585" y="1664"/>
                  </a:cubicBezTo>
                  <a:cubicBezTo>
                    <a:pt x="2436" y="1209"/>
                    <a:pt x="2456" y="1"/>
                    <a:pt x="2456"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1" name="Google Shape;2001;p47"/>
            <p:cNvSpPr/>
            <p:nvPr/>
          </p:nvSpPr>
          <p:spPr>
            <a:xfrm>
              <a:off x="5141950" y="3617700"/>
              <a:ext cx="19325" cy="11625"/>
            </a:xfrm>
            <a:custGeom>
              <a:rect b="b" l="l" r="r" t="t"/>
              <a:pathLst>
                <a:path extrusionOk="0" h="465" w="773">
                  <a:moveTo>
                    <a:pt x="679" y="1"/>
                  </a:moveTo>
                  <a:cubicBezTo>
                    <a:pt x="645" y="1"/>
                    <a:pt x="609" y="19"/>
                    <a:pt x="595" y="48"/>
                  </a:cubicBezTo>
                  <a:cubicBezTo>
                    <a:pt x="486" y="193"/>
                    <a:pt x="328" y="288"/>
                    <a:pt x="150" y="288"/>
                  </a:cubicBezTo>
                  <a:cubicBezTo>
                    <a:pt x="133" y="288"/>
                    <a:pt x="116" y="288"/>
                    <a:pt x="100" y="286"/>
                  </a:cubicBezTo>
                  <a:cubicBezTo>
                    <a:pt x="40" y="286"/>
                    <a:pt x="1" y="325"/>
                    <a:pt x="1" y="365"/>
                  </a:cubicBezTo>
                  <a:cubicBezTo>
                    <a:pt x="1" y="405"/>
                    <a:pt x="20" y="464"/>
                    <a:pt x="80" y="464"/>
                  </a:cubicBezTo>
                  <a:lnTo>
                    <a:pt x="139" y="464"/>
                  </a:lnTo>
                  <a:cubicBezTo>
                    <a:pt x="377" y="464"/>
                    <a:pt x="614" y="345"/>
                    <a:pt x="733" y="147"/>
                  </a:cubicBezTo>
                  <a:cubicBezTo>
                    <a:pt x="773" y="88"/>
                    <a:pt x="753" y="48"/>
                    <a:pt x="713" y="9"/>
                  </a:cubicBezTo>
                  <a:cubicBezTo>
                    <a:pt x="703" y="3"/>
                    <a:pt x="691" y="1"/>
                    <a:pt x="679"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2" name="Google Shape;2002;p47"/>
            <p:cNvSpPr/>
            <p:nvPr/>
          </p:nvSpPr>
          <p:spPr>
            <a:xfrm>
              <a:off x="5148875" y="3524650"/>
              <a:ext cx="29250" cy="19250"/>
            </a:xfrm>
            <a:custGeom>
              <a:rect b="b" l="l" r="r" t="t"/>
              <a:pathLst>
                <a:path extrusionOk="0" h="770" w="1170">
                  <a:moveTo>
                    <a:pt x="643" y="0"/>
                  </a:moveTo>
                  <a:cubicBezTo>
                    <a:pt x="573" y="0"/>
                    <a:pt x="504" y="9"/>
                    <a:pt x="436" y="28"/>
                  </a:cubicBezTo>
                  <a:cubicBezTo>
                    <a:pt x="60" y="146"/>
                    <a:pt x="1" y="622"/>
                    <a:pt x="1" y="641"/>
                  </a:cubicBezTo>
                  <a:cubicBezTo>
                    <a:pt x="1" y="701"/>
                    <a:pt x="40" y="760"/>
                    <a:pt x="100" y="760"/>
                  </a:cubicBezTo>
                  <a:cubicBezTo>
                    <a:pt x="106" y="767"/>
                    <a:pt x="113" y="769"/>
                    <a:pt x="120" y="769"/>
                  </a:cubicBezTo>
                  <a:cubicBezTo>
                    <a:pt x="133" y="769"/>
                    <a:pt x="146" y="760"/>
                    <a:pt x="159" y="760"/>
                  </a:cubicBezTo>
                  <a:cubicBezTo>
                    <a:pt x="199" y="740"/>
                    <a:pt x="219" y="701"/>
                    <a:pt x="219" y="661"/>
                  </a:cubicBezTo>
                  <a:cubicBezTo>
                    <a:pt x="219" y="661"/>
                    <a:pt x="278" y="325"/>
                    <a:pt x="496" y="245"/>
                  </a:cubicBezTo>
                  <a:cubicBezTo>
                    <a:pt x="546" y="233"/>
                    <a:pt x="598" y="226"/>
                    <a:pt x="650" y="226"/>
                  </a:cubicBezTo>
                  <a:cubicBezTo>
                    <a:pt x="763" y="226"/>
                    <a:pt x="876" y="257"/>
                    <a:pt x="971" y="325"/>
                  </a:cubicBezTo>
                  <a:cubicBezTo>
                    <a:pt x="985" y="339"/>
                    <a:pt x="1004" y="345"/>
                    <a:pt x="1025" y="345"/>
                  </a:cubicBezTo>
                  <a:cubicBezTo>
                    <a:pt x="1062" y="345"/>
                    <a:pt x="1104" y="323"/>
                    <a:pt x="1130" y="285"/>
                  </a:cubicBezTo>
                  <a:cubicBezTo>
                    <a:pt x="1169" y="245"/>
                    <a:pt x="1149" y="166"/>
                    <a:pt x="1090" y="127"/>
                  </a:cubicBezTo>
                  <a:cubicBezTo>
                    <a:pt x="953" y="45"/>
                    <a:pt x="798" y="0"/>
                    <a:pt x="643"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3" name="Google Shape;2003;p47"/>
            <p:cNvSpPr/>
            <p:nvPr/>
          </p:nvSpPr>
          <p:spPr>
            <a:xfrm>
              <a:off x="5145525" y="3488350"/>
              <a:ext cx="39025" cy="17925"/>
            </a:xfrm>
            <a:custGeom>
              <a:rect b="b" l="l" r="r" t="t"/>
              <a:pathLst>
                <a:path extrusionOk="0" h="717" w="1561">
                  <a:moveTo>
                    <a:pt x="1024" y="1"/>
                  </a:moveTo>
                  <a:cubicBezTo>
                    <a:pt x="690" y="1"/>
                    <a:pt x="370" y="139"/>
                    <a:pt x="135" y="390"/>
                  </a:cubicBezTo>
                  <a:cubicBezTo>
                    <a:pt x="0" y="525"/>
                    <a:pt x="126" y="716"/>
                    <a:pt x="272" y="716"/>
                  </a:cubicBezTo>
                  <a:cubicBezTo>
                    <a:pt x="319" y="716"/>
                    <a:pt x="368" y="696"/>
                    <a:pt x="412" y="648"/>
                  </a:cubicBezTo>
                  <a:cubicBezTo>
                    <a:pt x="607" y="541"/>
                    <a:pt x="819" y="467"/>
                    <a:pt x="1046" y="467"/>
                  </a:cubicBezTo>
                  <a:cubicBezTo>
                    <a:pt x="1072" y="467"/>
                    <a:pt x="1098" y="468"/>
                    <a:pt x="1125" y="470"/>
                  </a:cubicBezTo>
                  <a:cubicBezTo>
                    <a:pt x="1541" y="450"/>
                    <a:pt x="1561" y="93"/>
                    <a:pt x="1204" y="14"/>
                  </a:cubicBezTo>
                  <a:cubicBezTo>
                    <a:pt x="1144" y="5"/>
                    <a:pt x="1084" y="1"/>
                    <a:pt x="1024"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4" name="Google Shape;2004;p47"/>
            <p:cNvSpPr/>
            <p:nvPr/>
          </p:nvSpPr>
          <p:spPr>
            <a:xfrm>
              <a:off x="5072825" y="3496875"/>
              <a:ext cx="39300" cy="14650"/>
            </a:xfrm>
            <a:custGeom>
              <a:rect b="b" l="l" r="r" t="t"/>
              <a:pathLst>
                <a:path extrusionOk="0" h="586" w="1572">
                  <a:moveTo>
                    <a:pt x="701" y="0"/>
                  </a:moveTo>
                  <a:cubicBezTo>
                    <a:pt x="570" y="0"/>
                    <a:pt x="438" y="22"/>
                    <a:pt x="310" y="69"/>
                  </a:cubicBezTo>
                  <a:cubicBezTo>
                    <a:pt x="0" y="197"/>
                    <a:pt x="59" y="492"/>
                    <a:pt x="379" y="492"/>
                  </a:cubicBezTo>
                  <a:cubicBezTo>
                    <a:pt x="407" y="492"/>
                    <a:pt x="437" y="490"/>
                    <a:pt x="468" y="485"/>
                  </a:cubicBezTo>
                  <a:cubicBezTo>
                    <a:pt x="550" y="473"/>
                    <a:pt x="630" y="466"/>
                    <a:pt x="708" y="466"/>
                  </a:cubicBezTo>
                  <a:cubicBezTo>
                    <a:pt x="876" y="466"/>
                    <a:pt x="1039" y="497"/>
                    <a:pt x="1201" y="564"/>
                  </a:cubicBezTo>
                  <a:cubicBezTo>
                    <a:pt x="1230" y="579"/>
                    <a:pt x="1259" y="585"/>
                    <a:pt x="1286" y="585"/>
                  </a:cubicBezTo>
                  <a:cubicBezTo>
                    <a:pt x="1449" y="585"/>
                    <a:pt x="1571" y="363"/>
                    <a:pt x="1419" y="228"/>
                  </a:cubicBezTo>
                  <a:cubicBezTo>
                    <a:pt x="1210" y="84"/>
                    <a:pt x="957" y="0"/>
                    <a:pt x="701"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5" name="Google Shape;2005;p47"/>
            <p:cNvSpPr/>
            <p:nvPr/>
          </p:nvSpPr>
          <p:spPr>
            <a:xfrm>
              <a:off x="5188975" y="3425700"/>
              <a:ext cx="77750" cy="91825"/>
            </a:xfrm>
            <a:custGeom>
              <a:rect b="b" l="l" r="r" t="t"/>
              <a:pathLst>
                <a:path extrusionOk="0" h="3673" w="3110">
                  <a:moveTo>
                    <a:pt x="655" y="0"/>
                  </a:moveTo>
                  <a:cubicBezTo>
                    <a:pt x="429" y="0"/>
                    <a:pt x="207" y="107"/>
                    <a:pt x="1" y="362"/>
                  </a:cubicBezTo>
                  <a:cubicBezTo>
                    <a:pt x="1" y="362"/>
                    <a:pt x="595" y="3114"/>
                    <a:pt x="1823" y="3609"/>
                  </a:cubicBezTo>
                  <a:cubicBezTo>
                    <a:pt x="1925" y="3653"/>
                    <a:pt x="2023" y="3672"/>
                    <a:pt x="2116" y="3672"/>
                  </a:cubicBezTo>
                  <a:cubicBezTo>
                    <a:pt x="2735" y="3672"/>
                    <a:pt x="3110" y="2817"/>
                    <a:pt x="3110" y="2817"/>
                  </a:cubicBezTo>
                  <a:cubicBezTo>
                    <a:pt x="3110" y="2817"/>
                    <a:pt x="1819" y="0"/>
                    <a:pt x="655" y="0"/>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6" name="Google Shape;2006;p47"/>
            <p:cNvSpPr/>
            <p:nvPr/>
          </p:nvSpPr>
          <p:spPr>
            <a:xfrm>
              <a:off x="5119675" y="3529775"/>
              <a:ext cx="22575" cy="52375"/>
            </a:xfrm>
            <a:custGeom>
              <a:rect b="b" l="l" r="r" t="t"/>
              <a:pathLst>
                <a:path extrusionOk="0" h="2095" w="903">
                  <a:moveTo>
                    <a:pt x="575" y="1"/>
                  </a:moveTo>
                  <a:cubicBezTo>
                    <a:pt x="515" y="1"/>
                    <a:pt x="456" y="40"/>
                    <a:pt x="456" y="100"/>
                  </a:cubicBezTo>
                  <a:cubicBezTo>
                    <a:pt x="436" y="436"/>
                    <a:pt x="278" y="1407"/>
                    <a:pt x="40" y="1704"/>
                  </a:cubicBezTo>
                  <a:cubicBezTo>
                    <a:pt x="0" y="1743"/>
                    <a:pt x="0" y="1803"/>
                    <a:pt x="40" y="1842"/>
                  </a:cubicBezTo>
                  <a:cubicBezTo>
                    <a:pt x="198" y="2001"/>
                    <a:pt x="397" y="2080"/>
                    <a:pt x="614" y="2080"/>
                  </a:cubicBezTo>
                  <a:cubicBezTo>
                    <a:pt x="644" y="2090"/>
                    <a:pt x="674" y="2095"/>
                    <a:pt x="703" y="2095"/>
                  </a:cubicBezTo>
                  <a:cubicBezTo>
                    <a:pt x="733" y="2095"/>
                    <a:pt x="763" y="2090"/>
                    <a:pt x="793" y="2080"/>
                  </a:cubicBezTo>
                  <a:cubicBezTo>
                    <a:pt x="902" y="2080"/>
                    <a:pt x="877" y="1878"/>
                    <a:pt x="779" y="1878"/>
                  </a:cubicBezTo>
                  <a:cubicBezTo>
                    <a:pt x="771" y="1878"/>
                    <a:pt x="762" y="1879"/>
                    <a:pt x="753" y="1882"/>
                  </a:cubicBezTo>
                  <a:cubicBezTo>
                    <a:pt x="723" y="1885"/>
                    <a:pt x="694" y="1887"/>
                    <a:pt x="664" y="1887"/>
                  </a:cubicBezTo>
                  <a:cubicBezTo>
                    <a:pt x="516" y="1887"/>
                    <a:pt x="373" y="1846"/>
                    <a:pt x="258" y="1763"/>
                  </a:cubicBezTo>
                  <a:cubicBezTo>
                    <a:pt x="555" y="1288"/>
                    <a:pt x="674" y="159"/>
                    <a:pt x="674" y="120"/>
                  </a:cubicBezTo>
                  <a:cubicBezTo>
                    <a:pt x="674" y="60"/>
                    <a:pt x="634" y="1"/>
                    <a:pt x="575"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7" name="Google Shape;2007;p47"/>
            <p:cNvSpPr/>
            <p:nvPr/>
          </p:nvSpPr>
          <p:spPr>
            <a:xfrm>
              <a:off x="5078100" y="3575000"/>
              <a:ext cx="25250" cy="22125"/>
            </a:xfrm>
            <a:custGeom>
              <a:rect b="b" l="l" r="r" t="t"/>
              <a:pathLst>
                <a:path extrusionOk="0" h="885" w="1010">
                  <a:moveTo>
                    <a:pt x="512" y="1"/>
                  </a:moveTo>
                  <a:cubicBezTo>
                    <a:pt x="363" y="1"/>
                    <a:pt x="188" y="26"/>
                    <a:pt x="0" y="73"/>
                  </a:cubicBezTo>
                  <a:cubicBezTo>
                    <a:pt x="40" y="192"/>
                    <a:pt x="59" y="330"/>
                    <a:pt x="99" y="469"/>
                  </a:cubicBezTo>
                  <a:cubicBezTo>
                    <a:pt x="119" y="548"/>
                    <a:pt x="139" y="647"/>
                    <a:pt x="158" y="727"/>
                  </a:cubicBezTo>
                  <a:cubicBezTo>
                    <a:pt x="158" y="746"/>
                    <a:pt x="158" y="746"/>
                    <a:pt x="158" y="766"/>
                  </a:cubicBezTo>
                  <a:cubicBezTo>
                    <a:pt x="158" y="806"/>
                    <a:pt x="198" y="845"/>
                    <a:pt x="198" y="885"/>
                  </a:cubicBezTo>
                  <a:cubicBezTo>
                    <a:pt x="693" y="687"/>
                    <a:pt x="1010" y="390"/>
                    <a:pt x="951" y="192"/>
                  </a:cubicBezTo>
                  <a:cubicBezTo>
                    <a:pt x="903" y="60"/>
                    <a:pt x="739" y="1"/>
                    <a:pt x="512" y="1"/>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8" name="Google Shape;2008;p47"/>
            <p:cNvSpPr/>
            <p:nvPr/>
          </p:nvSpPr>
          <p:spPr>
            <a:xfrm>
              <a:off x="5160775" y="3545900"/>
              <a:ext cx="54475" cy="24225"/>
            </a:xfrm>
            <a:custGeom>
              <a:rect b="b" l="l" r="r" t="t"/>
              <a:pathLst>
                <a:path extrusionOk="0" h="969" w="2179">
                  <a:moveTo>
                    <a:pt x="1529" y="0"/>
                  </a:moveTo>
                  <a:cubicBezTo>
                    <a:pt x="1366" y="0"/>
                    <a:pt x="1182" y="22"/>
                    <a:pt x="990" y="69"/>
                  </a:cubicBezTo>
                  <a:cubicBezTo>
                    <a:pt x="416" y="207"/>
                    <a:pt x="0" y="504"/>
                    <a:pt x="59" y="722"/>
                  </a:cubicBezTo>
                  <a:cubicBezTo>
                    <a:pt x="99" y="881"/>
                    <a:pt x="332" y="969"/>
                    <a:pt x="654" y="969"/>
                  </a:cubicBezTo>
                  <a:cubicBezTo>
                    <a:pt x="814" y="969"/>
                    <a:pt x="997" y="947"/>
                    <a:pt x="1188" y="900"/>
                  </a:cubicBezTo>
                  <a:cubicBezTo>
                    <a:pt x="1763" y="762"/>
                    <a:pt x="2178" y="465"/>
                    <a:pt x="2119" y="247"/>
                  </a:cubicBezTo>
                  <a:cubicBezTo>
                    <a:pt x="2093" y="88"/>
                    <a:pt x="1855" y="0"/>
                    <a:pt x="1529" y="0"/>
                  </a:cubicBezTo>
                  <a:close/>
                </a:path>
              </a:pathLst>
            </a:custGeom>
            <a:solidFill>
              <a:srgbClr val="AF5F4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9" name="Google Shape;2009;p47"/>
            <p:cNvSpPr/>
            <p:nvPr/>
          </p:nvSpPr>
          <p:spPr>
            <a:xfrm>
              <a:off x="5238000" y="3511600"/>
              <a:ext cx="58025" cy="84900"/>
            </a:xfrm>
            <a:custGeom>
              <a:rect b="b" l="l" r="r" t="t"/>
              <a:pathLst>
                <a:path extrusionOk="0" h="3396" w="2321">
                  <a:moveTo>
                    <a:pt x="1011" y="1"/>
                  </a:moveTo>
                  <a:cubicBezTo>
                    <a:pt x="341" y="1"/>
                    <a:pt x="0" y="668"/>
                    <a:pt x="0" y="668"/>
                  </a:cubicBezTo>
                  <a:lnTo>
                    <a:pt x="297" y="3381"/>
                  </a:lnTo>
                  <a:cubicBezTo>
                    <a:pt x="367" y="3391"/>
                    <a:pt x="435" y="3396"/>
                    <a:pt x="501" y="3396"/>
                  </a:cubicBezTo>
                  <a:cubicBezTo>
                    <a:pt x="2136" y="3396"/>
                    <a:pt x="2320" y="417"/>
                    <a:pt x="1406" y="74"/>
                  </a:cubicBezTo>
                  <a:cubicBezTo>
                    <a:pt x="1264" y="23"/>
                    <a:pt x="1132" y="1"/>
                    <a:pt x="1011" y="1"/>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0" name="Google Shape;2010;p47"/>
            <p:cNvSpPr/>
            <p:nvPr/>
          </p:nvSpPr>
          <p:spPr>
            <a:xfrm>
              <a:off x="5254125" y="3576550"/>
              <a:ext cx="17550" cy="14975"/>
            </a:xfrm>
            <a:custGeom>
              <a:rect b="b" l="l" r="r" t="t"/>
              <a:pathLst>
                <a:path extrusionOk="0" h="599" w="702">
                  <a:moveTo>
                    <a:pt x="344" y="1"/>
                  </a:moveTo>
                  <a:cubicBezTo>
                    <a:pt x="215" y="1"/>
                    <a:pt x="98" y="78"/>
                    <a:pt x="48" y="209"/>
                  </a:cubicBezTo>
                  <a:cubicBezTo>
                    <a:pt x="0" y="417"/>
                    <a:pt x="159" y="599"/>
                    <a:pt x="347" y="599"/>
                  </a:cubicBezTo>
                  <a:cubicBezTo>
                    <a:pt x="392" y="599"/>
                    <a:pt x="438" y="588"/>
                    <a:pt x="484" y="566"/>
                  </a:cubicBezTo>
                  <a:cubicBezTo>
                    <a:pt x="702" y="427"/>
                    <a:pt x="662" y="90"/>
                    <a:pt x="425" y="11"/>
                  </a:cubicBezTo>
                  <a:cubicBezTo>
                    <a:pt x="397" y="4"/>
                    <a:pt x="370" y="1"/>
                    <a:pt x="344"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1" name="Google Shape;2011;p47"/>
            <p:cNvSpPr/>
            <p:nvPr/>
          </p:nvSpPr>
          <p:spPr>
            <a:xfrm>
              <a:off x="5208775" y="3487700"/>
              <a:ext cx="43100" cy="116850"/>
            </a:xfrm>
            <a:custGeom>
              <a:rect b="b" l="l" r="r" t="t"/>
              <a:pathLst>
                <a:path extrusionOk="0" h="4674" w="1724">
                  <a:moveTo>
                    <a:pt x="1" y="1"/>
                  </a:moveTo>
                  <a:lnTo>
                    <a:pt x="1" y="1"/>
                  </a:lnTo>
                  <a:cubicBezTo>
                    <a:pt x="1" y="1"/>
                    <a:pt x="654" y="694"/>
                    <a:pt x="516" y="2001"/>
                  </a:cubicBezTo>
                  <a:cubicBezTo>
                    <a:pt x="357" y="3327"/>
                    <a:pt x="60" y="4278"/>
                    <a:pt x="872" y="4674"/>
                  </a:cubicBezTo>
                  <a:cubicBezTo>
                    <a:pt x="872" y="4674"/>
                    <a:pt x="476" y="4397"/>
                    <a:pt x="892" y="3228"/>
                  </a:cubicBezTo>
                  <a:cubicBezTo>
                    <a:pt x="1328" y="2040"/>
                    <a:pt x="1724" y="1347"/>
                    <a:pt x="1387" y="733"/>
                  </a:cubicBezTo>
                  <a:cubicBezTo>
                    <a:pt x="1070" y="100"/>
                    <a:pt x="1" y="1"/>
                    <a:pt x="1"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2" name="Google Shape;2012;p47"/>
            <p:cNvSpPr/>
            <p:nvPr/>
          </p:nvSpPr>
          <p:spPr>
            <a:xfrm>
              <a:off x="5249875" y="3535075"/>
              <a:ext cx="29000" cy="32350"/>
            </a:xfrm>
            <a:custGeom>
              <a:rect b="b" l="l" r="r" t="t"/>
              <a:pathLst>
                <a:path extrusionOk="0" h="1294" w="1160">
                  <a:moveTo>
                    <a:pt x="1053" y="1"/>
                  </a:moveTo>
                  <a:cubicBezTo>
                    <a:pt x="1046" y="1"/>
                    <a:pt x="1038" y="3"/>
                    <a:pt x="1030" y="7"/>
                  </a:cubicBezTo>
                  <a:cubicBezTo>
                    <a:pt x="199" y="205"/>
                    <a:pt x="1" y="1155"/>
                    <a:pt x="1" y="1195"/>
                  </a:cubicBezTo>
                  <a:cubicBezTo>
                    <a:pt x="1" y="1234"/>
                    <a:pt x="20" y="1274"/>
                    <a:pt x="80" y="1294"/>
                  </a:cubicBezTo>
                  <a:cubicBezTo>
                    <a:pt x="119" y="1294"/>
                    <a:pt x="159" y="1254"/>
                    <a:pt x="179" y="1215"/>
                  </a:cubicBezTo>
                  <a:cubicBezTo>
                    <a:pt x="218" y="997"/>
                    <a:pt x="317" y="799"/>
                    <a:pt x="436" y="621"/>
                  </a:cubicBezTo>
                  <a:cubicBezTo>
                    <a:pt x="614" y="779"/>
                    <a:pt x="773" y="918"/>
                    <a:pt x="773" y="918"/>
                  </a:cubicBezTo>
                  <a:cubicBezTo>
                    <a:pt x="793" y="918"/>
                    <a:pt x="812" y="937"/>
                    <a:pt x="832" y="937"/>
                  </a:cubicBezTo>
                  <a:cubicBezTo>
                    <a:pt x="852" y="937"/>
                    <a:pt x="872" y="918"/>
                    <a:pt x="892" y="898"/>
                  </a:cubicBezTo>
                  <a:cubicBezTo>
                    <a:pt x="931" y="878"/>
                    <a:pt x="931" y="819"/>
                    <a:pt x="892" y="779"/>
                  </a:cubicBezTo>
                  <a:cubicBezTo>
                    <a:pt x="892" y="779"/>
                    <a:pt x="733" y="640"/>
                    <a:pt x="555" y="482"/>
                  </a:cubicBezTo>
                  <a:cubicBezTo>
                    <a:pt x="694" y="323"/>
                    <a:pt x="872" y="224"/>
                    <a:pt x="1070" y="165"/>
                  </a:cubicBezTo>
                  <a:cubicBezTo>
                    <a:pt x="1159" y="147"/>
                    <a:pt x="1120" y="1"/>
                    <a:pt x="1053"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3" name="Google Shape;2013;p47"/>
            <p:cNvSpPr/>
            <p:nvPr/>
          </p:nvSpPr>
          <p:spPr>
            <a:xfrm>
              <a:off x="5134025" y="3508675"/>
              <a:ext cx="75775" cy="51975"/>
            </a:xfrm>
            <a:custGeom>
              <a:rect b="b" l="l" r="r" t="t"/>
              <a:pathLst>
                <a:path extrusionOk="0" h="2079" w="3031">
                  <a:moveTo>
                    <a:pt x="2431" y="1"/>
                  </a:moveTo>
                  <a:cubicBezTo>
                    <a:pt x="2400" y="1"/>
                    <a:pt x="2369" y="5"/>
                    <a:pt x="2337" y="13"/>
                  </a:cubicBezTo>
                  <a:lnTo>
                    <a:pt x="377" y="389"/>
                  </a:lnTo>
                  <a:cubicBezTo>
                    <a:pt x="139" y="429"/>
                    <a:pt x="1" y="627"/>
                    <a:pt x="40" y="865"/>
                  </a:cubicBezTo>
                  <a:lnTo>
                    <a:pt x="199" y="1736"/>
                  </a:lnTo>
                  <a:cubicBezTo>
                    <a:pt x="252" y="1931"/>
                    <a:pt x="417" y="2079"/>
                    <a:pt x="621" y="2079"/>
                  </a:cubicBezTo>
                  <a:cubicBezTo>
                    <a:pt x="645" y="2079"/>
                    <a:pt x="669" y="2077"/>
                    <a:pt x="694" y="2073"/>
                  </a:cubicBezTo>
                  <a:lnTo>
                    <a:pt x="2654" y="1696"/>
                  </a:lnTo>
                  <a:cubicBezTo>
                    <a:pt x="2872" y="1657"/>
                    <a:pt x="3031" y="1439"/>
                    <a:pt x="2991" y="1201"/>
                  </a:cubicBezTo>
                  <a:lnTo>
                    <a:pt x="2813" y="330"/>
                  </a:lnTo>
                  <a:cubicBezTo>
                    <a:pt x="2779" y="143"/>
                    <a:pt x="2614" y="1"/>
                    <a:pt x="243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4" name="Google Shape;2014;p47"/>
            <p:cNvSpPr/>
            <p:nvPr/>
          </p:nvSpPr>
          <p:spPr>
            <a:xfrm>
              <a:off x="5134025" y="3508675"/>
              <a:ext cx="75775" cy="51975"/>
            </a:xfrm>
            <a:custGeom>
              <a:rect b="b" l="l" r="r" t="t"/>
              <a:pathLst>
                <a:path extrusionOk="0" h="2079" w="3031">
                  <a:moveTo>
                    <a:pt x="2415" y="227"/>
                  </a:moveTo>
                  <a:cubicBezTo>
                    <a:pt x="2500" y="227"/>
                    <a:pt x="2578" y="283"/>
                    <a:pt x="2595" y="370"/>
                  </a:cubicBezTo>
                  <a:lnTo>
                    <a:pt x="2753" y="1261"/>
                  </a:lnTo>
                  <a:cubicBezTo>
                    <a:pt x="2773" y="1360"/>
                    <a:pt x="2714" y="1439"/>
                    <a:pt x="2615" y="1459"/>
                  </a:cubicBezTo>
                  <a:lnTo>
                    <a:pt x="654" y="1835"/>
                  </a:lnTo>
                  <a:cubicBezTo>
                    <a:pt x="641" y="1837"/>
                    <a:pt x="629" y="1839"/>
                    <a:pt x="616" y="1839"/>
                  </a:cubicBezTo>
                  <a:cubicBezTo>
                    <a:pt x="531" y="1839"/>
                    <a:pt x="454" y="1783"/>
                    <a:pt x="436" y="1696"/>
                  </a:cubicBezTo>
                  <a:lnTo>
                    <a:pt x="258" y="825"/>
                  </a:lnTo>
                  <a:cubicBezTo>
                    <a:pt x="238" y="726"/>
                    <a:pt x="318" y="627"/>
                    <a:pt x="417" y="607"/>
                  </a:cubicBezTo>
                  <a:lnTo>
                    <a:pt x="2377" y="231"/>
                  </a:lnTo>
                  <a:cubicBezTo>
                    <a:pt x="2390" y="228"/>
                    <a:pt x="2403" y="227"/>
                    <a:pt x="2415" y="227"/>
                  </a:cubicBezTo>
                  <a:close/>
                  <a:moveTo>
                    <a:pt x="2431" y="1"/>
                  </a:moveTo>
                  <a:cubicBezTo>
                    <a:pt x="2400" y="1"/>
                    <a:pt x="2369" y="5"/>
                    <a:pt x="2337" y="13"/>
                  </a:cubicBezTo>
                  <a:lnTo>
                    <a:pt x="377" y="389"/>
                  </a:lnTo>
                  <a:cubicBezTo>
                    <a:pt x="139" y="429"/>
                    <a:pt x="1" y="627"/>
                    <a:pt x="40" y="865"/>
                  </a:cubicBezTo>
                  <a:lnTo>
                    <a:pt x="199" y="1736"/>
                  </a:lnTo>
                  <a:cubicBezTo>
                    <a:pt x="252" y="1931"/>
                    <a:pt x="417" y="2079"/>
                    <a:pt x="621" y="2079"/>
                  </a:cubicBezTo>
                  <a:cubicBezTo>
                    <a:pt x="645" y="2079"/>
                    <a:pt x="669" y="2077"/>
                    <a:pt x="694" y="2073"/>
                  </a:cubicBezTo>
                  <a:lnTo>
                    <a:pt x="2654" y="1696"/>
                  </a:lnTo>
                  <a:cubicBezTo>
                    <a:pt x="2872" y="1657"/>
                    <a:pt x="3031" y="1439"/>
                    <a:pt x="2991" y="1201"/>
                  </a:cubicBezTo>
                  <a:lnTo>
                    <a:pt x="2813" y="330"/>
                  </a:lnTo>
                  <a:cubicBezTo>
                    <a:pt x="2779" y="143"/>
                    <a:pt x="2614" y="1"/>
                    <a:pt x="2431" y="1"/>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5" name="Google Shape;2015;p47"/>
            <p:cNvSpPr/>
            <p:nvPr/>
          </p:nvSpPr>
          <p:spPr>
            <a:xfrm>
              <a:off x="5121150" y="3530075"/>
              <a:ext cx="19350" cy="9625"/>
            </a:xfrm>
            <a:custGeom>
              <a:rect b="b" l="l" r="r" t="t"/>
              <a:pathLst>
                <a:path extrusionOk="0" h="385" w="774">
                  <a:moveTo>
                    <a:pt x="466" y="0"/>
                  </a:moveTo>
                  <a:cubicBezTo>
                    <a:pt x="299" y="0"/>
                    <a:pt x="135" y="57"/>
                    <a:pt x="1" y="167"/>
                  </a:cubicBezTo>
                  <a:lnTo>
                    <a:pt x="159" y="385"/>
                  </a:lnTo>
                  <a:cubicBezTo>
                    <a:pt x="242" y="314"/>
                    <a:pt x="340" y="278"/>
                    <a:pt x="439" y="278"/>
                  </a:cubicBezTo>
                  <a:cubicBezTo>
                    <a:pt x="505" y="278"/>
                    <a:pt x="571" y="294"/>
                    <a:pt x="635" y="325"/>
                  </a:cubicBezTo>
                  <a:lnTo>
                    <a:pt x="773" y="68"/>
                  </a:lnTo>
                  <a:cubicBezTo>
                    <a:pt x="674" y="22"/>
                    <a:pt x="570" y="0"/>
                    <a:pt x="466" y="0"/>
                  </a:cubicBez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6" name="Google Shape;2016;p47"/>
            <p:cNvSpPr/>
            <p:nvPr/>
          </p:nvSpPr>
          <p:spPr>
            <a:xfrm>
              <a:off x="5202350" y="3513950"/>
              <a:ext cx="32200" cy="14375"/>
            </a:xfrm>
            <a:custGeom>
              <a:rect b="b" l="l" r="r" t="t"/>
              <a:pathLst>
                <a:path extrusionOk="0" h="575" w="1288">
                  <a:moveTo>
                    <a:pt x="1288" y="0"/>
                  </a:moveTo>
                  <a:cubicBezTo>
                    <a:pt x="832" y="0"/>
                    <a:pt x="397" y="119"/>
                    <a:pt x="0" y="357"/>
                  </a:cubicBezTo>
                  <a:lnTo>
                    <a:pt x="179" y="574"/>
                  </a:lnTo>
                  <a:cubicBezTo>
                    <a:pt x="415" y="375"/>
                    <a:pt x="717" y="275"/>
                    <a:pt x="1041" y="275"/>
                  </a:cubicBezTo>
                  <a:cubicBezTo>
                    <a:pt x="1070" y="275"/>
                    <a:pt x="1100" y="276"/>
                    <a:pt x="1129" y="277"/>
                  </a:cubicBezTo>
                  <a:lnTo>
                    <a:pt x="1288" y="0"/>
                  </a:lnTo>
                  <a:close/>
                </a:path>
              </a:pathLst>
            </a:custGeom>
            <a:solidFill>
              <a:srgbClr val="EFEB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7" name="Google Shape;2017;p47"/>
            <p:cNvSpPr/>
            <p:nvPr/>
          </p:nvSpPr>
          <p:spPr>
            <a:xfrm>
              <a:off x="5039475" y="3382775"/>
              <a:ext cx="203500" cy="105525"/>
            </a:xfrm>
            <a:custGeom>
              <a:rect b="b" l="l" r="r" t="t"/>
              <a:pathLst>
                <a:path extrusionOk="0" h="4221" w="8140">
                  <a:moveTo>
                    <a:pt x="4726" y="1"/>
                  </a:moveTo>
                  <a:cubicBezTo>
                    <a:pt x="4497" y="1"/>
                    <a:pt x="4256" y="25"/>
                    <a:pt x="4001" y="79"/>
                  </a:cubicBezTo>
                  <a:cubicBezTo>
                    <a:pt x="971" y="732"/>
                    <a:pt x="0" y="3544"/>
                    <a:pt x="1703" y="4118"/>
                  </a:cubicBezTo>
                  <a:cubicBezTo>
                    <a:pt x="1922" y="4190"/>
                    <a:pt x="2163" y="4221"/>
                    <a:pt x="2418" y="4221"/>
                  </a:cubicBezTo>
                  <a:cubicBezTo>
                    <a:pt x="4144" y="4221"/>
                    <a:pt x="6476" y="2792"/>
                    <a:pt x="6476" y="2792"/>
                  </a:cubicBezTo>
                  <a:lnTo>
                    <a:pt x="8139" y="2891"/>
                  </a:lnTo>
                  <a:cubicBezTo>
                    <a:pt x="8139" y="2891"/>
                    <a:pt x="7209" y="1"/>
                    <a:pt x="4726" y="1"/>
                  </a:cubicBezTo>
                  <a:close/>
                </a:path>
              </a:pathLst>
            </a:custGeom>
            <a:solidFill>
              <a:srgbClr val="1F293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8" name="Google Shape;2018;p47"/>
            <p:cNvSpPr/>
            <p:nvPr/>
          </p:nvSpPr>
          <p:spPr>
            <a:xfrm>
              <a:off x="4973625" y="4201550"/>
              <a:ext cx="530250" cy="298175"/>
            </a:xfrm>
            <a:custGeom>
              <a:rect b="b" l="l" r="r" t="t"/>
              <a:pathLst>
                <a:path extrusionOk="0" h="11927" w="21210">
                  <a:moveTo>
                    <a:pt x="20517" y="1"/>
                  </a:moveTo>
                  <a:cubicBezTo>
                    <a:pt x="20503" y="1"/>
                    <a:pt x="20490" y="1"/>
                    <a:pt x="20477" y="2"/>
                  </a:cubicBezTo>
                  <a:lnTo>
                    <a:pt x="714" y="2"/>
                  </a:lnTo>
                  <a:cubicBezTo>
                    <a:pt x="516" y="2"/>
                    <a:pt x="318" y="81"/>
                    <a:pt x="159" y="220"/>
                  </a:cubicBezTo>
                  <a:cubicBezTo>
                    <a:pt x="60" y="319"/>
                    <a:pt x="1" y="437"/>
                    <a:pt x="1" y="576"/>
                  </a:cubicBezTo>
                  <a:lnTo>
                    <a:pt x="1" y="11349"/>
                  </a:lnTo>
                  <a:cubicBezTo>
                    <a:pt x="38" y="11681"/>
                    <a:pt x="315" y="11927"/>
                    <a:pt x="641" y="11927"/>
                  </a:cubicBezTo>
                  <a:cubicBezTo>
                    <a:pt x="665" y="11927"/>
                    <a:pt x="689" y="11926"/>
                    <a:pt x="714" y="11923"/>
                  </a:cubicBezTo>
                  <a:lnTo>
                    <a:pt x="20477" y="11923"/>
                  </a:lnTo>
                  <a:cubicBezTo>
                    <a:pt x="20501" y="11926"/>
                    <a:pt x="20525" y="11927"/>
                    <a:pt x="20549" y="11927"/>
                  </a:cubicBezTo>
                  <a:cubicBezTo>
                    <a:pt x="20875" y="11927"/>
                    <a:pt x="21154" y="11681"/>
                    <a:pt x="21209" y="11349"/>
                  </a:cubicBezTo>
                  <a:lnTo>
                    <a:pt x="21209" y="576"/>
                  </a:lnTo>
                  <a:cubicBezTo>
                    <a:pt x="21189" y="556"/>
                    <a:pt x="21189" y="536"/>
                    <a:pt x="21189" y="517"/>
                  </a:cubicBezTo>
                  <a:cubicBezTo>
                    <a:pt x="21114" y="213"/>
                    <a:pt x="20820" y="1"/>
                    <a:pt x="20517" y="1"/>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9" name="Google Shape;2019;p47"/>
            <p:cNvSpPr/>
            <p:nvPr/>
          </p:nvSpPr>
          <p:spPr>
            <a:xfrm>
              <a:off x="4292925" y="4909900"/>
              <a:ext cx="520825" cy="168375"/>
            </a:xfrm>
            <a:custGeom>
              <a:rect b="b" l="l" r="r" t="t"/>
              <a:pathLst>
                <a:path extrusionOk="0" h="6735" w="20833">
                  <a:moveTo>
                    <a:pt x="914" y="1"/>
                  </a:moveTo>
                  <a:cubicBezTo>
                    <a:pt x="623" y="1"/>
                    <a:pt x="360" y="199"/>
                    <a:pt x="278" y="480"/>
                  </a:cubicBezTo>
                  <a:lnTo>
                    <a:pt x="119" y="1035"/>
                  </a:lnTo>
                  <a:cubicBezTo>
                    <a:pt x="0" y="1411"/>
                    <a:pt x="238" y="1787"/>
                    <a:pt x="614" y="1886"/>
                  </a:cubicBezTo>
                  <a:lnTo>
                    <a:pt x="19724" y="6718"/>
                  </a:lnTo>
                  <a:cubicBezTo>
                    <a:pt x="19773" y="6729"/>
                    <a:pt x="19823" y="6734"/>
                    <a:pt x="19872" y="6734"/>
                  </a:cubicBezTo>
                  <a:cubicBezTo>
                    <a:pt x="20179" y="6734"/>
                    <a:pt x="20467" y="6530"/>
                    <a:pt x="20536" y="6223"/>
                  </a:cubicBezTo>
                  <a:lnTo>
                    <a:pt x="20734" y="5372"/>
                  </a:lnTo>
                  <a:cubicBezTo>
                    <a:pt x="20833" y="5015"/>
                    <a:pt x="20615" y="4639"/>
                    <a:pt x="20238" y="4560"/>
                  </a:cubicBezTo>
                  <a:lnTo>
                    <a:pt x="1089" y="25"/>
                  </a:lnTo>
                  <a:cubicBezTo>
                    <a:pt x="1031" y="9"/>
                    <a:pt x="972" y="1"/>
                    <a:pt x="914" y="1"/>
                  </a:cubicBezTo>
                  <a:close/>
                </a:path>
              </a:pathLst>
            </a:custGeom>
            <a:solidFill>
              <a:srgbClr val="90867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0" name="Google Shape;2020;p47"/>
            <p:cNvSpPr/>
            <p:nvPr/>
          </p:nvSpPr>
          <p:spPr>
            <a:xfrm>
              <a:off x="4922950" y="4197075"/>
              <a:ext cx="617725" cy="26825"/>
            </a:xfrm>
            <a:custGeom>
              <a:rect b="b" l="l" r="r" t="t"/>
              <a:pathLst>
                <a:path extrusionOk="0" h="1073" w="24709">
                  <a:moveTo>
                    <a:pt x="686" y="0"/>
                  </a:moveTo>
                  <a:cubicBezTo>
                    <a:pt x="0" y="0"/>
                    <a:pt x="6" y="1073"/>
                    <a:pt x="704" y="1073"/>
                  </a:cubicBezTo>
                  <a:cubicBezTo>
                    <a:pt x="716" y="1073"/>
                    <a:pt x="728" y="1073"/>
                    <a:pt x="741" y="1072"/>
                  </a:cubicBezTo>
                  <a:lnTo>
                    <a:pt x="23969" y="1072"/>
                  </a:lnTo>
                  <a:cubicBezTo>
                    <a:pt x="23981" y="1073"/>
                    <a:pt x="23994" y="1073"/>
                    <a:pt x="24006" y="1073"/>
                  </a:cubicBezTo>
                  <a:cubicBezTo>
                    <a:pt x="24703" y="1073"/>
                    <a:pt x="24709" y="0"/>
                    <a:pt x="24023" y="0"/>
                  </a:cubicBezTo>
                  <a:cubicBezTo>
                    <a:pt x="24006" y="0"/>
                    <a:pt x="23988" y="1"/>
                    <a:pt x="23969" y="3"/>
                  </a:cubicBezTo>
                  <a:lnTo>
                    <a:pt x="741" y="3"/>
                  </a:lnTo>
                  <a:cubicBezTo>
                    <a:pt x="722" y="1"/>
                    <a:pt x="704" y="0"/>
                    <a:pt x="686"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1" name="Google Shape;2021;p47"/>
            <p:cNvSpPr/>
            <p:nvPr/>
          </p:nvSpPr>
          <p:spPr>
            <a:xfrm>
              <a:off x="4693925" y="4479800"/>
              <a:ext cx="880250" cy="673325"/>
            </a:xfrm>
            <a:custGeom>
              <a:rect b="b" l="l" r="r" t="t"/>
              <a:pathLst>
                <a:path extrusionOk="0" h="26933" w="35210">
                  <a:moveTo>
                    <a:pt x="6238" y="1"/>
                  </a:moveTo>
                  <a:cubicBezTo>
                    <a:pt x="5981" y="1"/>
                    <a:pt x="5763" y="159"/>
                    <a:pt x="5703" y="397"/>
                  </a:cubicBezTo>
                  <a:lnTo>
                    <a:pt x="20" y="23090"/>
                  </a:lnTo>
                  <a:cubicBezTo>
                    <a:pt x="0" y="23130"/>
                    <a:pt x="0" y="23170"/>
                    <a:pt x="0" y="23209"/>
                  </a:cubicBezTo>
                  <a:lnTo>
                    <a:pt x="0" y="26398"/>
                  </a:lnTo>
                  <a:cubicBezTo>
                    <a:pt x="0" y="26695"/>
                    <a:pt x="238" y="26932"/>
                    <a:pt x="535" y="26932"/>
                  </a:cubicBezTo>
                  <a:cubicBezTo>
                    <a:pt x="832" y="26932"/>
                    <a:pt x="1070" y="26695"/>
                    <a:pt x="1070" y="26398"/>
                  </a:cubicBezTo>
                  <a:lnTo>
                    <a:pt x="1070" y="23289"/>
                  </a:lnTo>
                  <a:lnTo>
                    <a:pt x="6654" y="1070"/>
                  </a:lnTo>
                  <a:lnTo>
                    <a:pt x="34496" y="1070"/>
                  </a:lnTo>
                  <a:cubicBezTo>
                    <a:pt x="35209" y="1070"/>
                    <a:pt x="35209" y="1"/>
                    <a:pt x="3449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2" name="Google Shape;2022;p47"/>
            <p:cNvSpPr/>
            <p:nvPr/>
          </p:nvSpPr>
          <p:spPr>
            <a:xfrm>
              <a:off x="4637475" y="5078325"/>
              <a:ext cx="139650" cy="139150"/>
            </a:xfrm>
            <a:custGeom>
              <a:rect b="b" l="l" r="r" t="t"/>
              <a:pathLst>
                <a:path extrusionOk="0" h="5566" w="5586">
                  <a:moveTo>
                    <a:pt x="2793" y="1"/>
                  </a:moveTo>
                  <a:cubicBezTo>
                    <a:pt x="1248" y="1"/>
                    <a:pt x="1" y="1249"/>
                    <a:pt x="1" y="2793"/>
                  </a:cubicBezTo>
                  <a:cubicBezTo>
                    <a:pt x="1" y="4318"/>
                    <a:pt x="1248" y="5566"/>
                    <a:pt x="2793" y="5566"/>
                  </a:cubicBezTo>
                  <a:cubicBezTo>
                    <a:pt x="4338" y="5566"/>
                    <a:pt x="5585" y="4318"/>
                    <a:pt x="5585" y="2793"/>
                  </a:cubicBezTo>
                  <a:cubicBezTo>
                    <a:pt x="5585" y="1249"/>
                    <a:pt x="4338" y="1"/>
                    <a:pt x="2793" y="1"/>
                  </a:cubicBezTo>
                  <a:close/>
                </a:path>
              </a:pathLst>
            </a:cu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3" name="Google Shape;2023;p47"/>
            <p:cNvSpPr/>
            <p:nvPr/>
          </p:nvSpPr>
          <p:spPr>
            <a:xfrm>
              <a:off x="4664700" y="5115950"/>
              <a:ext cx="74800" cy="64025"/>
            </a:xfrm>
            <a:custGeom>
              <a:rect b="b" l="l" r="r" t="t"/>
              <a:pathLst>
                <a:path extrusionOk="0" h="2561" w="2992">
                  <a:moveTo>
                    <a:pt x="1704" y="1"/>
                  </a:moveTo>
                  <a:cubicBezTo>
                    <a:pt x="575" y="1"/>
                    <a:pt x="1" y="1387"/>
                    <a:pt x="813" y="2179"/>
                  </a:cubicBezTo>
                  <a:cubicBezTo>
                    <a:pt x="1070" y="2443"/>
                    <a:pt x="1389" y="2560"/>
                    <a:pt x="1704" y="2560"/>
                  </a:cubicBezTo>
                  <a:cubicBezTo>
                    <a:pt x="2359" y="2560"/>
                    <a:pt x="2991" y="2051"/>
                    <a:pt x="2991" y="1288"/>
                  </a:cubicBezTo>
                  <a:cubicBezTo>
                    <a:pt x="2991" y="575"/>
                    <a:pt x="2417" y="1"/>
                    <a:pt x="170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4" name="Google Shape;2024;p47"/>
            <p:cNvSpPr/>
            <p:nvPr/>
          </p:nvSpPr>
          <p:spPr>
            <a:xfrm>
              <a:off x="4988000" y="4499600"/>
              <a:ext cx="640125" cy="640150"/>
            </a:xfrm>
            <a:custGeom>
              <a:rect b="b" l="l" r="r" t="t"/>
              <a:pathLst>
                <a:path extrusionOk="0" h="25606" w="25605">
                  <a:moveTo>
                    <a:pt x="12812" y="1"/>
                  </a:moveTo>
                  <a:cubicBezTo>
                    <a:pt x="12733" y="1"/>
                    <a:pt x="12693" y="60"/>
                    <a:pt x="12693" y="120"/>
                  </a:cubicBezTo>
                  <a:lnTo>
                    <a:pt x="12693" y="12140"/>
                  </a:lnTo>
                  <a:lnTo>
                    <a:pt x="8396" y="912"/>
                  </a:lnTo>
                  <a:cubicBezTo>
                    <a:pt x="8369" y="871"/>
                    <a:pt x="8329" y="854"/>
                    <a:pt x="8288" y="854"/>
                  </a:cubicBezTo>
                  <a:cubicBezTo>
                    <a:pt x="8210" y="854"/>
                    <a:pt x="8133" y="919"/>
                    <a:pt x="8159" y="1011"/>
                  </a:cubicBezTo>
                  <a:lnTo>
                    <a:pt x="12495" y="12298"/>
                  </a:lnTo>
                  <a:lnTo>
                    <a:pt x="3941" y="3744"/>
                  </a:lnTo>
                  <a:cubicBezTo>
                    <a:pt x="3915" y="3722"/>
                    <a:pt x="3885" y="3712"/>
                    <a:pt x="3857" y="3712"/>
                  </a:cubicBezTo>
                  <a:cubicBezTo>
                    <a:pt x="3758" y="3712"/>
                    <a:pt x="3670" y="3829"/>
                    <a:pt x="3762" y="3922"/>
                  </a:cubicBezTo>
                  <a:lnTo>
                    <a:pt x="12159" y="12318"/>
                  </a:lnTo>
                  <a:lnTo>
                    <a:pt x="1109" y="7823"/>
                  </a:lnTo>
                  <a:cubicBezTo>
                    <a:pt x="1092" y="7812"/>
                    <a:pt x="1076" y="7807"/>
                    <a:pt x="1060" y="7807"/>
                  </a:cubicBezTo>
                  <a:cubicBezTo>
                    <a:pt x="1018" y="7807"/>
                    <a:pt x="979" y="7839"/>
                    <a:pt x="951" y="7882"/>
                  </a:cubicBezTo>
                  <a:cubicBezTo>
                    <a:pt x="931" y="7942"/>
                    <a:pt x="951" y="8021"/>
                    <a:pt x="1030" y="8041"/>
                  </a:cubicBezTo>
                  <a:lnTo>
                    <a:pt x="12377" y="12674"/>
                  </a:lnTo>
                  <a:lnTo>
                    <a:pt x="119" y="12674"/>
                  </a:lnTo>
                  <a:cubicBezTo>
                    <a:pt x="59" y="12674"/>
                    <a:pt x="0" y="12734"/>
                    <a:pt x="0" y="12813"/>
                  </a:cubicBezTo>
                  <a:cubicBezTo>
                    <a:pt x="0" y="12873"/>
                    <a:pt x="59" y="12932"/>
                    <a:pt x="119" y="12932"/>
                  </a:cubicBezTo>
                  <a:lnTo>
                    <a:pt x="12139" y="12932"/>
                  </a:lnTo>
                  <a:lnTo>
                    <a:pt x="911" y="17229"/>
                  </a:lnTo>
                  <a:cubicBezTo>
                    <a:pt x="852" y="17249"/>
                    <a:pt x="812" y="17328"/>
                    <a:pt x="852" y="17387"/>
                  </a:cubicBezTo>
                  <a:cubicBezTo>
                    <a:pt x="852" y="17427"/>
                    <a:pt x="911" y="17467"/>
                    <a:pt x="951" y="17467"/>
                  </a:cubicBezTo>
                  <a:lnTo>
                    <a:pt x="990" y="17467"/>
                  </a:lnTo>
                  <a:lnTo>
                    <a:pt x="12297" y="13130"/>
                  </a:lnTo>
                  <a:lnTo>
                    <a:pt x="12297" y="13130"/>
                  </a:lnTo>
                  <a:lnTo>
                    <a:pt x="3743" y="21685"/>
                  </a:lnTo>
                  <a:cubicBezTo>
                    <a:pt x="3703" y="21744"/>
                    <a:pt x="3703" y="21823"/>
                    <a:pt x="3743" y="21863"/>
                  </a:cubicBezTo>
                  <a:cubicBezTo>
                    <a:pt x="3762" y="21883"/>
                    <a:pt x="3802" y="21902"/>
                    <a:pt x="3842" y="21902"/>
                  </a:cubicBezTo>
                  <a:cubicBezTo>
                    <a:pt x="3861" y="21902"/>
                    <a:pt x="3901" y="21883"/>
                    <a:pt x="3921" y="21863"/>
                  </a:cubicBezTo>
                  <a:lnTo>
                    <a:pt x="12396" y="13387"/>
                  </a:lnTo>
                  <a:lnTo>
                    <a:pt x="12396" y="13387"/>
                  </a:lnTo>
                  <a:lnTo>
                    <a:pt x="7901" y="24417"/>
                  </a:lnTo>
                  <a:cubicBezTo>
                    <a:pt x="7862" y="24477"/>
                    <a:pt x="7901" y="24556"/>
                    <a:pt x="7961" y="24576"/>
                  </a:cubicBezTo>
                  <a:lnTo>
                    <a:pt x="8000" y="24576"/>
                  </a:lnTo>
                  <a:cubicBezTo>
                    <a:pt x="8060" y="24576"/>
                    <a:pt x="8099" y="24556"/>
                    <a:pt x="8119" y="24497"/>
                  </a:cubicBezTo>
                  <a:lnTo>
                    <a:pt x="12674" y="13348"/>
                  </a:lnTo>
                  <a:lnTo>
                    <a:pt x="12674" y="25487"/>
                  </a:lnTo>
                  <a:cubicBezTo>
                    <a:pt x="12674" y="25546"/>
                    <a:pt x="12733" y="25606"/>
                    <a:pt x="12792" y="25606"/>
                  </a:cubicBezTo>
                  <a:cubicBezTo>
                    <a:pt x="12872" y="25606"/>
                    <a:pt x="12931" y="25546"/>
                    <a:pt x="12931" y="25487"/>
                  </a:cubicBezTo>
                  <a:lnTo>
                    <a:pt x="12931" y="13467"/>
                  </a:lnTo>
                  <a:lnTo>
                    <a:pt x="17208" y="24695"/>
                  </a:lnTo>
                  <a:cubicBezTo>
                    <a:pt x="17228" y="24734"/>
                    <a:pt x="17288" y="24774"/>
                    <a:pt x="17327" y="24774"/>
                  </a:cubicBezTo>
                  <a:lnTo>
                    <a:pt x="17387" y="24774"/>
                  </a:lnTo>
                  <a:cubicBezTo>
                    <a:pt x="17446" y="24734"/>
                    <a:pt x="17466" y="24675"/>
                    <a:pt x="17446" y="24615"/>
                  </a:cubicBezTo>
                  <a:lnTo>
                    <a:pt x="13129" y="13308"/>
                  </a:lnTo>
                  <a:lnTo>
                    <a:pt x="13129" y="13308"/>
                  </a:lnTo>
                  <a:lnTo>
                    <a:pt x="21684" y="21863"/>
                  </a:lnTo>
                  <a:cubicBezTo>
                    <a:pt x="21704" y="21883"/>
                    <a:pt x="21723" y="21902"/>
                    <a:pt x="21763" y="21902"/>
                  </a:cubicBezTo>
                  <a:cubicBezTo>
                    <a:pt x="21862" y="21902"/>
                    <a:pt x="21921" y="21764"/>
                    <a:pt x="21842" y="21685"/>
                  </a:cubicBezTo>
                  <a:lnTo>
                    <a:pt x="13188" y="13031"/>
                  </a:lnTo>
                  <a:lnTo>
                    <a:pt x="24496" y="17645"/>
                  </a:lnTo>
                  <a:lnTo>
                    <a:pt x="24535" y="17645"/>
                  </a:lnTo>
                  <a:cubicBezTo>
                    <a:pt x="24595" y="17645"/>
                    <a:pt x="24634" y="17605"/>
                    <a:pt x="24654" y="17566"/>
                  </a:cubicBezTo>
                  <a:cubicBezTo>
                    <a:pt x="24694" y="17506"/>
                    <a:pt x="24654" y="17427"/>
                    <a:pt x="24595" y="17407"/>
                  </a:cubicBezTo>
                  <a:lnTo>
                    <a:pt x="13644" y="12952"/>
                  </a:lnTo>
                  <a:lnTo>
                    <a:pt x="25486" y="12952"/>
                  </a:lnTo>
                  <a:cubicBezTo>
                    <a:pt x="25545" y="12952"/>
                    <a:pt x="25605" y="12892"/>
                    <a:pt x="25605" y="12833"/>
                  </a:cubicBezTo>
                  <a:cubicBezTo>
                    <a:pt x="25605" y="12754"/>
                    <a:pt x="25545" y="12674"/>
                    <a:pt x="25486" y="12674"/>
                  </a:cubicBezTo>
                  <a:lnTo>
                    <a:pt x="13466" y="12674"/>
                  </a:lnTo>
                  <a:lnTo>
                    <a:pt x="24674" y="8377"/>
                  </a:lnTo>
                  <a:cubicBezTo>
                    <a:pt x="24829" y="8343"/>
                    <a:pt x="24774" y="8144"/>
                    <a:pt x="24654" y="8144"/>
                  </a:cubicBezTo>
                  <a:cubicBezTo>
                    <a:pt x="24635" y="8144"/>
                    <a:pt x="24616" y="8149"/>
                    <a:pt x="24595" y="8160"/>
                  </a:cubicBezTo>
                  <a:lnTo>
                    <a:pt x="13287" y="12476"/>
                  </a:lnTo>
                  <a:lnTo>
                    <a:pt x="13287" y="12476"/>
                  </a:lnTo>
                  <a:lnTo>
                    <a:pt x="21862" y="3922"/>
                  </a:lnTo>
                  <a:cubicBezTo>
                    <a:pt x="21902" y="3882"/>
                    <a:pt x="21902" y="3803"/>
                    <a:pt x="21862" y="3744"/>
                  </a:cubicBezTo>
                  <a:cubicBezTo>
                    <a:pt x="21842" y="3724"/>
                    <a:pt x="21812" y="3714"/>
                    <a:pt x="21780" y="3714"/>
                  </a:cubicBezTo>
                  <a:cubicBezTo>
                    <a:pt x="21748" y="3714"/>
                    <a:pt x="21713" y="3724"/>
                    <a:pt x="21684" y="3744"/>
                  </a:cubicBezTo>
                  <a:lnTo>
                    <a:pt x="13089" y="12338"/>
                  </a:lnTo>
                  <a:lnTo>
                    <a:pt x="13089" y="12338"/>
                  </a:lnTo>
                  <a:lnTo>
                    <a:pt x="17703" y="1031"/>
                  </a:lnTo>
                  <a:cubicBezTo>
                    <a:pt x="17754" y="929"/>
                    <a:pt x="17674" y="851"/>
                    <a:pt x="17595" y="851"/>
                  </a:cubicBezTo>
                  <a:cubicBezTo>
                    <a:pt x="17551" y="851"/>
                    <a:pt x="17507" y="875"/>
                    <a:pt x="17486" y="932"/>
                  </a:cubicBezTo>
                  <a:lnTo>
                    <a:pt x="12931" y="12100"/>
                  </a:lnTo>
                  <a:lnTo>
                    <a:pt x="12931" y="120"/>
                  </a:lnTo>
                  <a:cubicBezTo>
                    <a:pt x="12931" y="60"/>
                    <a:pt x="12872" y="1"/>
                    <a:pt x="128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5" name="Google Shape;2025;p47"/>
            <p:cNvSpPr/>
            <p:nvPr/>
          </p:nvSpPr>
          <p:spPr>
            <a:xfrm>
              <a:off x="4930075" y="4467800"/>
              <a:ext cx="763400" cy="703650"/>
            </a:xfrm>
            <a:custGeom>
              <a:rect b="b" l="l" r="r" t="t"/>
              <a:pathLst>
                <a:path extrusionOk="0" h="28146" w="30536">
                  <a:moveTo>
                    <a:pt x="15109" y="1788"/>
                  </a:moveTo>
                  <a:cubicBezTo>
                    <a:pt x="21902" y="1788"/>
                    <a:pt x="27387" y="7293"/>
                    <a:pt x="27407" y="14085"/>
                  </a:cubicBezTo>
                  <a:cubicBezTo>
                    <a:pt x="27387" y="19056"/>
                    <a:pt x="24397" y="23531"/>
                    <a:pt x="19803" y="25432"/>
                  </a:cubicBezTo>
                  <a:cubicBezTo>
                    <a:pt x="18282" y="26061"/>
                    <a:pt x="16686" y="26367"/>
                    <a:pt x="15103" y="26367"/>
                  </a:cubicBezTo>
                  <a:cubicBezTo>
                    <a:pt x="11904" y="26367"/>
                    <a:pt x="8761" y="25117"/>
                    <a:pt x="6416" y="22759"/>
                  </a:cubicBezTo>
                  <a:cubicBezTo>
                    <a:pt x="2891" y="19254"/>
                    <a:pt x="1842" y="13966"/>
                    <a:pt x="3763" y="9372"/>
                  </a:cubicBezTo>
                  <a:cubicBezTo>
                    <a:pt x="5664" y="4778"/>
                    <a:pt x="10139" y="1788"/>
                    <a:pt x="15109" y="1788"/>
                  </a:cubicBezTo>
                  <a:close/>
                  <a:moveTo>
                    <a:pt x="15101" y="1"/>
                  </a:moveTo>
                  <a:cubicBezTo>
                    <a:pt x="13297" y="1"/>
                    <a:pt x="11472" y="349"/>
                    <a:pt x="9723" y="1075"/>
                  </a:cubicBezTo>
                  <a:cubicBezTo>
                    <a:pt x="3525" y="3649"/>
                    <a:pt x="0" y="10243"/>
                    <a:pt x="1307" y="16818"/>
                  </a:cubicBezTo>
                  <a:cubicBezTo>
                    <a:pt x="2614" y="23412"/>
                    <a:pt x="8396" y="28145"/>
                    <a:pt x="15109" y="28145"/>
                  </a:cubicBezTo>
                  <a:cubicBezTo>
                    <a:pt x="15134" y="28145"/>
                    <a:pt x="15159" y="28145"/>
                    <a:pt x="15183" y="28145"/>
                  </a:cubicBezTo>
                  <a:cubicBezTo>
                    <a:pt x="18899" y="28145"/>
                    <a:pt x="22454" y="26662"/>
                    <a:pt x="25070" y="24026"/>
                  </a:cubicBezTo>
                  <a:cubicBezTo>
                    <a:pt x="29803" y="19273"/>
                    <a:pt x="30536" y="11847"/>
                    <a:pt x="26813" y="6263"/>
                  </a:cubicBezTo>
                  <a:cubicBezTo>
                    <a:pt x="24140" y="2254"/>
                    <a:pt x="19692" y="1"/>
                    <a:pt x="15101"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6" name="Google Shape;2026;p47"/>
            <p:cNvSpPr/>
            <p:nvPr/>
          </p:nvSpPr>
          <p:spPr>
            <a:xfrm>
              <a:off x="5253350" y="4770275"/>
              <a:ext cx="108925" cy="98800"/>
            </a:xfrm>
            <a:custGeom>
              <a:rect b="b" l="l" r="r" t="t"/>
              <a:pathLst>
                <a:path extrusionOk="0" h="3952" w="4357">
                  <a:moveTo>
                    <a:pt x="2186" y="1"/>
                  </a:moveTo>
                  <a:cubicBezTo>
                    <a:pt x="1678" y="1"/>
                    <a:pt x="1168" y="194"/>
                    <a:pt x="772" y="580"/>
                  </a:cubicBezTo>
                  <a:cubicBezTo>
                    <a:pt x="0" y="1352"/>
                    <a:pt x="0" y="2600"/>
                    <a:pt x="772" y="3372"/>
                  </a:cubicBezTo>
                  <a:cubicBezTo>
                    <a:pt x="1168" y="3758"/>
                    <a:pt x="1678" y="3951"/>
                    <a:pt x="2186" y="3951"/>
                  </a:cubicBezTo>
                  <a:cubicBezTo>
                    <a:pt x="2693" y="3951"/>
                    <a:pt x="3198" y="3758"/>
                    <a:pt x="3584" y="3372"/>
                  </a:cubicBezTo>
                  <a:cubicBezTo>
                    <a:pt x="4357" y="2600"/>
                    <a:pt x="4357" y="1352"/>
                    <a:pt x="3584" y="580"/>
                  </a:cubicBezTo>
                  <a:cubicBezTo>
                    <a:pt x="3198" y="194"/>
                    <a:pt x="2693" y="1"/>
                    <a:pt x="218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7" name="Google Shape;2027;p47"/>
            <p:cNvSpPr/>
            <p:nvPr/>
          </p:nvSpPr>
          <p:spPr>
            <a:xfrm>
              <a:off x="5271175" y="4792200"/>
              <a:ext cx="64375" cy="55150"/>
            </a:xfrm>
            <a:custGeom>
              <a:rect b="b" l="l" r="r" t="t"/>
              <a:pathLst>
                <a:path extrusionOk="0" h="2206" w="2575">
                  <a:moveTo>
                    <a:pt x="1465" y="0"/>
                  </a:moveTo>
                  <a:cubicBezTo>
                    <a:pt x="495" y="0"/>
                    <a:pt x="0" y="1188"/>
                    <a:pt x="693" y="1881"/>
                  </a:cubicBezTo>
                  <a:cubicBezTo>
                    <a:pt x="917" y="2105"/>
                    <a:pt x="1190" y="2205"/>
                    <a:pt x="1459" y="2205"/>
                  </a:cubicBezTo>
                  <a:cubicBezTo>
                    <a:pt x="2021" y="2205"/>
                    <a:pt x="2561" y="1766"/>
                    <a:pt x="2574" y="1109"/>
                  </a:cubicBezTo>
                  <a:cubicBezTo>
                    <a:pt x="2574" y="495"/>
                    <a:pt x="2079" y="0"/>
                    <a:pt x="146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8" name="Google Shape;2028;p47"/>
            <p:cNvSpPr/>
            <p:nvPr/>
          </p:nvSpPr>
          <p:spPr>
            <a:xfrm>
              <a:off x="4802825" y="4480425"/>
              <a:ext cx="201300" cy="602900"/>
            </a:xfrm>
            <a:custGeom>
              <a:rect b="b" l="l" r="r" t="t"/>
              <a:pathLst>
                <a:path extrusionOk="0" h="24116" w="8052">
                  <a:moveTo>
                    <a:pt x="7444" y="0"/>
                  </a:moveTo>
                  <a:cubicBezTo>
                    <a:pt x="7237" y="0"/>
                    <a:pt x="7032" y="114"/>
                    <a:pt x="6952" y="372"/>
                  </a:cubicBezTo>
                  <a:lnTo>
                    <a:pt x="1209" y="22907"/>
                  </a:lnTo>
                  <a:lnTo>
                    <a:pt x="318" y="22650"/>
                  </a:lnTo>
                  <a:lnTo>
                    <a:pt x="1" y="23679"/>
                  </a:lnTo>
                  <a:lnTo>
                    <a:pt x="1446" y="24095"/>
                  </a:lnTo>
                  <a:cubicBezTo>
                    <a:pt x="1486" y="24115"/>
                    <a:pt x="1545" y="24115"/>
                    <a:pt x="1585" y="24115"/>
                  </a:cubicBezTo>
                  <a:cubicBezTo>
                    <a:pt x="1684" y="24115"/>
                    <a:pt x="1783" y="24095"/>
                    <a:pt x="1862" y="24056"/>
                  </a:cubicBezTo>
                  <a:cubicBezTo>
                    <a:pt x="1981" y="23976"/>
                    <a:pt x="2060" y="23858"/>
                    <a:pt x="2100" y="23719"/>
                  </a:cubicBezTo>
                  <a:lnTo>
                    <a:pt x="7981" y="629"/>
                  </a:lnTo>
                  <a:cubicBezTo>
                    <a:pt x="8052" y="242"/>
                    <a:pt x="7746" y="0"/>
                    <a:pt x="744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9" name="Google Shape;2029;p47"/>
            <p:cNvSpPr/>
            <p:nvPr/>
          </p:nvSpPr>
          <p:spPr>
            <a:xfrm>
              <a:off x="5293450" y="3779300"/>
              <a:ext cx="410425" cy="1056975"/>
            </a:xfrm>
            <a:custGeom>
              <a:rect b="b" l="l" r="r" t="t"/>
              <a:pathLst>
                <a:path extrusionOk="0" h="42279" w="16417">
                  <a:moveTo>
                    <a:pt x="8872" y="0"/>
                  </a:moveTo>
                  <a:cubicBezTo>
                    <a:pt x="8614" y="0"/>
                    <a:pt x="8396" y="178"/>
                    <a:pt x="8337" y="436"/>
                  </a:cubicBezTo>
                  <a:lnTo>
                    <a:pt x="60" y="41645"/>
                  </a:lnTo>
                  <a:cubicBezTo>
                    <a:pt x="0" y="41922"/>
                    <a:pt x="178" y="42219"/>
                    <a:pt x="475" y="42279"/>
                  </a:cubicBezTo>
                  <a:lnTo>
                    <a:pt x="574" y="42279"/>
                  </a:lnTo>
                  <a:cubicBezTo>
                    <a:pt x="832" y="42279"/>
                    <a:pt x="1050" y="42100"/>
                    <a:pt x="1109" y="41843"/>
                  </a:cubicBezTo>
                  <a:lnTo>
                    <a:pt x="9307" y="1070"/>
                  </a:lnTo>
                  <a:lnTo>
                    <a:pt x="15704" y="1070"/>
                  </a:lnTo>
                  <a:cubicBezTo>
                    <a:pt x="16416" y="1070"/>
                    <a:pt x="16416" y="0"/>
                    <a:pt x="15704"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0" name="Google Shape;2030;p47"/>
            <p:cNvSpPr/>
            <p:nvPr/>
          </p:nvSpPr>
          <p:spPr>
            <a:xfrm>
              <a:off x="5601875" y="3765925"/>
              <a:ext cx="150025" cy="54000"/>
            </a:xfrm>
            <a:custGeom>
              <a:rect b="b" l="l" r="r" t="t"/>
              <a:pathLst>
                <a:path extrusionOk="0" h="2160" w="6001">
                  <a:moveTo>
                    <a:pt x="297" y="1"/>
                  </a:moveTo>
                  <a:cubicBezTo>
                    <a:pt x="139" y="1"/>
                    <a:pt x="0" y="119"/>
                    <a:pt x="0" y="298"/>
                  </a:cubicBezTo>
                  <a:lnTo>
                    <a:pt x="0" y="1882"/>
                  </a:lnTo>
                  <a:cubicBezTo>
                    <a:pt x="0" y="2040"/>
                    <a:pt x="139" y="2159"/>
                    <a:pt x="297" y="2159"/>
                  </a:cubicBezTo>
                  <a:lnTo>
                    <a:pt x="5703" y="2159"/>
                  </a:lnTo>
                  <a:cubicBezTo>
                    <a:pt x="5862" y="2159"/>
                    <a:pt x="6000" y="2040"/>
                    <a:pt x="6000" y="1882"/>
                  </a:cubicBezTo>
                  <a:lnTo>
                    <a:pt x="6000" y="298"/>
                  </a:lnTo>
                  <a:cubicBezTo>
                    <a:pt x="6000" y="119"/>
                    <a:pt x="5862" y="1"/>
                    <a:pt x="5703"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1" name="Google Shape;2031;p47"/>
            <p:cNvSpPr/>
            <p:nvPr/>
          </p:nvSpPr>
          <p:spPr>
            <a:xfrm>
              <a:off x="5132050" y="3705475"/>
              <a:ext cx="290625" cy="547625"/>
            </a:xfrm>
            <a:custGeom>
              <a:rect b="b" l="l" r="r" t="t"/>
              <a:pathLst>
                <a:path extrusionOk="0" h="21905" w="11625">
                  <a:moveTo>
                    <a:pt x="5783" y="16122"/>
                  </a:moveTo>
                  <a:lnTo>
                    <a:pt x="5743" y="16142"/>
                  </a:lnTo>
                  <a:lnTo>
                    <a:pt x="5644" y="16181"/>
                  </a:lnTo>
                  <a:lnTo>
                    <a:pt x="5743" y="16122"/>
                  </a:lnTo>
                  <a:close/>
                  <a:moveTo>
                    <a:pt x="8586" y="1"/>
                  </a:moveTo>
                  <a:cubicBezTo>
                    <a:pt x="8550" y="1"/>
                    <a:pt x="8513" y="1"/>
                    <a:pt x="8476" y="3"/>
                  </a:cubicBezTo>
                  <a:cubicBezTo>
                    <a:pt x="6872" y="82"/>
                    <a:pt x="5644" y="1448"/>
                    <a:pt x="5723" y="3032"/>
                  </a:cubicBezTo>
                  <a:cubicBezTo>
                    <a:pt x="5743" y="3864"/>
                    <a:pt x="5763" y="4716"/>
                    <a:pt x="5783" y="5567"/>
                  </a:cubicBezTo>
                  <a:cubicBezTo>
                    <a:pt x="5803" y="6419"/>
                    <a:pt x="5803" y="7270"/>
                    <a:pt x="5803" y="8102"/>
                  </a:cubicBezTo>
                  <a:cubicBezTo>
                    <a:pt x="5803" y="8538"/>
                    <a:pt x="5803" y="8953"/>
                    <a:pt x="5783" y="9369"/>
                  </a:cubicBezTo>
                  <a:cubicBezTo>
                    <a:pt x="5763" y="9805"/>
                    <a:pt x="5763" y="10221"/>
                    <a:pt x="5743" y="10637"/>
                  </a:cubicBezTo>
                  <a:cubicBezTo>
                    <a:pt x="5743" y="11052"/>
                    <a:pt x="5723" y="11468"/>
                    <a:pt x="5704" y="11884"/>
                  </a:cubicBezTo>
                  <a:cubicBezTo>
                    <a:pt x="5664" y="12280"/>
                    <a:pt x="5644" y="12696"/>
                    <a:pt x="5624" y="13112"/>
                  </a:cubicBezTo>
                  <a:cubicBezTo>
                    <a:pt x="5565" y="13924"/>
                    <a:pt x="5466" y="14716"/>
                    <a:pt x="5347" y="15429"/>
                  </a:cubicBezTo>
                  <a:cubicBezTo>
                    <a:pt x="5288" y="15765"/>
                    <a:pt x="5228" y="16082"/>
                    <a:pt x="5129" y="16399"/>
                  </a:cubicBezTo>
                  <a:lnTo>
                    <a:pt x="4971" y="16399"/>
                  </a:lnTo>
                  <a:lnTo>
                    <a:pt x="4852" y="16419"/>
                  </a:lnTo>
                  <a:lnTo>
                    <a:pt x="4694" y="16439"/>
                  </a:lnTo>
                  <a:lnTo>
                    <a:pt x="4040" y="16518"/>
                  </a:lnTo>
                  <a:lnTo>
                    <a:pt x="3684" y="16577"/>
                  </a:lnTo>
                  <a:lnTo>
                    <a:pt x="3327" y="16617"/>
                  </a:lnTo>
                  <a:cubicBezTo>
                    <a:pt x="2832" y="16716"/>
                    <a:pt x="2357" y="16815"/>
                    <a:pt x="1902" y="16934"/>
                  </a:cubicBezTo>
                  <a:cubicBezTo>
                    <a:pt x="793" y="17231"/>
                    <a:pt x="1" y="18241"/>
                    <a:pt x="20" y="19389"/>
                  </a:cubicBezTo>
                  <a:cubicBezTo>
                    <a:pt x="40" y="20783"/>
                    <a:pt x="1169" y="21904"/>
                    <a:pt x="2539" y="21904"/>
                  </a:cubicBezTo>
                  <a:cubicBezTo>
                    <a:pt x="2551" y="21904"/>
                    <a:pt x="2563" y="21904"/>
                    <a:pt x="2575" y="21904"/>
                  </a:cubicBezTo>
                  <a:lnTo>
                    <a:pt x="2674" y="21904"/>
                  </a:lnTo>
                  <a:cubicBezTo>
                    <a:pt x="3070" y="21904"/>
                    <a:pt x="3466" y="21884"/>
                    <a:pt x="3842" y="21884"/>
                  </a:cubicBezTo>
                  <a:lnTo>
                    <a:pt x="5902" y="21884"/>
                  </a:lnTo>
                  <a:lnTo>
                    <a:pt x="6159" y="21845"/>
                  </a:lnTo>
                  <a:lnTo>
                    <a:pt x="6397" y="21825"/>
                  </a:lnTo>
                  <a:lnTo>
                    <a:pt x="6535" y="21785"/>
                  </a:lnTo>
                  <a:lnTo>
                    <a:pt x="6654" y="21766"/>
                  </a:lnTo>
                  <a:cubicBezTo>
                    <a:pt x="6753" y="21746"/>
                    <a:pt x="6832" y="21726"/>
                    <a:pt x="6912" y="21706"/>
                  </a:cubicBezTo>
                  <a:cubicBezTo>
                    <a:pt x="7070" y="21667"/>
                    <a:pt x="7248" y="21627"/>
                    <a:pt x="7407" y="21568"/>
                  </a:cubicBezTo>
                  <a:lnTo>
                    <a:pt x="7644" y="21488"/>
                  </a:lnTo>
                  <a:lnTo>
                    <a:pt x="7862" y="21409"/>
                  </a:lnTo>
                  <a:lnTo>
                    <a:pt x="7961" y="21370"/>
                  </a:lnTo>
                  <a:lnTo>
                    <a:pt x="7981" y="21370"/>
                  </a:lnTo>
                  <a:lnTo>
                    <a:pt x="8060" y="21330"/>
                  </a:lnTo>
                  <a:lnTo>
                    <a:pt x="8238" y="21251"/>
                  </a:lnTo>
                  <a:cubicBezTo>
                    <a:pt x="8456" y="21152"/>
                    <a:pt x="8634" y="21013"/>
                    <a:pt x="8832" y="20875"/>
                  </a:cubicBezTo>
                  <a:lnTo>
                    <a:pt x="8951" y="20775"/>
                  </a:lnTo>
                  <a:cubicBezTo>
                    <a:pt x="8991" y="20756"/>
                    <a:pt x="9011" y="20716"/>
                    <a:pt x="9050" y="20676"/>
                  </a:cubicBezTo>
                  <a:cubicBezTo>
                    <a:pt x="9129" y="20617"/>
                    <a:pt x="9189" y="20558"/>
                    <a:pt x="9248" y="20498"/>
                  </a:cubicBezTo>
                  <a:cubicBezTo>
                    <a:pt x="9367" y="20379"/>
                    <a:pt x="9466" y="20241"/>
                    <a:pt x="9545" y="20142"/>
                  </a:cubicBezTo>
                  <a:cubicBezTo>
                    <a:pt x="9704" y="19944"/>
                    <a:pt x="9842" y="19746"/>
                    <a:pt x="9961" y="19528"/>
                  </a:cubicBezTo>
                  <a:cubicBezTo>
                    <a:pt x="10060" y="19330"/>
                    <a:pt x="10159" y="19152"/>
                    <a:pt x="10219" y="18993"/>
                  </a:cubicBezTo>
                  <a:cubicBezTo>
                    <a:pt x="10278" y="18855"/>
                    <a:pt x="10337" y="18736"/>
                    <a:pt x="10377" y="18637"/>
                  </a:cubicBezTo>
                  <a:cubicBezTo>
                    <a:pt x="10456" y="18439"/>
                    <a:pt x="10516" y="18241"/>
                    <a:pt x="10575" y="18063"/>
                  </a:cubicBezTo>
                  <a:cubicBezTo>
                    <a:pt x="10733" y="17548"/>
                    <a:pt x="10872" y="17013"/>
                    <a:pt x="10971" y="16478"/>
                  </a:cubicBezTo>
                  <a:cubicBezTo>
                    <a:pt x="11070" y="15983"/>
                    <a:pt x="11149" y="15488"/>
                    <a:pt x="11209" y="15033"/>
                  </a:cubicBezTo>
                  <a:cubicBezTo>
                    <a:pt x="11288" y="14558"/>
                    <a:pt x="11328" y="14082"/>
                    <a:pt x="11367" y="13627"/>
                  </a:cubicBezTo>
                  <a:cubicBezTo>
                    <a:pt x="11466" y="12696"/>
                    <a:pt x="11526" y="11765"/>
                    <a:pt x="11565" y="10874"/>
                  </a:cubicBezTo>
                  <a:cubicBezTo>
                    <a:pt x="11585" y="10419"/>
                    <a:pt x="11585" y="9963"/>
                    <a:pt x="11605" y="9508"/>
                  </a:cubicBezTo>
                  <a:cubicBezTo>
                    <a:pt x="11625" y="9052"/>
                    <a:pt x="11625" y="8597"/>
                    <a:pt x="11625" y="8161"/>
                  </a:cubicBezTo>
                  <a:cubicBezTo>
                    <a:pt x="11625" y="7250"/>
                    <a:pt x="11625" y="6359"/>
                    <a:pt x="11605" y="5468"/>
                  </a:cubicBezTo>
                  <a:cubicBezTo>
                    <a:pt x="11585" y="4557"/>
                    <a:pt x="11545" y="3666"/>
                    <a:pt x="11506" y="2755"/>
                  </a:cubicBezTo>
                  <a:cubicBezTo>
                    <a:pt x="11428" y="1208"/>
                    <a:pt x="10123" y="1"/>
                    <a:pt x="8586"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2" name="Google Shape;2032;p47"/>
            <p:cNvSpPr/>
            <p:nvPr/>
          </p:nvSpPr>
          <p:spPr>
            <a:xfrm>
              <a:off x="5331075" y="4169900"/>
              <a:ext cx="60425" cy="68350"/>
            </a:xfrm>
            <a:custGeom>
              <a:rect b="b" l="l" r="r" t="t"/>
              <a:pathLst>
                <a:path extrusionOk="0" h="2734" w="2417">
                  <a:moveTo>
                    <a:pt x="2416" y="0"/>
                  </a:moveTo>
                  <a:lnTo>
                    <a:pt x="2416" y="0"/>
                  </a:lnTo>
                  <a:cubicBezTo>
                    <a:pt x="1604" y="317"/>
                    <a:pt x="238" y="1090"/>
                    <a:pt x="0" y="2733"/>
                  </a:cubicBezTo>
                  <a:lnTo>
                    <a:pt x="20" y="2733"/>
                  </a:lnTo>
                  <a:lnTo>
                    <a:pt x="99" y="2694"/>
                  </a:lnTo>
                  <a:lnTo>
                    <a:pt x="277" y="2614"/>
                  </a:lnTo>
                  <a:cubicBezTo>
                    <a:pt x="495" y="2515"/>
                    <a:pt x="673" y="2377"/>
                    <a:pt x="871" y="2238"/>
                  </a:cubicBezTo>
                  <a:lnTo>
                    <a:pt x="990" y="2139"/>
                  </a:lnTo>
                  <a:cubicBezTo>
                    <a:pt x="1030" y="2119"/>
                    <a:pt x="1050" y="2080"/>
                    <a:pt x="1089" y="2060"/>
                  </a:cubicBezTo>
                  <a:cubicBezTo>
                    <a:pt x="1168" y="1981"/>
                    <a:pt x="1228" y="1921"/>
                    <a:pt x="1287" y="1862"/>
                  </a:cubicBezTo>
                  <a:cubicBezTo>
                    <a:pt x="1406" y="1743"/>
                    <a:pt x="1505" y="1624"/>
                    <a:pt x="1584" y="1505"/>
                  </a:cubicBezTo>
                  <a:cubicBezTo>
                    <a:pt x="1743" y="1307"/>
                    <a:pt x="1881" y="1109"/>
                    <a:pt x="2000" y="892"/>
                  </a:cubicBezTo>
                  <a:cubicBezTo>
                    <a:pt x="2099" y="694"/>
                    <a:pt x="2198" y="515"/>
                    <a:pt x="2258" y="357"/>
                  </a:cubicBezTo>
                  <a:cubicBezTo>
                    <a:pt x="2317" y="238"/>
                    <a:pt x="2376" y="119"/>
                    <a:pt x="2416" y="0"/>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3" name="Google Shape;2033;p47"/>
            <p:cNvSpPr/>
            <p:nvPr/>
          </p:nvSpPr>
          <p:spPr>
            <a:xfrm>
              <a:off x="5274625" y="3860875"/>
              <a:ext cx="30725" cy="248650"/>
            </a:xfrm>
            <a:custGeom>
              <a:rect b="b" l="l" r="r" t="t"/>
              <a:pathLst>
                <a:path extrusionOk="0" h="9946" w="1229">
                  <a:moveTo>
                    <a:pt x="717" y="1"/>
                  </a:moveTo>
                  <a:cubicBezTo>
                    <a:pt x="710" y="1"/>
                    <a:pt x="702" y="2"/>
                    <a:pt x="694" y="5"/>
                  </a:cubicBezTo>
                  <a:cubicBezTo>
                    <a:pt x="615" y="5"/>
                    <a:pt x="575" y="64"/>
                    <a:pt x="575" y="123"/>
                  </a:cubicBezTo>
                  <a:cubicBezTo>
                    <a:pt x="575" y="183"/>
                    <a:pt x="991" y="7074"/>
                    <a:pt x="40" y="9787"/>
                  </a:cubicBezTo>
                  <a:cubicBezTo>
                    <a:pt x="1" y="9847"/>
                    <a:pt x="40" y="9926"/>
                    <a:pt x="100" y="9946"/>
                  </a:cubicBezTo>
                  <a:lnTo>
                    <a:pt x="139" y="9946"/>
                  </a:lnTo>
                  <a:cubicBezTo>
                    <a:pt x="199" y="9946"/>
                    <a:pt x="238" y="9906"/>
                    <a:pt x="258" y="9866"/>
                  </a:cubicBezTo>
                  <a:cubicBezTo>
                    <a:pt x="1228" y="7114"/>
                    <a:pt x="832" y="401"/>
                    <a:pt x="813" y="104"/>
                  </a:cubicBezTo>
                  <a:cubicBezTo>
                    <a:pt x="813" y="52"/>
                    <a:pt x="768" y="1"/>
                    <a:pt x="717"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4" name="Google Shape;2034;p47"/>
            <p:cNvSpPr/>
            <p:nvPr/>
          </p:nvSpPr>
          <p:spPr>
            <a:xfrm>
              <a:off x="5267200" y="4106025"/>
              <a:ext cx="72800" cy="22300"/>
            </a:xfrm>
            <a:custGeom>
              <a:rect b="b" l="l" r="r" t="t"/>
              <a:pathLst>
                <a:path extrusionOk="0" h="892" w="2912">
                  <a:moveTo>
                    <a:pt x="119" y="1"/>
                  </a:moveTo>
                  <a:cubicBezTo>
                    <a:pt x="60" y="1"/>
                    <a:pt x="1" y="41"/>
                    <a:pt x="1" y="120"/>
                  </a:cubicBezTo>
                  <a:cubicBezTo>
                    <a:pt x="1" y="179"/>
                    <a:pt x="60" y="219"/>
                    <a:pt x="119" y="239"/>
                  </a:cubicBezTo>
                  <a:cubicBezTo>
                    <a:pt x="1288" y="258"/>
                    <a:pt x="2694" y="872"/>
                    <a:pt x="2694" y="872"/>
                  </a:cubicBezTo>
                  <a:lnTo>
                    <a:pt x="2753" y="872"/>
                  </a:lnTo>
                  <a:lnTo>
                    <a:pt x="2733" y="892"/>
                  </a:lnTo>
                  <a:cubicBezTo>
                    <a:pt x="2872" y="892"/>
                    <a:pt x="2912" y="714"/>
                    <a:pt x="2793" y="654"/>
                  </a:cubicBezTo>
                  <a:cubicBezTo>
                    <a:pt x="2733" y="635"/>
                    <a:pt x="1347" y="21"/>
                    <a:pt x="119"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5" name="Google Shape;2035;p47"/>
            <p:cNvSpPr/>
            <p:nvPr/>
          </p:nvSpPr>
          <p:spPr>
            <a:xfrm>
              <a:off x="5286025" y="4093400"/>
              <a:ext cx="31775" cy="20075"/>
            </a:xfrm>
            <a:custGeom>
              <a:rect b="b" l="l" r="r" t="t"/>
              <a:pathLst>
                <a:path extrusionOk="0" h="803" w="1271">
                  <a:moveTo>
                    <a:pt x="1116" y="1"/>
                  </a:moveTo>
                  <a:cubicBezTo>
                    <a:pt x="1101" y="1"/>
                    <a:pt x="1086" y="4"/>
                    <a:pt x="1069" y="11"/>
                  </a:cubicBezTo>
                  <a:cubicBezTo>
                    <a:pt x="693" y="149"/>
                    <a:pt x="357" y="347"/>
                    <a:pt x="40" y="605"/>
                  </a:cubicBezTo>
                  <a:cubicBezTo>
                    <a:pt x="0" y="645"/>
                    <a:pt x="0" y="724"/>
                    <a:pt x="40" y="783"/>
                  </a:cubicBezTo>
                  <a:cubicBezTo>
                    <a:pt x="79" y="803"/>
                    <a:pt x="99" y="803"/>
                    <a:pt x="139" y="803"/>
                  </a:cubicBezTo>
                  <a:cubicBezTo>
                    <a:pt x="159" y="803"/>
                    <a:pt x="198" y="803"/>
                    <a:pt x="218" y="763"/>
                  </a:cubicBezTo>
                  <a:cubicBezTo>
                    <a:pt x="495" y="546"/>
                    <a:pt x="812" y="367"/>
                    <a:pt x="1149" y="229"/>
                  </a:cubicBezTo>
                  <a:cubicBezTo>
                    <a:pt x="1271" y="176"/>
                    <a:pt x="1224" y="1"/>
                    <a:pt x="1116" y="1"/>
                  </a:cubicBezTo>
                  <a:close/>
                </a:path>
              </a:pathLst>
            </a:custGeom>
            <a:solidFill>
              <a:srgbClr val="77230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6" name="Google Shape;2036;p47"/>
            <p:cNvSpPr/>
            <p:nvPr/>
          </p:nvSpPr>
          <p:spPr>
            <a:xfrm>
              <a:off x="5039975" y="4135325"/>
              <a:ext cx="212900" cy="178475"/>
            </a:xfrm>
            <a:custGeom>
              <a:rect b="b" l="l" r="r" t="t"/>
              <a:pathLst>
                <a:path extrusionOk="0" h="7139" w="8516">
                  <a:moveTo>
                    <a:pt x="5957" y="0"/>
                  </a:moveTo>
                  <a:cubicBezTo>
                    <a:pt x="5557" y="0"/>
                    <a:pt x="5155" y="103"/>
                    <a:pt x="4792" y="314"/>
                  </a:cubicBezTo>
                  <a:cubicBezTo>
                    <a:pt x="3763" y="829"/>
                    <a:pt x="2812" y="1502"/>
                    <a:pt x="1941" y="2275"/>
                  </a:cubicBezTo>
                  <a:cubicBezTo>
                    <a:pt x="654" y="3522"/>
                    <a:pt x="0" y="5562"/>
                    <a:pt x="456" y="5859"/>
                  </a:cubicBezTo>
                  <a:cubicBezTo>
                    <a:pt x="486" y="5879"/>
                    <a:pt x="516" y="5888"/>
                    <a:pt x="546" y="5888"/>
                  </a:cubicBezTo>
                  <a:cubicBezTo>
                    <a:pt x="958" y="5888"/>
                    <a:pt x="1302" y="4070"/>
                    <a:pt x="2060" y="3700"/>
                  </a:cubicBezTo>
                  <a:lnTo>
                    <a:pt x="2060" y="3700"/>
                  </a:lnTo>
                  <a:cubicBezTo>
                    <a:pt x="2060" y="3701"/>
                    <a:pt x="416" y="6096"/>
                    <a:pt x="773" y="6631"/>
                  </a:cubicBezTo>
                  <a:cubicBezTo>
                    <a:pt x="813" y="6690"/>
                    <a:pt x="856" y="6717"/>
                    <a:pt x="903" y="6717"/>
                  </a:cubicBezTo>
                  <a:cubicBezTo>
                    <a:pt x="1298" y="6717"/>
                    <a:pt x="1930" y="4832"/>
                    <a:pt x="2674" y="4354"/>
                  </a:cubicBezTo>
                  <a:lnTo>
                    <a:pt x="2674" y="4354"/>
                  </a:lnTo>
                  <a:cubicBezTo>
                    <a:pt x="2673" y="4354"/>
                    <a:pt x="1228" y="6710"/>
                    <a:pt x="1565" y="6908"/>
                  </a:cubicBezTo>
                  <a:cubicBezTo>
                    <a:pt x="1612" y="6935"/>
                    <a:pt x="1658" y="6947"/>
                    <a:pt x="1703" y="6947"/>
                  </a:cubicBezTo>
                  <a:cubicBezTo>
                    <a:pt x="2163" y="6947"/>
                    <a:pt x="2511" y="5658"/>
                    <a:pt x="3287" y="5225"/>
                  </a:cubicBezTo>
                  <a:lnTo>
                    <a:pt x="3287" y="5225"/>
                  </a:lnTo>
                  <a:cubicBezTo>
                    <a:pt x="3287" y="5225"/>
                    <a:pt x="2179" y="6750"/>
                    <a:pt x="2515" y="7106"/>
                  </a:cubicBezTo>
                  <a:cubicBezTo>
                    <a:pt x="2538" y="7128"/>
                    <a:pt x="2565" y="7139"/>
                    <a:pt x="2596" y="7139"/>
                  </a:cubicBezTo>
                  <a:cubicBezTo>
                    <a:pt x="3029" y="7139"/>
                    <a:pt x="4153" y="5027"/>
                    <a:pt x="5208" y="4750"/>
                  </a:cubicBezTo>
                  <a:cubicBezTo>
                    <a:pt x="6317" y="4473"/>
                    <a:pt x="7288" y="4374"/>
                    <a:pt x="7842" y="3482"/>
                  </a:cubicBezTo>
                  <a:cubicBezTo>
                    <a:pt x="8218" y="2809"/>
                    <a:pt x="8515" y="1463"/>
                    <a:pt x="7466" y="552"/>
                  </a:cubicBezTo>
                  <a:cubicBezTo>
                    <a:pt x="7034" y="188"/>
                    <a:pt x="6497" y="0"/>
                    <a:pt x="5957" y="0"/>
                  </a:cubicBez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7" name="Google Shape;2037;p47"/>
            <p:cNvSpPr/>
            <p:nvPr/>
          </p:nvSpPr>
          <p:spPr>
            <a:xfrm>
              <a:off x="5086500" y="4138225"/>
              <a:ext cx="89150" cy="72300"/>
            </a:xfrm>
            <a:custGeom>
              <a:rect b="b" l="l" r="r" t="t"/>
              <a:pathLst>
                <a:path extrusionOk="0" h="2892" w="3566">
                  <a:moveTo>
                    <a:pt x="3565" y="0"/>
                  </a:moveTo>
                  <a:cubicBezTo>
                    <a:pt x="3565" y="0"/>
                    <a:pt x="714" y="693"/>
                    <a:pt x="377" y="1584"/>
                  </a:cubicBezTo>
                  <a:cubicBezTo>
                    <a:pt x="179" y="2000"/>
                    <a:pt x="60" y="2436"/>
                    <a:pt x="1" y="2891"/>
                  </a:cubicBezTo>
                  <a:lnTo>
                    <a:pt x="3565" y="0"/>
                  </a:lnTo>
                  <a:close/>
                </a:path>
              </a:pathLst>
            </a:custGeom>
            <a:solidFill>
              <a:srgbClr val="E38C6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1" name="Shape 2041"/>
        <p:cNvGrpSpPr/>
        <p:nvPr/>
      </p:nvGrpSpPr>
      <p:grpSpPr>
        <a:xfrm>
          <a:off x="0" y="0"/>
          <a:ext cx="0" cy="0"/>
          <a:chOff x="0" y="0"/>
          <a:chExt cx="0" cy="0"/>
        </a:xfrm>
      </p:grpSpPr>
      <p:sp>
        <p:nvSpPr>
          <p:cNvPr id="2042" name="Google Shape;2042;p48"/>
          <p:cNvSpPr txBox="1"/>
          <p:nvPr>
            <p:ph type="title"/>
          </p:nvPr>
        </p:nvSpPr>
        <p:spPr>
          <a:xfrm>
            <a:off x="3519300" y="318450"/>
            <a:ext cx="2105400" cy="841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lang="en"/>
              <a:t>survey</a:t>
            </a:r>
            <a:endParaRPr/>
          </a:p>
        </p:txBody>
      </p:sp>
      <p:sp>
        <p:nvSpPr>
          <p:cNvPr id="2043" name="Google Shape;2043;p48"/>
          <p:cNvSpPr txBox="1"/>
          <p:nvPr>
            <p:ph idx="1" type="subTitle"/>
          </p:nvPr>
        </p:nvSpPr>
        <p:spPr>
          <a:xfrm>
            <a:off x="540000" y="1265625"/>
            <a:ext cx="5084700" cy="3462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SzPts val="1400"/>
              <a:buNone/>
            </a:pPr>
            <a:r>
              <a:rPr lang="en" sz="2700">
                <a:solidFill>
                  <a:schemeClr val="accent5"/>
                </a:solidFill>
              </a:rPr>
              <a:t>Thank you for your time! Because this program was a part of my thesis research, I would greatly appreciate it if you would fill out this quick survey about your experience today. </a:t>
            </a:r>
            <a:endParaRPr sz="2700">
              <a:solidFill>
                <a:schemeClr val="accent5"/>
              </a:solidFill>
            </a:endParaRPr>
          </a:p>
        </p:txBody>
      </p:sp>
      <p:sp>
        <p:nvSpPr>
          <p:cNvPr id="2044" name="Google Shape;2044;p48"/>
          <p:cNvSpPr txBox="1"/>
          <p:nvPr/>
        </p:nvSpPr>
        <p:spPr>
          <a:xfrm>
            <a:off x="6581250" y="2197125"/>
            <a:ext cx="172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Roboto"/>
              <a:ea typeface="Roboto"/>
              <a:cs typeface="Roboto"/>
              <a:sym typeface="Roboto"/>
            </a:endParaRPr>
          </a:p>
        </p:txBody>
      </p:sp>
      <p:pic>
        <p:nvPicPr>
          <p:cNvPr id="2045" name="Google Shape;2045;p48"/>
          <p:cNvPicPr preferRelativeResize="0"/>
          <p:nvPr/>
        </p:nvPicPr>
        <p:blipFill rotWithShape="1">
          <a:blip r:embed="rId3">
            <a:alphaModFix/>
          </a:blip>
          <a:srcRect b="0" l="0" r="0" t="0"/>
          <a:stretch/>
        </p:blipFill>
        <p:spPr>
          <a:xfrm>
            <a:off x="6321263" y="1276538"/>
            <a:ext cx="2241375" cy="2241375"/>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9" name="Shape 2049"/>
        <p:cNvGrpSpPr/>
        <p:nvPr/>
      </p:nvGrpSpPr>
      <p:grpSpPr>
        <a:xfrm>
          <a:off x="0" y="0"/>
          <a:ext cx="0" cy="0"/>
          <a:chOff x="0" y="0"/>
          <a:chExt cx="0" cy="0"/>
        </a:xfrm>
      </p:grpSpPr>
      <p:sp>
        <p:nvSpPr>
          <p:cNvPr id="2050" name="Google Shape;2050;p49"/>
          <p:cNvSpPr txBox="1"/>
          <p:nvPr>
            <p:ph type="title"/>
          </p:nvPr>
        </p:nvSpPr>
        <p:spPr>
          <a:xfrm>
            <a:off x="1832625" y="540000"/>
            <a:ext cx="5599500" cy="13908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6000"/>
              <a:buNone/>
            </a:pPr>
            <a:r>
              <a:rPr lang="en"/>
              <a:t>THANKS for listening!</a:t>
            </a:r>
            <a:endParaRPr/>
          </a:p>
        </p:txBody>
      </p:sp>
      <p:sp>
        <p:nvSpPr>
          <p:cNvPr id="2051" name="Google Shape;2051;p49"/>
          <p:cNvSpPr txBox="1"/>
          <p:nvPr>
            <p:ph idx="1" type="subTitle"/>
          </p:nvPr>
        </p:nvSpPr>
        <p:spPr>
          <a:xfrm>
            <a:off x="2983350" y="2072050"/>
            <a:ext cx="3177300" cy="3876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t>If you have any questions, feel free to reach out to me at jcrowd@uw.edu</a:t>
            </a:r>
            <a:endParaRPr/>
          </a:p>
        </p:txBody>
      </p:sp>
      <p:grpSp>
        <p:nvGrpSpPr>
          <p:cNvPr id="2052" name="Google Shape;2052;p49"/>
          <p:cNvGrpSpPr/>
          <p:nvPr/>
        </p:nvGrpSpPr>
        <p:grpSpPr>
          <a:xfrm>
            <a:off x="-216430" y="2300023"/>
            <a:ext cx="2649405" cy="2698902"/>
            <a:chOff x="-216430" y="2300023"/>
            <a:chExt cx="2649405" cy="2698902"/>
          </a:xfrm>
        </p:grpSpPr>
        <p:grpSp>
          <p:nvGrpSpPr>
            <p:cNvPr id="2053" name="Google Shape;2053;p49"/>
            <p:cNvGrpSpPr/>
            <p:nvPr/>
          </p:nvGrpSpPr>
          <p:grpSpPr>
            <a:xfrm flipH="1" rot="-2288783">
              <a:off x="419709" y="2207837"/>
              <a:ext cx="469863" cy="2222251"/>
              <a:chOff x="4099350" y="1093450"/>
              <a:chExt cx="268525" cy="1320475"/>
            </a:xfrm>
          </p:grpSpPr>
          <p:sp>
            <p:nvSpPr>
              <p:cNvPr id="2054" name="Google Shape;2054;p49"/>
              <p:cNvSpPr/>
              <p:nvPr/>
            </p:nvSpPr>
            <p:spPr>
              <a:xfrm>
                <a:off x="4099350" y="1180575"/>
                <a:ext cx="189250" cy="1233350"/>
              </a:xfrm>
              <a:custGeom>
                <a:rect b="b" l="l" r="r" t="t"/>
                <a:pathLst>
                  <a:path extrusionOk="0" h="49334" w="7570">
                    <a:moveTo>
                      <a:pt x="7014" y="1"/>
                    </a:moveTo>
                    <a:cubicBezTo>
                      <a:pt x="6790" y="1"/>
                      <a:pt x="6571" y="139"/>
                      <a:pt x="6535" y="442"/>
                    </a:cubicBezTo>
                    <a:lnTo>
                      <a:pt x="40" y="48760"/>
                    </a:lnTo>
                    <a:cubicBezTo>
                      <a:pt x="1" y="49037"/>
                      <a:pt x="199" y="49294"/>
                      <a:pt x="476" y="49334"/>
                    </a:cubicBezTo>
                    <a:lnTo>
                      <a:pt x="535" y="49334"/>
                    </a:lnTo>
                    <a:cubicBezTo>
                      <a:pt x="793" y="49334"/>
                      <a:pt x="1010" y="49156"/>
                      <a:pt x="1030" y="48898"/>
                    </a:cubicBezTo>
                    <a:lnTo>
                      <a:pt x="7526" y="580"/>
                    </a:lnTo>
                    <a:cubicBezTo>
                      <a:pt x="7569" y="209"/>
                      <a:pt x="7288" y="1"/>
                      <a:pt x="7014" y="1"/>
                    </a:cubicBezTo>
                    <a:close/>
                  </a:path>
                </a:pathLst>
              </a:cu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5" name="Google Shape;2055;p49"/>
              <p:cNvSpPr/>
              <p:nvPr/>
            </p:nvSpPr>
            <p:spPr>
              <a:xfrm>
                <a:off x="4186300" y="1093450"/>
                <a:ext cx="181575" cy="117625"/>
              </a:xfrm>
              <a:custGeom>
                <a:rect b="b" l="l" r="r" t="t"/>
                <a:pathLst>
                  <a:path extrusionOk="0" h="4705" w="7263">
                    <a:moveTo>
                      <a:pt x="1714" y="1"/>
                    </a:moveTo>
                    <a:cubicBezTo>
                      <a:pt x="674" y="1"/>
                      <a:pt x="1" y="1506"/>
                      <a:pt x="1097" y="2204"/>
                    </a:cubicBezTo>
                    <a:lnTo>
                      <a:pt x="4919" y="4521"/>
                    </a:lnTo>
                    <a:cubicBezTo>
                      <a:pt x="5136" y="4648"/>
                      <a:pt x="5349" y="4704"/>
                      <a:pt x="5549" y="4704"/>
                    </a:cubicBezTo>
                    <a:cubicBezTo>
                      <a:pt x="6590" y="4704"/>
                      <a:pt x="7263" y="3198"/>
                      <a:pt x="6166" y="2501"/>
                    </a:cubicBezTo>
                    <a:lnTo>
                      <a:pt x="2344" y="184"/>
                    </a:lnTo>
                    <a:cubicBezTo>
                      <a:pt x="2127" y="56"/>
                      <a:pt x="1914" y="1"/>
                      <a:pt x="171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56" name="Google Shape;2056;p49"/>
            <p:cNvSpPr/>
            <p:nvPr/>
          </p:nvSpPr>
          <p:spPr>
            <a:xfrm>
              <a:off x="26075" y="4829725"/>
              <a:ext cx="2406900" cy="169200"/>
            </a:xfrm>
            <a:prstGeom prst="ellipse">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7" name="Google Shape;2057;p49"/>
            <p:cNvSpPr/>
            <p:nvPr/>
          </p:nvSpPr>
          <p:spPr>
            <a:xfrm>
              <a:off x="1621939" y="4181294"/>
              <a:ext cx="415032" cy="733993"/>
            </a:xfrm>
            <a:custGeom>
              <a:rect b="b" l="l" r="r" t="t"/>
              <a:pathLst>
                <a:path extrusionOk="0" h="22607" w="12783">
                  <a:moveTo>
                    <a:pt x="6090" y="0"/>
                  </a:moveTo>
                  <a:cubicBezTo>
                    <a:pt x="5232" y="0"/>
                    <a:pt x="4064" y="913"/>
                    <a:pt x="2524" y="1761"/>
                  </a:cubicBezTo>
                  <a:cubicBezTo>
                    <a:pt x="1886" y="2122"/>
                    <a:pt x="1360" y="2649"/>
                    <a:pt x="1027" y="3314"/>
                  </a:cubicBezTo>
                  <a:cubicBezTo>
                    <a:pt x="1" y="5172"/>
                    <a:pt x="944" y="7417"/>
                    <a:pt x="1470" y="9275"/>
                  </a:cubicBezTo>
                  <a:cubicBezTo>
                    <a:pt x="2274" y="11881"/>
                    <a:pt x="3300" y="14432"/>
                    <a:pt x="4576" y="16872"/>
                  </a:cubicBezTo>
                  <a:cubicBezTo>
                    <a:pt x="5574" y="18813"/>
                    <a:pt x="6711" y="20615"/>
                    <a:pt x="7792" y="21668"/>
                  </a:cubicBezTo>
                  <a:cubicBezTo>
                    <a:pt x="8425" y="22258"/>
                    <a:pt x="9092" y="22606"/>
                    <a:pt x="10024" y="22606"/>
                  </a:cubicBezTo>
                  <a:cubicBezTo>
                    <a:pt x="10276" y="22606"/>
                    <a:pt x="10547" y="22581"/>
                    <a:pt x="10842" y="22528"/>
                  </a:cubicBezTo>
                  <a:cubicBezTo>
                    <a:pt x="12089" y="22278"/>
                    <a:pt x="12782" y="21280"/>
                    <a:pt x="12755" y="20698"/>
                  </a:cubicBezTo>
                  <a:cubicBezTo>
                    <a:pt x="12644" y="18341"/>
                    <a:pt x="9372" y="19395"/>
                    <a:pt x="8014" y="14321"/>
                  </a:cubicBezTo>
                  <a:cubicBezTo>
                    <a:pt x="7487" y="12269"/>
                    <a:pt x="7847" y="10107"/>
                    <a:pt x="7958" y="8055"/>
                  </a:cubicBezTo>
                  <a:cubicBezTo>
                    <a:pt x="7986" y="7556"/>
                    <a:pt x="8014" y="7085"/>
                    <a:pt x="7986" y="6613"/>
                  </a:cubicBezTo>
                  <a:cubicBezTo>
                    <a:pt x="7783" y="1511"/>
                    <a:pt x="7194" y="0"/>
                    <a:pt x="609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8" name="Google Shape;2058;p49"/>
            <p:cNvSpPr/>
            <p:nvPr/>
          </p:nvSpPr>
          <p:spPr>
            <a:xfrm>
              <a:off x="818285" y="4075551"/>
              <a:ext cx="371623" cy="869447"/>
            </a:xfrm>
            <a:custGeom>
              <a:rect b="b" l="l" r="r" t="t"/>
              <a:pathLst>
                <a:path extrusionOk="0" h="26779" w="11446">
                  <a:moveTo>
                    <a:pt x="6299" y="0"/>
                  </a:moveTo>
                  <a:cubicBezTo>
                    <a:pt x="3352" y="0"/>
                    <a:pt x="1" y="2640"/>
                    <a:pt x="605" y="5989"/>
                  </a:cubicBezTo>
                  <a:cubicBezTo>
                    <a:pt x="938" y="7708"/>
                    <a:pt x="1991" y="9177"/>
                    <a:pt x="2795" y="10674"/>
                  </a:cubicBezTo>
                  <a:cubicBezTo>
                    <a:pt x="3017" y="11063"/>
                    <a:pt x="3183" y="11451"/>
                    <a:pt x="3350" y="11839"/>
                  </a:cubicBezTo>
                  <a:cubicBezTo>
                    <a:pt x="5069" y="16330"/>
                    <a:pt x="2435" y="19962"/>
                    <a:pt x="4126" y="24177"/>
                  </a:cubicBezTo>
                  <a:cubicBezTo>
                    <a:pt x="4320" y="24842"/>
                    <a:pt x="4653" y="25452"/>
                    <a:pt x="5097" y="25979"/>
                  </a:cubicBezTo>
                  <a:cubicBezTo>
                    <a:pt x="5597" y="26569"/>
                    <a:pt x="6248" y="26778"/>
                    <a:pt x="6937" y="26778"/>
                  </a:cubicBezTo>
                  <a:cubicBezTo>
                    <a:pt x="7316" y="26778"/>
                    <a:pt x="7707" y="26715"/>
                    <a:pt x="8091" y="26617"/>
                  </a:cubicBezTo>
                  <a:cubicBezTo>
                    <a:pt x="9089" y="26367"/>
                    <a:pt x="9782" y="25702"/>
                    <a:pt x="9560" y="24620"/>
                  </a:cubicBezTo>
                  <a:cubicBezTo>
                    <a:pt x="9200" y="22707"/>
                    <a:pt x="6178" y="23678"/>
                    <a:pt x="7786" y="17828"/>
                  </a:cubicBezTo>
                  <a:cubicBezTo>
                    <a:pt x="8507" y="15221"/>
                    <a:pt x="11446" y="10896"/>
                    <a:pt x="11446" y="6044"/>
                  </a:cubicBezTo>
                  <a:cubicBezTo>
                    <a:pt x="11418" y="3050"/>
                    <a:pt x="10004" y="693"/>
                    <a:pt x="7176" y="83"/>
                  </a:cubicBezTo>
                  <a:cubicBezTo>
                    <a:pt x="6891" y="27"/>
                    <a:pt x="6597" y="0"/>
                    <a:pt x="6299"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9" name="Google Shape;2059;p49"/>
            <p:cNvSpPr/>
            <p:nvPr/>
          </p:nvSpPr>
          <p:spPr>
            <a:xfrm>
              <a:off x="1140357" y="4103439"/>
              <a:ext cx="51364" cy="169253"/>
            </a:xfrm>
            <a:custGeom>
              <a:rect b="b" l="l" r="r" t="t"/>
              <a:pathLst>
                <a:path extrusionOk="0" h="5213" w="1582">
                  <a:moveTo>
                    <a:pt x="1" y="0"/>
                  </a:moveTo>
                  <a:cubicBezTo>
                    <a:pt x="195" y="416"/>
                    <a:pt x="389" y="832"/>
                    <a:pt x="555" y="1248"/>
                  </a:cubicBezTo>
                  <a:cubicBezTo>
                    <a:pt x="722" y="1664"/>
                    <a:pt x="860" y="2108"/>
                    <a:pt x="999" y="2551"/>
                  </a:cubicBezTo>
                  <a:cubicBezTo>
                    <a:pt x="1110" y="2995"/>
                    <a:pt x="1248" y="3438"/>
                    <a:pt x="1332" y="3882"/>
                  </a:cubicBezTo>
                  <a:cubicBezTo>
                    <a:pt x="1443" y="4326"/>
                    <a:pt x="1526" y="4769"/>
                    <a:pt x="1581" y="5213"/>
                  </a:cubicBezTo>
                  <a:cubicBezTo>
                    <a:pt x="1581" y="4298"/>
                    <a:pt x="1443" y="3383"/>
                    <a:pt x="1165" y="2496"/>
                  </a:cubicBezTo>
                  <a:cubicBezTo>
                    <a:pt x="1027" y="2052"/>
                    <a:pt x="860" y="1609"/>
                    <a:pt x="694" y="1193"/>
                  </a:cubicBezTo>
                  <a:cubicBezTo>
                    <a:pt x="500" y="777"/>
                    <a:pt x="278" y="361"/>
                    <a:pt x="1"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0" name="Google Shape;2060;p49"/>
            <p:cNvSpPr/>
            <p:nvPr/>
          </p:nvSpPr>
          <p:spPr>
            <a:xfrm flipH="1">
              <a:off x="1026902" y="4896242"/>
              <a:ext cx="26646" cy="36161"/>
            </a:xfrm>
            <a:custGeom>
              <a:rect b="b" l="l" r="r" t="t"/>
              <a:pathLst>
                <a:path extrusionOk="0" h="1581" w="1165">
                  <a:moveTo>
                    <a:pt x="0" y="0"/>
                  </a:moveTo>
                  <a:lnTo>
                    <a:pt x="0" y="0"/>
                  </a:lnTo>
                  <a:cubicBezTo>
                    <a:pt x="250" y="194"/>
                    <a:pt x="499" y="444"/>
                    <a:pt x="693" y="693"/>
                  </a:cubicBezTo>
                  <a:cubicBezTo>
                    <a:pt x="804" y="832"/>
                    <a:pt x="887" y="970"/>
                    <a:pt x="943" y="1109"/>
                  </a:cubicBezTo>
                  <a:cubicBezTo>
                    <a:pt x="998" y="1275"/>
                    <a:pt x="1054" y="1414"/>
                    <a:pt x="1109" y="1580"/>
                  </a:cubicBezTo>
                  <a:cubicBezTo>
                    <a:pt x="1165" y="1248"/>
                    <a:pt x="1054" y="887"/>
                    <a:pt x="860" y="582"/>
                  </a:cubicBezTo>
                  <a:cubicBezTo>
                    <a:pt x="638" y="305"/>
                    <a:pt x="333" y="111"/>
                    <a:pt x="0"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1" name="Google Shape;2061;p49"/>
            <p:cNvSpPr/>
            <p:nvPr/>
          </p:nvSpPr>
          <p:spPr>
            <a:xfrm>
              <a:off x="820818" y="4179963"/>
              <a:ext cx="47727" cy="171071"/>
            </a:xfrm>
            <a:custGeom>
              <a:rect b="b" l="l" r="r" t="t"/>
              <a:pathLst>
                <a:path extrusionOk="0" h="5269" w="1470">
                  <a:moveTo>
                    <a:pt x="139" y="0"/>
                  </a:moveTo>
                  <a:lnTo>
                    <a:pt x="139" y="0"/>
                  </a:lnTo>
                  <a:cubicBezTo>
                    <a:pt x="28" y="444"/>
                    <a:pt x="0" y="915"/>
                    <a:pt x="28" y="1386"/>
                  </a:cubicBezTo>
                  <a:cubicBezTo>
                    <a:pt x="56" y="1858"/>
                    <a:pt x="111" y="2301"/>
                    <a:pt x="222" y="2773"/>
                  </a:cubicBezTo>
                  <a:cubicBezTo>
                    <a:pt x="361" y="3216"/>
                    <a:pt x="527" y="3660"/>
                    <a:pt x="721" y="4076"/>
                  </a:cubicBezTo>
                  <a:cubicBezTo>
                    <a:pt x="832" y="4270"/>
                    <a:pt x="943" y="4492"/>
                    <a:pt x="1082" y="4686"/>
                  </a:cubicBezTo>
                  <a:cubicBezTo>
                    <a:pt x="1192" y="4880"/>
                    <a:pt x="1331" y="5074"/>
                    <a:pt x="1470" y="5268"/>
                  </a:cubicBezTo>
                  <a:cubicBezTo>
                    <a:pt x="1248" y="4852"/>
                    <a:pt x="1026" y="4436"/>
                    <a:pt x="860" y="4020"/>
                  </a:cubicBezTo>
                  <a:cubicBezTo>
                    <a:pt x="693" y="3604"/>
                    <a:pt x="527" y="3161"/>
                    <a:pt x="416" y="2717"/>
                  </a:cubicBezTo>
                  <a:cubicBezTo>
                    <a:pt x="305" y="2274"/>
                    <a:pt x="222" y="1830"/>
                    <a:pt x="167" y="1386"/>
                  </a:cubicBezTo>
                  <a:cubicBezTo>
                    <a:pt x="111" y="915"/>
                    <a:pt x="111" y="472"/>
                    <a:pt x="139" y="0"/>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2" name="Google Shape;2062;p49"/>
            <p:cNvSpPr/>
            <p:nvPr/>
          </p:nvSpPr>
          <p:spPr>
            <a:xfrm>
              <a:off x="224011" y="3732672"/>
              <a:ext cx="2011037" cy="802045"/>
            </a:xfrm>
            <a:custGeom>
              <a:rect b="b" l="l" r="r" t="t"/>
              <a:pathLst>
                <a:path extrusionOk="0" h="24703" w="61940">
                  <a:moveTo>
                    <a:pt x="52046" y="1"/>
                  </a:moveTo>
                  <a:cubicBezTo>
                    <a:pt x="47954" y="1"/>
                    <a:pt x="45769" y="3459"/>
                    <a:pt x="41616" y="5681"/>
                  </a:cubicBezTo>
                  <a:cubicBezTo>
                    <a:pt x="41422" y="5764"/>
                    <a:pt x="41256" y="5875"/>
                    <a:pt x="41062" y="5959"/>
                  </a:cubicBezTo>
                  <a:cubicBezTo>
                    <a:pt x="40479" y="6236"/>
                    <a:pt x="39897" y="6485"/>
                    <a:pt x="39315" y="6679"/>
                  </a:cubicBezTo>
                  <a:cubicBezTo>
                    <a:pt x="37689" y="7213"/>
                    <a:pt x="35993" y="7490"/>
                    <a:pt x="34270" y="7490"/>
                  </a:cubicBezTo>
                  <a:cubicBezTo>
                    <a:pt x="34113" y="7490"/>
                    <a:pt x="33955" y="7488"/>
                    <a:pt x="33798" y="7483"/>
                  </a:cubicBezTo>
                  <a:lnTo>
                    <a:pt x="33104" y="7483"/>
                  </a:lnTo>
                  <a:cubicBezTo>
                    <a:pt x="27204" y="7375"/>
                    <a:pt x="24957" y="6012"/>
                    <a:pt x="20740" y="6012"/>
                  </a:cubicBezTo>
                  <a:cubicBezTo>
                    <a:pt x="20657" y="6012"/>
                    <a:pt x="20574" y="6013"/>
                    <a:pt x="20489" y="6014"/>
                  </a:cubicBezTo>
                  <a:cubicBezTo>
                    <a:pt x="20416" y="6013"/>
                    <a:pt x="20344" y="6012"/>
                    <a:pt x="20271" y="6012"/>
                  </a:cubicBezTo>
                  <a:cubicBezTo>
                    <a:pt x="18599" y="6012"/>
                    <a:pt x="16955" y="6317"/>
                    <a:pt x="15388" y="6901"/>
                  </a:cubicBezTo>
                  <a:cubicBezTo>
                    <a:pt x="6072" y="10616"/>
                    <a:pt x="11035" y="18546"/>
                    <a:pt x="2218" y="21124"/>
                  </a:cubicBezTo>
                  <a:cubicBezTo>
                    <a:pt x="1137" y="21429"/>
                    <a:pt x="777" y="21485"/>
                    <a:pt x="444" y="21707"/>
                  </a:cubicBezTo>
                  <a:cubicBezTo>
                    <a:pt x="0" y="21956"/>
                    <a:pt x="222" y="22566"/>
                    <a:pt x="832" y="23093"/>
                  </a:cubicBezTo>
                  <a:cubicBezTo>
                    <a:pt x="1491" y="23655"/>
                    <a:pt x="2326" y="23960"/>
                    <a:pt x="3185" y="23960"/>
                  </a:cubicBezTo>
                  <a:cubicBezTo>
                    <a:pt x="3555" y="23960"/>
                    <a:pt x="3930" y="23903"/>
                    <a:pt x="4298" y="23786"/>
                  </a:cubicBezTo>
                  <a:cubicBezTo>
                    <a:pt x="5573" y="23370"/>
                    <a:pt x="5989" y="22649"/>
                    <a:pt x="6488" y="22317"/>
                  </a:cubicBezTo>
                  <a:cubicBezTo>
                    <a:pt x="6534" y="22284"/>
                    <a:pt x="6573" y="22270"/>
                    <a:pt x="6610" y="22270"/>
                  </a:cubicBezTo>
                  <a:cubicBezTo>
                    <a:pt x="6791" y="22270"/>
                    <a:pt x="6918" y="22631"/>
                    <a:pt x="7680" y="22954"/>
                  </a:cubicBezTo>
                  <a:cubicBezTo>
                    <a:pt x="7947" y="23076"/>
                    <a:pt x="8226" y="23133"/>
                    <a:pt x="8501" y="23133"/>
                  </a:cubicBezTo>
                  <a:cubicBezTo>
                    <a:pt x="9165" y="23133"/>
                    <a:pt x="9803" y="22795"/>
                    <a:pt x="10175" y="22206"/>
                  </a:cubicBezTo>
                  <a:cubicBezTo>
                    <a:pt x="11201" y="20487"/>
                    <a:pt x="10397" y="18296"/>
                    <a:pt x="11700" y="16439"/>
                  </a:cubicBezTo>
                  <a:cubicBezTo>
                    <a:pt x="11756" y="16356"/>
                    <a:pt x="11811" y="16245"/>
                    <a:pt x="11894" y="16162"/>
                  </a:cubicBezTo>
                  <a:cubicBezTo>
                    <a:pt x="12449" y="15441"/>
                    <a:pt x="13142" y="14858"/>
                    <a:pt x="13974" y="14470"/>
                  </a:cubicBezTo>
                  <a:cubicBezTo>
                    <a:pt x="14270" y="14322"/>
                    <a:pt x="14590" y="14249"/>
                    <a:pt x="14910" y="14249"/>
                  </a:cubicBezTo>
                  <a:cubicBezTo>
                    <a:pt x="15071" y="14249"/>
                    <a:pt x="15231" y="14267"/>
                    <a:pt x="15388" y="14304"/>
                  </a:cubicBezTo>
                  <a:cubicBezTo>
                    <a:pt x="17301" y="14720"/>
                    <a:pt x="18659" y="16577"/>
                    <a:pt x="21321" y="18601"/>
                  </a:cubicBezTo>
                  <a:cubicBezTo>
                    <a:pt x="22458" y="19433"/>
                    <a:pt x="23706" y="20182"/>
                    <a:pt x="24981" y="20819"/>
                  </a:cubicBezTo>
                  <a:cubicBezTo>
                    <a:pt x="28530" y="22538"/>
                    <a:pt x="32134" y="23675"/>
                    <a:pt x="35960" y="23842"/>
                  </a:cubicBezTo>
                  <a:lnTo>
                    <a:pt x="37291" y="23842"/>
                  </a:lnTo>
                  <a:cubicBezTo>
                    <a:pt x="37707" y="23842"/>
                    <a:pt x="38151" y="23814"/>
                    <a:pt x="38594" y="23786"/>
                  </a:cubicBezTo>
                  <a:lnTo>
                    <a:pt x="38844" y="23786"/>
                  </a:lnTo>
                  <a:cubicBezTo>
                    <a:pt x="38879" y="23783"/>
                    <a:pt x="38916" y="23782"/>
                    <a:pt x="38955" y="23782"/>
                  </a:cubicBezTo>
                  <a:cubicBezTo>
                    <a:pt x="39923" y="23782"/>
                    <a:pt x="41785" y="24702"/>
                    <a:pt x="43357" y="24702"/>
                  </a:cubicBezTo>
                  <a:cubicBezTo>
                    <a:pt x="44011" y="24702"/>
                    <a:pt x="44614" y="24543"/>
                    <a:pt x="45082" y="24091"/>
                  </a:cubicBezTo>
                  <a:cubicBezTo>
                    <a:pt x="46052" y="23176"/>
                    <a:pt x="46940" y="22150"/>
                    <a:pt x="47744" y="21069"/>
                  </a:cubicBezTo>
                  <a:cubicBezTo>
                    <a:pt x="48991" y="19322"/>
                    <a:pt x="49185" y="18491"/>
                    <a:pt x="49241" y="18158"/>
                  </a:cubicBezTo>
                  <a:cubicBezTo>
                    <a:pt x="49324" y="17659"/>
                    <a:pt x="49379" y="17160"/>
                    <a:pt x="49379" y="16688"/>
                  </a:cubicBezTo>
                  <a:cubicBezTo>
                    <a:pt x="49546" y="15884"/>
                    <a:pt x="49878" y="15163"/>
                    <a:pt x="50405" y="14553"/>
                  </a:cubicBezTo>
                  <a:cubicBezTo>
                    <a:pt x="50710" y="14138"/>
                    <a:pt x="51265" y="13528"/>
                    <a:pt x="51875" y="12779"/>
                  </a:cubicBezTo>
                  <a:cubicBezTo>
                    <a:pt x="52786" y="11640"/>
                    <a:pt x="52955" y="11290"/>
                    <a:pt x="53167" y="11290"/>
                  </a:cubicBezTo>
                  <a:cubicBezTo>
                    <a:pt x="53238" y="11290"/>
                    <a:pt x="53315" y="11330"/>
                    <a:pt x="53427" y="11393"/>
                  </a:cubicBezTo>
                  <a:cubicBezTo>
                    <a:pt x="54193" y="11797"/>
                    <a:pt x="55040" y="12005"/>
                    <a:pt x="55882" y="12005"/>
                  </a:cubicBezTo>
                  <a:cubicBezTo>
                    <a:pt x="56137" y="12005"/>
                    <a:pt x="56392" y="11986"/>
                    <a:pt x="56643" y="11947"/>
                  </a:cubicBezTo>
                  <a:cubicBezTo>
                    <a:pt x="57226" y="11892"/>
                    <a:pt x="57697" y="11337"/>
                    <a:pt x="57253" y="10838"/>
                  </a:cubicBezTo>
                  <a:cubicBezTo>
                    <a:pt x="56754" y="10284"/>
                    <a:pt x="55950" y="10256"/>
                    <a:pt x="54897" y="9424"/>
                  </a:cubicBezTo>
                  <a:cubicBezTo>
                    <a:pt x="54758" y="9341"/>
                    <a:pt x="54148" y="8814"/>
                    <a:pt x="54287" y="8703"/>
                  </a:cubicBezTo>
                  <a:cubicBezTo>
                    <a:pt x="54301" y="8690"/>
                    <a:pt x="54315" y="8683"/>
                    <a:pt x="54332" y="8683"/>
                  </a:cubicBezTo>
                  <a:cubicBezTo>
                    <a:pt x="54349" y="8683"/>
                    <a:pt x="54370" y="8690"/>
                    <a:pt x="54398" y="8703"/>
                  </a:cubicBezTo>
                  <a:cubicBezTo>
                    <a:pt x="55033" y="9021"/>
                    <a:pt x="56832" y="9567"/>
                    <a:pt x="58176" y="9567"/>
                  </a:cubicBezTo>
                  <a:cubicBezTo>
                    <a:pt x="58239" y="9567"/>
                    <a:pt x="58301" y="9565"/>
                    <a:pt x="58362" y="9563"/>
                  </a:cubicBezTo>
                  <a:cubicBezTo>
                    <a:pt x="59194" y="9535"/>
                    <a:pt x="59998" y="9202"/>
                    <a:pt x="60608" y="8648"/>
                  </a:cubicBezTo>
                  <a:cubicBezTo>
                    <a:pt x="61246" y="8093"/>
                    <a:pt x="61939" y="7289"/>
                    <a:pt x="61301" y="6707"/>
                  </a:cubicBezTo>
                  <a:cubicBezTo>
                    <a:pt x="60885" y="6291"/>
                    <a:pt x="60719" y="6180"/>
                    <a:pt x="59139" y="5265"/>
                  </a:cubicBezTo>
                  <a:cubicBezTo>
                    <a:pt x="57642" y="4378"/>
                    <a:pt x="58030" y="3796"/>
                    <a:pt x="56782" y="2216"/>
                  </a:cubicBezTo>
                  <a:cubicBezTo>
                    <a:pt x="55756" y="913"/>
                    <a:pt x="54259" y="136"/>
                    <a:pt x="52651" y="25"/>
                  </a:cubicBezTo>
                  <a:cubicBezTo>
                    <a:pt x="52445" y="9"/>
                    <a:pt x="52243" y="1"/>
                    <a:pt x="52046"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3" name="Google Shape;2063;p49"/>
            <p:cNvSpPr/>
            <p:nvPr/>
          </p:nvSpPr>
          <p:spPr>
            <a:xfrm>
              <a:off x="2161149" y="3924321"/>
              <a:ext cx="67532" cy="89123"/>
            </a:xfrm>
            <a:custGeom>
              <a:rect b="b" l="l" r="r" t="t"/>
              <a:pathLst>
                <a:path extrusionOk="0" h="2745" w="2080">
                  <a:moveTo>
                    <a:pt x="555" y="0"/>
                  </a:moveTo>
                  <a:cubicBezTo>
                    <a:pt x="333" y="194"/>
                    <a:pt x="167" y="471"/>
                    <a:pt x="111" y="776"/>
                  </a:cubicBezTo>
                  <a:cubicBezTo>
                    <a:pt x="1" y="1525"/>
                    <a:pt x="333" y="2301"/>
                    <a:pt x="943" y="2745"/>
                  </a:cubicBezTo>
                  <a:cubicBezTo>
                    <a:pt x="1137" y="2551"/>
                    <a:pt x="1331" y="2385"/>
                    <a:pt x="1498" y="2190"/>
                  </a:cubicBezTo>
                  <a:cubicBezTo>
                    <a:pt x="1886" y="1747"/>
                    <a:pt x="2080" y="1220"/>
                    <a:pt x="1664" y="804"/>
                  </a:cubicBezTo>
                  <a:cubicBezTo>
                    <a:pt x="1331" y="499"/>
                    <a:pt x="943" y="222"/>
                    <a:pt x="555"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4" name="Google Shape;2064;p49"/>
            <p:cNvSpPr/>
            <p:nvPr/>
          </p:nvSpPr>
          <p:spPr>
            <a:xfrm>
              <a:off x="2006314" y="3868317"/>
              <a:ext cx="37045" cy="33084"/>
            </a:xfrm>
            <a:custGeom>
              <a:rect b="b" l="l" r="r" t="t"/>
              <a:pathLst>
                <a:path extrusionOk="0" h="1019" w="1141">
                  <a:moveTo>
                    <a:pt x="522" y="1"/>
                  </a:moveTo>
                  <a:cubicBezTo>
                    <a:pt x="428" y="1"/>
                    <a:pt x="334" y="29"/>
                    <a:pt x="250" y="89"/>
                  </a:cubicBezTo>
                  <a:cubicBezTo>
                    <a:pt x="1" y="339"/>
                    <a:pt x="28" y="727"/>
                    <a:pt x="333" y="949"/>
                  </a:cubicBezTo>
                  <a:cubicBezTo>
                    <a:pt x="408" y="997"/>
                    <a:pt x="481" y="1018"/>
                    <a:pt x="549" y="1018"/>
                  </a:cubicBezTo>
                  <a:cubicBezTo>
                    <a:pt x="910" y="1018"/>
                    <a:pt x="1140" y="425"/>
                    <a:pt x="860" y="145"/>
                  </a:cubicBezTo>
                  <a:cubicBezTo>
                    <a:pt x="766" y="50"/>
                    <a:pt x="645" y="1"/>
                    <a:pt x="52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5" name="Google Shape;2065;p49"/>
            <p:cNvSpPr/>
            <p:nvPr/>
          </p:nvSpPr>
          <p:spPr>
            <a:xfrm>
              <a:off x="1767780" y="3798286"/>
              <a:ext cx="183669" cy="229350"/>
            </a:xfrm>
            <a:custGeom>
              <a:rect b="b" l="l" r="r" t="t"/>
              <a:pathLst>
                <a:path extrusionOk="0" h="7064" w="5657">
                  <a:moveTo>
                    <a:pt x="2052" y="1"/>
                  </a:moveTo>
                  <a:cubicBezTo>
                    <a:pt x="1387" y="306"/>
                    <a:pt x="805" y="777"/>
                    <a:pt x="361" y="1359"/>
                  </a:cubicBezTo>
                  <a:cubicBezTo>
                    <a:pt x="139" y="1636"/>
                    <a:pt x="28" y="1997"/>
                    <a:pt x="0" y="2385"/>
                  </a:cubicBezTo>
                  <a:cubicBezTo>
                    <a:pt x="0" y="2745"/>
                    <a:pt x="195" y="3106"/>
                    <a:pt x="527" y="3328"/>
                  </a:cubicBezTo>
                  <a:cubicBezTo>
                    <a:pt x="832" y="3522"/>
                    <a:pt x="1193" y="3633"/>
                    <a:pt x="1359" y="3938"/>
                  </a:cubicBezTo>
                  <a:cubicBezTo>
                    <a:pt x="1525" y="4215"/>
                    <a:pt x="1609" y="4548"/>
                    <a:pt x="1581" y="4908"/>
                  </a:cubicBezTo>
                  <a:cubicBezTo>
                    <a:pt x="1553" y="5268"/>
                    <a:pt x="1581" y="5629"/>
                    <a:pt x="1692" y="5989"/>
                  </a:cubicBezTo>
                  <a:cubicBezTo>
                    <a:pt x="1830" y="6350"/>
                    <a:pt x="2108" y="6627"/>
                    <a:pt x="2440" y="6821"/>
                  </a:cubicBezTo>
                  <a:cubicBezTo>
                    <a:pt x="2654" y="6977"/>
                    <a:pt x="2909" y="7064"/>
                    <a:pt x="3176" y="7064"/>
                  </a:cubicBezTo>
                  <a:cubicBezTo>
                    <a:pt x="3290" y="7064"/>
                    <a:pt x="3406" y="7048"/>
                    <a:pt x="3522" y="7015"/>
                  </a:cubicBezTo>
                  <a:cubicBezTo>
                    <a:pt x="3882" y="6904"/>
                    <a:pt x="4187" y="6627"/>
                    <a:pt x="4326" y="6267"/>
                  </a:cubicBezTo>
                  <a:cubicBezTo>
                    <a:pt x="4437" y="5906"/>
                    <a:pt x="4464" y="5518"/>
                    <a:pt x="4381" y="5157"/>
                  </a:cubicBezTo>
                  <a:cubicBezTo>
                    <a:pt x="4353" y="4991"/>
                    <a:pt x="4326" y="4825"/>
                    <a:pt x="4270" y="4631"/>
                  </a:cubicBezTo>
                  <a:cubicBezTo>
                    <a:pt x="4243" y="4464"/>
                    <a:pt x="4215" y="4298"/>
                    <a:pt x="4215" y="4132"/>
                  </a:cubicBezTo>
                  <a:cubicBezTo>
                    <a:pt x="4215" y="3965"/>
                    <a:pt x="4298" y="3827"/>
                    <a:pt x="4437" y="3716"/>
                  </a:cubicBezTo>
                  <a:cubicBezTo>
                    <a:pt x="4575" y="3605"/>
                    <a:pt x="4714" y="3522"/>
                    <a:pt x="4880" y="3438"/>
                  </a:cubicBezTo>
                  <a:cubicBezTo>
                    <a:pt x="5213" y="3272"/>
                    <a:pt x="5462" y="2967"/>
                    <a:pt x="5573" y="2607"/>
                  </a:cubicBezTo>
                  <a:cubicBezTo>
                    <a:pt x="5657" y="2246"/>
                    <a:pt x="5629" y="1858"/>
                    <a:pt x="5462" y="1525"/>
                  </a:cubicBezTo>
                  <a:cubicBezTo>
                    <a:pt x="5324" y="1193"/>
                    <a:pt x="5157" y="888"/>
                    <a:pt x="4908" y="610"/>
                  </a:cubicBezTo>
                  <a:lnTo>
                    <a:pt x="4908" y="610"/>
                  </a:lnTo>
                  <a:cubicBezTo>
                    <a:pt x="5130" y="888"/>
                    <a:pt x="5296" y="1220"/>
                    <a:pt x="5435" y="1553"/>
                  </a:cubicBezTo>
                  <a:cubicBezTo>
                    <a:pt x="5573" y="1886"/>
                    <a:pt x="5573" y="2246"/>
                    <a:pt x="5490" y="2579"/>
                  </a:cubicBezTo>
                  <a:cubicBezTo>
                    <a:pt x="5379" y="2912"/>
                    <a:pt x="5130" y="3189"/>
                    <a:pt x="4825" y="3355"/>
                  </a:cubicBezTo>
                  <a:cubicBezTo>
                    <a:pt x="4658" y="3411"/>
                    <a:pt x="4492" y="3522"/>
                    <a:pt x="4353" y="3633"/>
                  </a:cubicBezTo>
                  <a:cubicBezTo>
                    <a:pt x="4187" y="3743"/>
                    <a:pt x="4104" y="3938"/>
                    <a:pt x="4076" y="4132"/>
                  </a:cubicBezTo>
                  <a:cubicBezTo>
                    <a:pt x="4076" y="4326"/>
                    <a:pt x="4104" y="4492"/>
                    <a:pt x="4132" y="4686"/>
                  </a:cubicBezTo>
                  <a:cubicBezTo>
                    <a:pt x="4187" y="4853"/>
                    <a:pt x="4215" y="5019"/>
                    <a:pt x="4243" y="5213"/>
                  </a:cubicBezTo>
                  <a:cubicBezTo>
                    <a:pt x="4326" y="5546"/>
                    <a:pt x="4298" y="5878"/>
                    <a:pt x="4187" y="6211"/>
                  </a:cubicBezTo>
                  <a:cubicBezTo>
                    <a:pt x="4076" y="6544"/>
                    <a:pt x="3799" y="6766"/>
                    <a:pt x="3494" y="6876"/>
                  </a:cubicBezTo>
                  <a:cubicBezTo>
                    <a:pt x="3413" y="6890"/>
                    <a:pt x="3331" y="6897"/>
                    <a:pt x="3248" y="6897"/>
                  </a:cubicBezTo>
                  <a:cubicBezTo>
                    <a:pt x="2991" y="6897"/>
                    <a:pt x="2733" y="6829"/>
                    <a:pt x="2524" y="6682"/>
                  </a:cubicBezTo>
                  <a:cubicBezTo>
                    <a:pt x="2246" y="6516"/>
                    <a:pt x="1997" y="6267"/>
                    <a:pt x="1858" y="5934"/>
                  </a:cubicBezTo>
                  <a:cubicBezTo>
                    <a:pt x="1775" y="5601"/>
                    <a:pt x="1719" y="5241"/>
                    <a:pt x="1775" y="4908"/>
                  </a:cubicBezTo>
                  <a:cubicBezTo>
                    <a:pt x="1803" y="4520"/>
                    <a:pt x="1692" y="4159"/>
                    <a:pt x="1498" y="3827"/>
                  </a:cubicBezTo>
                  <a:cubicBezTo>
                    <a:pt x="1387" y="3660"/>
                    <a:pt x="1248" y="3549"/>
                    <a:pt x="1082" y="3466"/>
                  </a:cubicBezTo>
                  <a:cubicBezTo>
                    <a:pt x="915" y="3355"/>
                    <a:pt x="749" y="3300"/>
                    <a:pt x="610" y="3217"/>
                  </a:cubicBezTo>
                  <a:cubicBezTo>
                    <a:pt x="305" y="3023"/>
                    <a:pt x="139" y="2718"/>
                    <a:pt x="139" y="2357"/>
                  </a:cubicBezTo>
                  <a:cubicBezTo>
                    <a:pt x="139" y="2024"/>
                    <a:pt x="250" y="1664"/>
                    <a:pt x="472" y="1387"/>
                  </a:cubicBezTo>
                  <a:cubicBezTo>
                    <a:pt x="888" y="805"/>
                    <a:pt x="1414" y="333"/>
                    <a:pt x="205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6" name="Google Shape;2066;p49"/>
            <p:cNvSpPr/>
            <p:nvPr/>
          </p:nvSpPr>
          <p:spPr>
            <a:xfrm>
              <a:off x="710982" y="3980781"/>
              <a:ext cx="270097" cy="56071"/>
            </a:xfrm>
            <a:custGeom>
              <a:rect b="b" l="l" r="r" t="t"/>
              <a:pathLst>
                <a:path extrusionOk="0" h="1727" w="8319">
                  <a:moveTo>
                    <a:pt x="5106" y="1"/>
                  </a:moveTo>
                  <a:cubicBezTo>
                    <a:pt x="4742" y="1"/>
                    <a:pt x="4381" y="22"/>
                    <a:pt x="4021" y="63"/>
                  </a:cubicBezTo>
                  <a:cubicBezTo>
                    <a:pt x="3272" y="146"/>
                    <a:pt x="2579" y="313"/>
                    <a:pt x="1886" y="590"/>
                  </a:cubicBezTo>
                  <a:cubicBezTo>
                    <a:pt x="1193" y="867"/>
                    <a:pt x="555" y="1255"/>
                    <a:pt x="1" y="1727"/>
                  </a:cubicBezTo>
                  <a:cubicBezTo>
                    <a:pt x="583" y="1311"/>
                    <a:pt x="1248" y="978"/>
                    <a:pt x="1914" y="729"/>
                  </a:cubicBezTo>
                  <a:cubicBezTo>
                    <a:pt x="2607" y="479"/>
                    <a:pt x="3300" y="313"/>
                    <a:pt x="4021" y="257"/>
                  </a:cubicBezTo>
                  <a:cubicBezTo>
                    <a:pt x="4486" y="204"/>
                    <a:pt x="4952" y="173"/>
                    <a:pt x="5410" y="173"/>
                  </a:cubicBezTo>
                  <a:cubicBezTo>
                    <a:pt x="5661" y="173"/>
                    <a:pt x="5910" y="182"/>
                    <a:pt x="6156" y="202"/>
                  </a:cubicBezTo>
                  <a:cubicBezTo>
                    <a:pt x="6877" y="257"/>
                    <a:pt x="7598" y="341"/>
                    <a:pt x="8318" y="451"/>
                  </a:cubicBezTo>
                  <a:cubicBezTo>
                    <a:pt x="7625" y="285"/>
                    <a:pt x="6904" y="146"/>
                    <a:pt x="6211" y="63"/>
                  </a:cubicBezTo>
                  <a:cubicBezTo>
                    <a:pt x="5837" y="22"/>
                    <a:pt x="5470" y="1"/>
                    <a:pt x="510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7" name="Google Shape;2067;p49"/>
            <p:cNvSpPr/>
            <p:nvPr/>
          </p:nvSpPr>
          <p:spPr>
            <a:xfrm>
              <a:off x="1475221" y="4211877"/>
              <a:ext cx="343246" cy="729188"/>
            </a:xfrm>
            <a:custGeom>
              <a:rect b="b" l="l" r="r" t="t"/>
              <a:pathLst>
                <a:path extrusionOk="0" h="22459" w="10572">
                  <a:moveTo>
                    <a:pt x="4668" y="0"/>
                  </a:moveTo>
                  <a:cubicBezTo>
                    <a:pt x="4385" y="0"/>
                    <a:pt x="4095" y="23"/>
                    <a:pt x="3799" y="71"/>
                  </a:cubicBezTo>
                  <a:cubicBezTo>
                    <a:pt x="3051" y="182"/>
                    <a:pt x="2357" y="487"/>
                    <a:pt x="1775" y="986"/>
                  </a:cubicBezTo>
                  <a:cubicBezTo>
                    <a:pt x="1" y="2511"/>
                    <a:pt x="361" y="6059"/>
                    <a:pt x="195" y="7584"/>
                  </a:cubicBezTo>
                  <a:cubicBezTo>
                    <a:pt x="139" y="8222"/>
                    <a:pt x="167" y="10690"/>
                    <a:pt x="223" y="11494"/>
                  </a:cubicBezTo>
                  <a:cubicBezTo>
                    <a:pt x="333" y="12991"/>
                    <a:pt x="472" y="14460"/>
                    <a:pt x="694" y="15902"/>
                  </a:cubicBezTo>
                  <a:cubicBezTo>
                    <a:pt x="943" y="17482"/>
                    <a:pt x="1248" y="19118"/>
                    <a:pt x="1941" y="20588"/>
                  </a:cubicBezTo>
                  <a:cubicBezTo>
                    <a:pt x="2413" y="21586"/>
                    <a:pt x="3134" y="22196"/>
                    <a:pt x="4492" y="22418"/>
                  </a:cubicBezTo>
                  <a:cubicBezTo>
                    <a:pt x="4655" y="22446"/>
                    <a:pt x="4813" y="22459"/>
                    <a:pt x="4965" y="22459"/>
                  </a:cubicBezTo>
                  <a:cubicBezTo>
                    <a:pt x="6008" y="22459"/>
                    <a:pt x="6787" y="21851"/>
                    <a:pt x="6932" y="21392"/>
                  </a:cubicBezTo>
                  <a:cubicBezTo>
                    <a:pt x="7653" y="19118"/>
                    <a:pt x="4187" y="18980"/>
                    <a:pt x="4659" y="13767"/>
                  </a:cubicBezTo>
                  <a:cubicBezTo>
                    <a:pt x="4908" y="11133"/>
                    <a:pt x="6183" y="9886"/>
                    <a:pt x="7570" y="7889"/>
                  </a:cubicBezTo>
                  <a:cubicBezTo>
                    <a:pt x="10572" y="3553"/>
                    <a:pt x="8183" y="0"/>
                    <a:pt x="4668"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8" name="Google Shape;2068;p49"/>
            <p:cNvSpPr/>
            <p:nvPr/>
          </p:nvSpPr>
          <p:spPr>
            <a:xfrm>
              <a:off x="1476130" y="4278077"/>
              <a:ext cx="27922" cy="228669"/>
            </a:xfrm>
            <a:custGeom>
              <a:rect b="b" l="l" r="r" t="t"/>
              <a:pathLst>
                <a:path extrusionOk="0" h="7043" w="860">
                  <a:moveTo>
                    <a:pt x="860" y="0"/>
                  </a:moveTo>
                  <a:cubicBezTo>
                    <a:pt x="499" y="1137"/>
                    <a:pt x="278" y="2301"/>
                    <a:pt x="139" y="3466"/>
                  </a:cubicBezTo>
                  <a:cubicBezTo>
                    <a:pt x="56" y="4076"/>
                    <a:pt x="28" y="4658"/>
                    <a:pt x="28" y="5268"/>
                  </a:cubicBezTo>
                  <a:cubicBezTo>
                    <a:pt x="0" y="5850"/>
                    <a:pt x="56" y="6433"/>
                    <a:pt x="139" y="7043"/>
                  </a:cubicBezTo>
                  <a:cubicBezTo>
                    <a:pt x="111" y="6433"/>
                    <a:pt x="111" y="5850"/>
                    <a:pt x="139" y="5268"/>
                  </a:cubicBezTo>
                  <a:cubicBezTo>
                    <a:pt x="167" y="4658"/>
                    <a:pt x="222" y="4076"/>
                    <a:pt x="305" y="3494"/>
                  </a:cubicBezTo>
                  <a:cubicBezTo>
                    <a:pt x="416" y="2329"/>
                    <a:pt x="666" y="1165"/>
                    <a:pt x="86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9" name="Google Shape;2069;p49"/>
            <p:cNvSpPr/>
            <p:nvPr/>
          </p:nvSpPr>
          <p:spPr>
            <a:xfrm>
              <a:off x="1687652" y="4275382"/>
              <a:ext cx="143182" cy="241266"/>
            </a:xfrm>
            <a:custGeom>
              <a:rect b="b" l="l" r="r" t="t"/>
              <a:pathLst>
                <a:path extrusionOk="0" h="7431" w="4410">
                  <a:moveTo>
                    <a:pt x="4298" y="0"/>
                  </a:moveTo>
                  <a:lnTo>
                    <a:pt x="4298" y="0"/>
                  </a:lnTo>
                  <a:cubicBezTo>
                    <a:pt x="4326" y="721"/>
                    <a:pt x="4187" y="1470"/>
                    <a:pt x="3882" y="2135"/>
                  </a:cubicBezTo>
                  <a:cubicBezTo>
                    <a:pt x="3578" y="2800"/>
                    <a:pt x="3217" y="3438"/>
                    <a:pt x="2801" y="4020"/>
                  </a:cubicBezTo>
                  <a:cubicBezTo>
                    <a:pt x="2385" y="4630"/>
                    <a:pt x="1914" y="5212"/>
                    <a:pt x="1443" y="5767"/>
                  </a:cubicBezTo>
                  <a:cubicBezTo>
                    <a:pt x="971" y="6322"/>
                    <a:pt x="500" y="6876"/>
                    <a:pt x="1" y="7431"/>
                  </a:cubicBezTo>
                  <a:cubicBezTo>
                    <a:pt x="528" y="6931"/>
                    <a:pt x="1054" y="6405"/>
                    <a:pt x="1554" y="5850"/>
                  </a:cubicBezTo>
                  <a:cubicBezTo>
                    <a:pt x="2053" y="5296"/>
                    <a:pt x="2524" y="4741"/>
                    <a:pt x="2940" y="4131"/>
                  </a:cubicBezTo>
                  <a:cubicBezTo>
                    <a:pt x="3356" y="3521"/>
                    <a:pt x="3716" y="2856"/>
                    <a:pt x="3993" y="2163"/>
                  </a:cubicBezTo>
                  <a:cubicBezTo>
                    <a:pt x="4298" y="1497"/>
                    <a:pt x="4409" y="721"/>
                    <a:pt x="4298"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0" name="Google Shape;2070;p49"/>
            <p:cNvSpPr/>
            <p:nvPr/>
          </p:nvSpPr>
          <p:spPr>
            <a:xfrm flipH="1">
              <a:off x="631185" y="4889883"/>
              <a:ext cx="24130" cy="43160"/>
            </a:xfrm>
            <a:custGeom>
              <a:rect b="b" l="l" r="r" t="t"/>
              <a:pathLst>
                <a:path extrusionOk="0" h="1887" w="1055">
                  <a:moveTo>
                    <a:pt x="1" y="1"/>
                  </a:moveTo>
                  <a:lnTo>
                    <a:pt x="1" y="1"/>
                  </a:lnTo>
                  <a:cubicBezTo>
                    <a:pt x="167" y="306"/>
                    <a:pt x="361" y="611"/>
                    <a:pt x="527" y="916"/>
                  </a:cubicBezTo>
                  <a:cubicBezTo>
                    <a:pt x="638" y="1054"/>
                    <a:pt x="722" y="1221"/>
                    <a:pt x="805" y="1387"/>
                  </a:cubicBezTo>
                  <a:lnTo>
                    <a:pt x="1054" y="1886"/>
                  </a:lnTo>
                  <a:cubicBezTo>
                    <a:pt x="999" y="1498"/>
                    <a:pt x="888" y="1165"/>
                    <a:pt x="694" y="833"/>
                  </a:cubicBezTo>
                  <a:cubicBezTo>
                    <a:pt x="500" y="528"/>
                    <a:pt x="278" y="223"/>
                    <a:pt x="1" y="1"/>
                  </a:cubicBezTo>
                  <a:close/>
                </a:path>
              </a:pathLst>
            </a:custGeom>
            <a:solidFill>
              <a:srgbClr val="94512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1" name="Google Shape;2071;p49"/>
            <p:cNvSpPr/>
            <p:nvPr/>
          </p:nvSpPr>
          <p:spPr>
            <a:xfrm>
              <a:off x="486863" y="4084414"/>
              <a:ext cx="462694" cy="842174"/>
            </a:xfrm>
            <a:custGeom>
              <a:rect b="b" l="l" r="r" t="t"/>
              <a:pathLst>
                <a:path extrusionOk="0" h="25939" w="14251">
                  <a:moveTo>
                    <a:pt x="8512" y="1"/>
                  </a:moveTo>
                  <a:cubicBezTo>
                    <a:pt x="6102" y="1"/>
                    <a:pt x="3529" y="1388"/>
                    <a:pt x="3078" y="3997"/>
                  </a:cubicBezTo>
                  <a:cubicBezTo>
                    <a:pt x="2773" y="5716"/>
                    <a:pt x="3272" y="7462"/>
                    <a:pt x="3521" y="9154"/>
                  </a:cubicBezTo>
                  <a:cubicBezTo>
                    <a:pt x="3577" y="9597"/>
                    <a:pt x="3632" y="10013"/>
                    <a:pt x="3632" y="10457"/>
                  </a:cubicBezTo>
                  <a:cubicBezTo>
                    <a:pt x="3688" y="15226"/>
                    <a:pt x="0" y="17749"/>
                    <a:pt x="111" y="22296"/>
                  </a:cubicBezTo>
                  <a:cubicBezTo>
                    <a:pt x="83" y="22989"/>
                    <a:pt x="166" y="23654"/>
                    <a:pt x="388" y="24320"/>
                  </a:cubicBezTo>
                  <a:cubicBezTo>
                    <a:pt x="804" y="25429"/>
                    <a:pt x="1885" y="25817"/>
                    <a:pt x="2994" y="25928"/>
                  </a:cubicBezTo>
                  <a:cubicBezTo>
                    <a:pt x="3083" y="25935"/>
                    <a:pt x="3171" y="25939"/>
                    <a:pt x="3257" y="25939"/>
                  </a:cubicBezTo>
                  <a:cubicBezTo>
                    <a:pt x="4168" y="25939"/>
                    <a:pt x="4922" y="25529"/>
                    <a:pt x="5074" y="24541"/>
                  </a:cubicBezTo>
                  <a:cubicBezTo>
                    <a:pt x="5407" y="22628"/>
                    <a:pt x="2218" y="22490"/>
                    <a:pt x="5739" y="17555"/>
                  </a:cubicBezTo>
                  <a:cubicBezTo>
                    <a:pt x="7320" y="15364"/>
                    <a:pt x="11562" y="12314"/>
                    <a:pt x="13225" y="7767"/>
                  </a:cubicBezTo>
                  <a:cubicBezTo>
                    <a:pt x="14251" y="4939"/>
                    <a:pt x="13724" y="2250"/>
                    <a:pt x="11257" y="725"/>
                  </a:cubicBezTo>
                  <a:cubicBezTo>
                    <a:pt x="10478" y="238"/>
                    <a:pt x="9509" y="1"/>
                    <a:pt x="8512" y="1"/>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2" name="Google Shape;2072;p49"/>
            <p:cNvSpPr/>
            <p:nvPr/>
          </p:nvSpPr>
          <p:spPr>
            <a:xfrm>
              <a:off x="917115" y="4161035"/>
              <a:ext cx="18961" cy="177370"/>
            </a:xfrm>
            <a:custGeom>
              <a:rect b="b" l="l" r="r" t="t"/>
              <a:pathLst>
                <a:path extrusionOk="0" h="5463" w="584">
                  <a:moveTo>
                    <a:pt x="334" y="1"/>
                  </a:moveTo>
                  <a:cubicBezTo>
                    <a:pt x="389" y="472"/>
                    <a:pt x="417" y="916"/>
                    <a:pt x="417" y="1387"/>
                  </a:cubicBezTo>
                  <a:cubicBezTo>
                    <a:pt x="444" y="1831"/>
                    <a:pt x="417" y="2274"/>
                    <a:pt x="361" y="2746"/>
                  </a:cubicBezTo>
                  <a:cubicBezTo>
                    <a:pt x="361" y="3189"/>
                    <a:pt x="306" y="3661"/>
                    <a:pt x="250" y="4104"/>
                  </a:cubicBezTo>
                  <a:cubicBezTo>
                    <a:pt x="195" y="4548"/>
                    <a:pt x="112" y="5019"/>
                    <a:pt x="1" y="5463"/>
                  </a:cubicBezTo>
                  <a:cubicBezTo>
                    <a:pt x="334" y="4576"/>
                    <a:pt x="500" y="3661"/>
                    <a:pt x="555" y="2746"/>
                  </a:cubicBezTo>
                  <a:cubicBezTo>
                    <a:pt x="583" y="2274"/>
                    <a:pt x="583" y="1831"/>
                    <a:pt x="555" y="1359"/>
                  </a:cubicBezTo>
                  <a:cubicBezTo>
                    <a:pt x="528" y="916"/>
                    <a:pt x="444" y="445"/>
                    <a:pt x="334"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3" name="Google Shape;2073;p49"/>
            <p:cNvSpPr/>
            <p:nvPr/>
          </p:nvSpPr>
          <p:spPr>
            <a:xfrm>
              <a:off x="576861" y="4125030"/>
              <a:ext cx="29740" cy="174675"/>
            </a:xfrm>
            <a:custGeom>
              <a:rect b="b" l="l" r="r" t="t"/>
              <a:pathLst>
                <a:path extrusionOk="0" h="5380" w="916">
                  <a:moveTo>
                    <a:pt x="916" y="1"/>
                  </a:moveTo>
                  <a:cubicBezTo>
                    <a:pt x="638" y="389"/>
                    <a:pt x="472" y="805"/>
                    <a:pt x="333" y="1249"/>
                  </a:cubicBezTo>
                  <a:cubicBezTo>
                    <a:pt x="195" y="1692"/>
                    <a:pt x="112" y="2164"/>
                    <a:pt x="56" y="2635"/>
                  </a:cubicBezTo>
                  <a:cubicBezTo>
                    <a:pt x="1" y="3078"/>
                    <a:pt x="1" y="3550"/>
                    <a:pt x="56" y="4021"/>
                  </a:cubicBezTo>
                  <a:cubicBezTo>
                    <a:pt x="84" y="4243"/>
                    <a:pt x="112" y="4465"/>
                    <a:pt x="167" y="4714"/>
                  </a:cubicBezTo>
                  <a:cubicBezTo>
                    <a:pt x="195" y="4936"/>
                    <a:pt x="278" y="5158"/>
                    <a:pt x="333" y="5380"/>
                  </a:cubicBezTo>
                  <a:cubicBezTo>
                    <a:pt x="250" y="4908"/>
                    <a:pt x="222" y="4465"/>
                    <a:pt x="195" y="3993"/>
                  </a:cubicBezTo>
                  <a:cubicBezTo>
                    <a:pt x="167" y="3522"/>
                    <a:pt x="167" y="3078"/>
                    <a:pt x="222" y="2635"/>
                  </a:cubicBezTo>
                  <a:cubicBezTo>
                    <a:pt x="250" y="2164"/>
                    <a:pt x="333" y="1720"/>
                    <a:pt x="444" y="1276"/>
                  </a:cubicBezTo>
                  <a:cubicBezTo>
                    <a:pt x="555" y="833"/>
                    <a:pt x="721" y="417"/>
                    <a:pt x="916"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4" name="Google Shape;2074;p49"/>
            <p:cNvSpPr/>
            <p:nvPr/>
          </p:nvSpPr>
          <p:spPr>
            <a:xfrm>
              <a:off x="1299704" y="3919809"/>
              <a:ext cx="560844" cy="588733"/>
            </a:xfrm>
            <a:custGeom>
              <a:rect b="b" l="l" r="r" t="t"/>
              <a:pathLst>
                <a:path extrusionOk="0" h="18133" w="17274">
                  <a:moveTo>
                    <a:pt x="8512" y="0"/>
                  </a:moveTo>
                  <a:cubicBezTo>
                    <a:pt x="8318" y="84"/>
                    <a:pt x="8152" y="195"/>
                    <a:pt x="7957" y="278"/>
                  </a:cubicBezTo>
                  <a:cubicBezTo>
                    <a:pt x="7375" y="555"/>
                    <a:pt x="6793" y="777"/>
                    <a:pt x="6211" y="971"/>
                  </a:cubicBezTo>
                  <a:cubicBezTo>
                    <a:pt x="6377" y="1442"/>
                    <a:pt x="7347" y="2607"/>
                    <a:pt x="8401" y="6627"/>
                  </a:cubicBezTo>
                  <a:cubicBezTo>
                    <a:pt x="8451" y="6801"/>
                    <a:pt x="8456" y="6908"/>
                    <a:pt x="8155" y="6908"/>
                  </a:cubicBezTo>
                  <a:cubicBezTo>
                    <a:pt x="8121" y="6908"/>
                    <a:pt x="8083" y="6907"/>
                    <a:pt x="8041" y="6904"/>
                  </a:cubicBezTo>
                  <a:cubicBezTo>
                    <a:pt x="7892" y="6897"/>
                    <a:pt x="7743" y="6894"/>
                    <a:pt x="7594" y="6894"/>
                  </a:cubicBezTo>
                  <a:cubicBezTo>
                    <a:pt x="6551" y="6894"/>
                    <a:pt x="5514" y="7064"/>
                    <a:pt x="4519" y="7403"/>
                  </a:cubicBezTo>
                  <a:cubicBezTo>
                    <a:pt x="4501" y="7410"/>
                    <a:pt x="4484" y="7413"/>
                    <a:pt x="4467" y="7413"/>
                  </a:cubicBezTo>
                  <a:cubicBezTo>
                    <a:pt x="4211" y="7413"/>
                    <a:pt x="4183" y="6645"/>
                    <a:pt x="4131" y="6488"/>
                  </a:cubicBezTo>
                  <a:cubicBezTo>
                    <a:pt x="3965" y="5795"/>
                    <a:pt x="3272" y="2551"/>
                    <a:pt x="2579" y="1719"/>
                  </a:cubicBezTo>
                  <a:cubicBezTo>
                    <a:pt x="2163" y="1775"/>
                    <a:pt x="1359" y="1775"/>
                    <a:pt x="721" y="1775"/>
                  </a:cubicBezTo>
                  <a:lnTo>
                    <a:pt x="0" y="1775"/>
                  </a:lnTo>
                  <a:cubicBezTo>
                    <a:pt x="167" y="2246"/>
                    <a:pt x="499" y="2329"/>
                    <a:pt x="1470" y="6156"/>
                  </a:cubicBezTo>
                  <a:cubicBezTo>
                    <a:pt x="2301" y="9594"/>
                    <a:pt x="2745" y="13115"/>
                    <a:pt x="2828" y="16636"/>
                  </a:cubicBezTo>
                  <a:lnTo>
                    <a:pt x="2800" y="16636"/>
                  </a:lnTo>
                  <a:cubicBezTo>
                    <a:pt x="2800" y="17052"/>
                    <a:pt x="2828" y="17967"/>
                    <a:pt x="2828" y="18133"/>
                  </a:cubicBezTo>
                  <a:lnTo>
                    <a:pt x="4131" y="18133"/>
                  </a:lnTo>
                  <a:cubicBezTo>
                    <a:pt x="4575" y="18133"/>
                    <a:pt x="5019" y="18133"/>
                    <a:pt x="5434" y="18078"/>
                  </a:cubicBezTo>
                  <a:cubicBezTo>
                    <a:pt x="5434" y="17440"/>
                    <a:pt x="5434" y="16747"/>
                    <a:pt x="5379" y="16081"/>
                  </a:cubicBezTo>
                  <a:cubicBezTo>
                    <a:pt x="4963" y="11617"/>
                    <a:pt x="5296" y="14390"/>
                    <a:pt x="4741" y="10120"/>
                  </a:cubicBezTo>
                  <a:cubicBezTo>
                    <a:pt x="4714" y="9926"/>
                    <a:pt x="4769" y="9843"/>
                    <a:pt x="4991" y="9788"/>
                  </a:cubicBezTo>
                  <a:cubicBezTo>
                    <a:pt x="6155" y="9594"/>
                    <a:pt x="7334" y="9496"/>
                    <a:pt x="8515" y="9496"/>
                  </a:cubicBezTo>
                  <a:cubicBezTo>
                    <a:pt x="9697" y="9496"/>
                    <a:pt x="10882" y="9594"/>
                    <a:pt x="12061" y="9788"/>
                  </a:cubicBezTo>
                  <a:cubicBezTo>
                    <a:pt x="13503" y="10037"/>
                    <a:pt x="14889" y="10425"/>
                    <a:pt x="16275" y="10952"/>
                  </a:cubicBezTo>
                  <a:cubicBezTo>
                    <a:pt x="16497" y="10203"/>
                    <a:pt x="16830" y="9483"/>
                    <a:pt x="17273" y="8817"/>
                  </a:cubicBezTo>
                  <a:cubicBezTo>
                    <a:pt x="15887" y="8069"/>
                    <a:pt x="12865" y="7403"/>
                    <a:pt x="11007" y="7154"/>
                  </a:cubicBezTo>
                  <a:cubicBezTo>
                    <a:pt x="10730" y="7098"/>
                    <a:pt x="10841" y="6960"/>
                    <a:pt x="10675" y="5934"/>
                  </a:cubicBezTo>
                  <a:cubicBezTo>
                    <a:pt x="10286" y="3300"/>
                    <a:pt x="9011" y="583"/>
                    <a:pt x="8512"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5" name="Google Shape;2075;p49"/>
            <p:cNvSpPr/>
            <p:nvPr/>
          </p:nvSpPr>
          <p:spPr>
            <a:xfrm>
              <a:off x="1349217" y="4005325"/>
              <a:ext cx="85552" cy="471720"/>
            </a:xfrm>
            <a:custGeom>
              <a:rect b="b" l="l" r="r" t="t"/>
              <a:pathLst>
                <a:path extrusionOk="0" h="14529" w="2635">
                  <a:moveTo>
                    <a:pt x="0" y="0"/>
                  </a:moveTo>
                  <a:cubicBezTo>
                    <a:pt x="416" y="1165"/>
                    <a:pt x="776" y="2357"/>
                    <a:pt x="1054" y="3549"/>
                  </a:cubicBezTo>
                  <a:cubicBezTo>
                    <a:pt x="1359" y="4741"/>
                    <a:pt x="1636" y="5961"/>
                    <a:pt x="1858" y="7181"/>
                  </a:cubicBezTo>
                  <a:cubicBezTo>
                    <a:pt x="2080" y="8374"/>
                    <a:pt x="2218" y="9593"/>
                    <a:pt x="2357" y="10841"/>
                  </a:cubicBezTo>
                  <a:cubicBezTo>
                    <a:pt x="2495" y="12061"/>
                    <a:pt x="2551" y="13281"/>
                    <a:pt x="2606" y="14529"/>
                  </a:cubicBezTo>
                  <a:cubicBezTo>
                    <a:pt x="2606" y="13891"/>
                    <a:pt x="2634" y="13281"/>
                    <a:pt x="2606" y="12671"/>
                  </a:cubicBezTo>
                  <a:cubicBezTo>
                    <a:pt x="2579" y="12061"/>
                    <a:pt x="2551" y="11423"/>
                    <a:pt x="2495" y="10813"/>
                  </a:cubicBezTo>
                  <a:cubicBezTo>
                    <a:pt x="2412" y="9566"/>
                    <a:pt x="2246" y="8346"/>
                    <a:pt x="2024" y="7126"/>
                  </a:cubicBezTo>
                  <a:cubicBezTo>
                    <a:pt x="1802" y="5906"/>
                    <a:pt x="1553" y="4714"/>
                    <a:pt x="1192" y="3522"/>
                  </a:cubicBezTo>
                  <a:cubicBezTo>
                    <a:pt x="887" y="2329"/>
                    <a:pt x="471" y="1165"/>
                    <a:pt x="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6" name="Google Shape;2076;p49"/>
            <p:cNvSpPr/>
            <p:nvPr/>
          </p:nvSpPr>
          <p:spPr>
            <a:xfrm>
              <a:off x="1449117" y="4185709"/>
              <a:ext cx="388928" cy="42890"/>
            </a:xfrm>
            <a:custGeom>
              <a:rect b="b" l="l" r="r" t="t"/>
              <a:pathLst>
                <a:path extrusionOk="0" h="1321" w="11979">
                  <a:moveTo>
                    <a:pt x="4129" y="1"/>
                  </a:moveTo>
                  <a:cubicBezTo>
                    <a:pt x="3757" y="1"/>
                    <a:pt x="3388" y="7"/>
                    <a:pt x="3023" y="17"/>
                  </a:cubicBezTo>
                  <a:cubicBezTo>
                    <a:pt x="1997" y="73"/>
                    <a:pt x="999" y="211"/>
                    <a:pt x="1" y="405"/>
                  </a:cubicBezTo>
                  <a:cubicBezTo>
                    <a:pt x="999" y="267"/>
                    <a:pt x="2025" y="184"/>
                    <a:pt x="3023" y="156"/>
                  </a:cubicBezTo>
                  <a:cubicBezTo>
                    <a:pt x="3272" y="149"/>
                    <a:pt x="3524" y="145"/>
                    <a:pt x="3776" y="145"/>
                  </a:cubicBezTo>
                  <a:cubicBezTo>
                    <a:pt x="4532" y="145"/>
                    <a:pt x="5296" y="177"/>
                    <a:pt x="6045" y="239"/>
                  </a:cubicBezTo>
                  <a:cubicBezTo>
                    <a:pt x="6544" y="267"/>
                    <a:pt x="7043" y="322"/>
                    <a:pt x="7542" y="378"/>
                  </a:cubicBezTo>
                  <a:cubicBezTo>
                    <a:pt x="8041" y="461"/>
                    <a:pt x="8540" y="516"/>
                    <a:pt x="9039" y="627"/>
                  </a:cubicBezTo>
                  <a:cubicBezTo>
                    <a:pt x="10037" y="794"/>
                    <a:pt x="11008" y="1015"/>
                    <a:pt x="11978" y="1320"/>
                  </a:cubicBezTo>
                  <a:cubicBezTo>
                    <a:pt x="11035" y="960"/>
                    <a:pt x="10065" y="683"/>
                    <a:pt x="9067" y="489"/>
                  </a:cubicBezTo>
                  <a:cubicBezTo>
                    <a:pt x="8069" y="267"/>
                    <a:pt x="7071" y="128"/>
                    <a:pt x="6073" y="73"/>
                  </a:cubicBezTo>
                  <a:cubicBezTo>
                    <a:pt x="5422" y="20"/>
                    <a:pt x="4772" y="1"/>
                    <a:pt x="4129"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77" name="Google Shape;2077;p49"/>
            <p:cNvSpPr/>
            <p:nvPr/>
          </p:nvSpPr>
          <p:spPr>
            <a:xfrm>
              <a:off x="1542752" y="3946821"/>
              <a:ext cx="66623" cy="189058"/>
            </a:xfrm>
            <a:custGeom>
              <a:rect b="b" l="l" r="r" t="t"/>
              <a:pathLst>
                <a:path extrusionOk="0" h="5823" w="2052">
                  <a:moveTo>
                    <a:pt x="0" y="0"/>
                  </a:moveTo>
                  <a:lnTo>
                    <a:pt x="0" y="0"/>
                  </a:lnTo>
                  <a:cubicBezTo>
                    <a:pt x="250" y="444"/>
                    <a:pt x="499" y="915"/>
                    <a:pt x="693" y="1387"/>
                  </a:cubicBezTo>
                  <a:cubicBezTo>
                    <a:pt x="887" y="1858"/>
                    <a:pt x="1081" y="2357"/>
                    <a:pt x="1248" y="2828"/>
                  </a:cubicBezTo>
                  <a:cubicBezTo>
                    <a:pt x="1580" y="3826"/>
                    <a:pt x="1830" y="4824"/>
                    <a:pt x="2052" y="5823"/>
                  </a:cubicBezTo>
                  <a:cubicBezTo>
                    <a:pt x="2052" y="5573"/>
                    <a:pt x="2024" y="5324"/>
                    <a:pt x="1969" y="5046"/>
                  </a:cubicBezTo>
                  <a:cubicBezTo>
                    <a:pt x="1913" y="4797"/>
                    <a:pt x="1885" y="4547"/>
                    <a:pt x="1830" y="4298"/>
                  </a:cubicBezTo>
                  <a:cubicBezTo>
                    <a:pt x="1719" y="3771"/>
                    <a:pt x="1580" y="3272"/>
                    <a:pt x="1414" y="2773"/>
                  </a:cubicBezTo>
                  <a:cubicBezTo>
                    <a:pt x="1248" y="2274"/>
                    <a:pt x="1054" y="1802"/>
                    <a:pt x="832" y="1331"/>
                  </a:cubicBezTo>
                  <a:cubicBezTo>
                    <a:pt x="582" y="860"/>
                    <a:pt x="333" y="416"/>
                    <a:pt x="0" y="0"/>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p5"/>
          <p:cNvSpPr txBox="1"/>
          <p:nvPr>
            <p:ph type="title"/>
          </p:nvPr>
        </p:nvSpPr>
        <p:spPr>
          <a:xfrm>
            <a:off x="1809075" y="368825"/>
            <a:ext cx="5526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Land acknowledgement</a:t>
            </a:r>
            <a:endParaRPr/>
          </a:p>
          <a:p>
            <a:pPr indent="0" lvl="0" marL="0" rtl="0" algn="ctr">
              <a:lnSpc>
                <a:spcPct val="100000"/>
              </a:lnSpc>
              <a:spcBef>
                <a:spcPts val="0"/>
              </a:spcBef>
              <a:spcAft>
                <a:spcPts val="0"/>
              </a:spcAft>
              <a:buSzPts val="3500"/>
              <a:buNone/>
            </a:pPr>
            <a:r>
              <a:t/>
            </a:r>
            <a:endParaRPr/>
          </a:p>
        </p:txBody>
      </p:sp>
      <p:sp>
        <p:nvSpPr>
          <p:cNvPr id="517" name="Google Shape;517;p5"/>
          <p:cNvSpPr txBox="1"/>
          <p:nvPr/>
        </p:nvSpPr>
        <p:spPr>
          <a:xfrm>
            <a:off x="540000" y="1255250"/>
            <a:ext cx="8064000" cy="1650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en" sz="1700" u="none" cap="none" strike="noStrike">
                <a:solidFill>
                  <a:schemeClr val="accent5"/>
                </a:solidFill>
                <a:latin typeface="Arial"/>
                <a:ea typeface="Arial"/>
                <a:cs typeface="Arial"/>
                <a:sym typeface="Arial"/>
              </a:rPr>
              <a:t>I want to acknowledge that I am facilitating this workshop on the unceded lands of the Coast Salish people. I am giving this land acknowledgement to draw attention to the injustice faced by Native Americans across the country. I hope that by giving this acknowledgement, we feel a duty to support and empower our local indigenous communities.</a:t>
            </a:r>
            <a:endParaRPr b="0" i="0" sz="2000" u="none" cap="none" strike="noStrike">
              <a:solidFill>
                <a:schemeClr val="accent5"/>
              </a:solidFill>
              <a:latin typeface="Roboto"/>
              <a:ea typeface="Roboto"/>
              <a:cs typeface="Roboto"/>
              <a:sym typeface="Roboto"/>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081" name="Shape 2081"/>
        <p:cNvGrpSpPr/>
        <p:nvPr/>
      </p:nvGrpSpPr>
      <p:grpSpPr>
        <a:xfrm>
          <a:off x="0" y="0"/>
          <a:ext cx="0" cy="0"/>
          <a:chOff x="0" y="0"/>
          <a:chExt cx="0" cy="0"/>
        </a:xfrm>
      </p:grpSpPr>
      <p:sp>
        <p:nvSpPr>
          <p:cNvPr id="2082" name="Google Shape;2082;g132e24ee49a_0_6"/>
          <p:cNvSpPr txBox="1"/>
          <p:nvPr>
            <p:ph type="title"/>
          </p:nvPr>
        </p:nvSpPr>
        <p:spPr>
          <a:xfrm>
            <a:off x="733975" y="361350"/>
            <a:ext cx="76761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Appendix a: post workshop participant survey</a:t>
            </a:r>
            <a:endParaRPr/>
          </a:p>
        </p:txBody>
      </p:sp>
      <p:pic>
        <p:nvPicPr>
          <p:cNvPr id="2083" name="Google Shape;2083;g132e24ee49a_0_6"/>
          <p:cNvPicPr preferRelativeResize="0"/>
          <p:nvPr/>
        </p:nvPicPr>
        <p:blipFill rotWithShape="1">
          <a:blip r:embed="rId3">
            <a:alphaModFix/>
          </a:blip>
          <a:srcRect b="7355" l="30763" r="31646" t="18123"/>
          <a:stretch/>
        </p:blipFill>
        <p:spPr>
          <a:xfrm>
            <a:off x="733975" y="1079275"/>
            <a:ext cx="3657802" cy="3768225"/>
          </a:xfrm>
          <a:prstGeom prst="rect">
            <a:avLst/>
          </a:prstGeom>
          <a:noFill/>
          <a:ln>
            <a:noFill/>
          </a:ln>
        </p:spPr>
      </p:pic>
      <p:pic>
        <p:nvPicPr>
          <p:cNvPr id="2084" name="Google Shape;2084;g132e24ee49a_0_6"/>
          <p:cNvPicPr preferRelativeResize="0"/>
          <p:nvPr/>
        </p:nvPicPr>
        <p:blipFill rotWithShape="1">
          <a:blip r:embed="rId4">
            <a:alphaModFix/>
          </a:blip>
          <a:srcRect b="5871" l="32253" r="33404" t="17276"/>
          <a:stretch/>
        </p:blipFill>
        <p:spPr>
          <a:xfrm>
            <a:off x="4802300" y="1079275"/>
            <a:ext cx="3607776" cy="37682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 name="Shape 521"/>
        <p:cNvGrpSpPr/>
        <p:nvPr/>
      </p:nvGrpSpPr>
      <p:grpSpPr>
        <a:xfrm>
          <a:off x="0" y="0"/>
          <a:ext cx="0" cy="0"/>
          <a:chOff x="0" y="0"/>
          <a:chExt cx="0" cy="0"/>
        </a:xfrm>
      </p:grpSpPr>
      <p:sp>
        <p:nvSpPr>
          <p:cNvPr id="522" name="Google Shape;522;p6"/>
          <p:cNvSpPr txBox="1"/>
          <p:nvPr>
            <p:ph idx="15" type="title"/>
          </p:nvPr>
        </p:nvSpPr>
        <p:spPr>
          <a:xfrm>
            <a:off x="2693525" y="375925"/>
            <a:ext cx="37569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TABLE OF CONTENTS</a:t>
            </a:r>
            <a:endParaRPr/>
          </a:p>
        </p:txBody>
      </p:sp>
      <p:sp>
        <p:nvSpPr>
          <p:cNvPr id="523" name="Google Shape;523;p6"/>
          <p:cNvSpPr txBox="1"/>
          <p:nvPr>
            <p:ph idx="3" type="subTitle"/>
          </p:nvPr>
        </p:nvSpPr>
        <p:spPr>
          <a:xfrm>
            <a:off x="1032525" y="1767325"/>
            <a:ext cx="1723800" cy="867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2000"/>
              <a:buNone/>
            </a:pPr>
            <a:r>
              <a:rPr lang="en"/>
              <a:t>Why are we here?</a:t>
            </a:r>
            <a:endParaRPr/>
          </a:p>
        </p:txBody>
      </p:sp>
      <p:sp>
        <p:nvSpPr>
          <p:cNvPr id="524" name="Google Shape;524;p6"/>
          <p:cNvSpPr txBox="1"/>
          <p:nvPr>
            <p:ph idx="1" type="subTitle"/>
          </p:nvPr>
        </p:nvSpPr>
        <p:spPr>
          <a:xfrm>
            <a:off x="5848675" y="4018500"/>
            <a:ext cx="1723800" cy="867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2000"/>
              <a:buNone/>
            </a:pPr>
            <a:r>
              <a:rPr lang="en"/>
              <a:t>Group activities</a:t>
            </a:r>
            <a:endParaRPr/>
          </a:p>
        </p:txBody>
      </p:sp>
      <p:sp>
        <p:nvSpPr>
          <p:cNvPr id="525" name="Google Shape;525;p6"/>
          <p:cNvSpPr txBox="1"/>
          <p:nvPr>
            <p:ph idx="5" type="subTitle"/>
          </p:nvPr>
        </p:nvSpPr>
        <p:spPr>
          <a:xfrm>
            <a:off x="3611750" y="4018500"/>
            <a:ext cx="1723800" cy="867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2000"/>
              <a:buNone/>
            </a:pPr>
            <a:r>
              <a:rPr lang="en"/>
              <a:t>Personal experiences</a:t>
            </a:r>
            <a:endParaRPr/>
          </a:p>
        </p:txBody>
      </p:sp>
      <p:sp>
        <p:nvSpPr>
          <p:cNvPr id="526" name="Google Shape;526;p6"/>
          <p:cNvSpPr txBox="1"/>
          <p:nvPr>
            <p:ph idx="9" type="title"/>
          </p:nvPr>
        </p:nvSpPr>
        <p:spPr>
          <a:xfrm>
            <a:off x="3954050" y="1099825"/>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
                <a:solidFill>
                  <a:schemeClr val="accent2"/>
                </a:solidFill>
              </a:rPr>
              <a:t>02</a:t>
            </a:r>
            <a:endParaRPr>
              <a:solidFill>
                <a:schemeClr val="accent2"/>
              </a:solidFill>
            </a:endParaRPr>
          </a:p>
        </p:txBody>
      </p:sp>
      <p:sp>
        <p:nvSpPr>
          <p:cNvPr id="527" name="Google Shape;527;p6"/>
          <p:cNvSpPr txBox="1"/>
          <p:nvPr>
            <p:ph idx="13" type="title"/>
          </p:nvPr>
        </p:nvSpPr>
        <p:spPr>
          <a:xfrm>
            <a:off x="6190975" y="1099825"/>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
                <a:solidFill>
                  <a:schemeClr val="dk2"/>
                </a:solidFill>
              </a:rPr>
              <a:t>03</a:t>
            </a:r>
            <a:endParaRPr>
              <a:solidFill>
                <a:schemeClr val="dk2"/>
              </a:solidFill>
            </a:endParaRPr>
          </a:p>
        </p:txBody>
      </p:sp>
      <p:sp>
        <p:nvSpPr>
          <p:cNvPr id="528" name="Google Shape;528;p6"/>
          <p:cNvSpPr txBox="1"/>
          <p:nvPr>
            <p:ph idx="14" type="title"/>
          </p:nvPr>
        </p:nvSpPr>
        <p:spPr>
          <a:xfrm>
            <a:off x="1374825" y="3332150"/>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
                <a:solidFill>
                  <a:schemeClr val="dk2"/>
                </a:solidFill>
              </a:rPr>
              <a:t>04</a:t>
            </a:r>
            <a:endParaRPr>
              <a:solidFill>
                <a:schemeClr val="dk2"/>
              </a:solidFill>
            </a:endParaRPr>
          </a:p>
        </p:txBody>
      </p:sp>
      <p:sp>
        <p:nvSpPr>
          <p:cNvPr id="529" name="Google Shape;529;p6"/>
          <p:cNvSpPr txBox="1"/>
          <p:nvPr>
            <p:ph type="title"/>
          </p:nvPr>
        </p:nvSpPr>
        <p:spPr>
          <a:xfrm>
            <a:off x="6190975" y="3332150"/>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
                <a:solidFill>
                  <a:schemeClr val="dk2"/>
                </a:solidFill>
              </a:rPr>
              <a:t>06</a:t>
            </a:r>
            <a:endParaRPr>
              <a:solidFill>
                <a:schemeClr val="dk2"/>
              </a:solidFill>
            </a:endParaRPr>
          </a:p>
        </p:txBody>
      </p:sp>
      <p:sp>
        <p:nvSpPr>
          <p:cNvPr id="530" name="Google Shape;530;p6"/>
          <p:cNvSpPr txBox="1"/>
          <p:nvPr>
            <p:ph type="title"/>
          </p:nvPr>
        </p:nvSpPr>
        <p:spPr>
          <a:xfrm>
            <a:off x="1374825" y="1099825"/>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
                <a:solidFill>
                  <a:schemeClr val="accent2"/>
                </a:solidFill>
              </a:rPr>
              <a:t>01</a:t>
            </a:r>
            <a:endParaRPr>
              <a:solidFill>
                <a:schemeClr val="accent2"/>
              </a:solidFill>
            </a:endParaRPr>
          </a:p>
        </p:txBody>
      </p:sp>
      <p:sp>
        <p:nvSpPr>
          <p:cNvPr id="531" name="Google Shape;531;p6"/>
          <p:cNvSpPr txBox="1"/>
          <p:nvPr>
            <p:ph type="title"/>
          </p:nvPr>
        </p:nvSpPr>
        <p:spPr>
          <a:xfrm>
            <a:off x="3954050" y="3332150"/>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
                <a:solidFill>
                  <a:schemeClr val="dk2"/>
                </a:solidFill>
              </a:rPr>
              <a:t>05</a:t>
            </a:r>
            <a:endParaRPr>
              <a:solidFill>
                <a:schemeClr val="dk2"/>
              </a:solidFill>
            </a:endParaRPr>
          </a:p>
        </p:txBody>
      </p:sp>
      <p:sp>
        <p:nvSpPr>
          <p:cNvPr id="532" name="Google Shape;532;p6"/>
          <p:cNvSpPr txBox="1"/>
          <p:nvPr/>
        </p:nvSpPr>
        <p:spPr>
          <a:xfrm>
            <a:off x="3655400" y="1723813"/>
            <a:ext cx="1636500" cy="954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1600"/>
              </a:spcAft>
              <a:buClr>
                <a:srgbClr val="000000"/>
              </a:buClr>
              <a:buSzPts val="2500"/>
              <a:buFont typeface="Arial"/>
              <a:buNone/>
            </a:pPr>
            <a:r>
              <a:rPr b="0" i="0" lang="en" sz="2500" u="none" cap="none" strike="noStrike">
                <a:solidFill>
                  <a:schemeClr val="dk1"/>
                </a:solidFill>
                <a:latin typeface="Bebas Neue"/>
                <a:ea typeface="Bebas Neue"/>
                <a:cs typeface="Bebas Neue"/>
                <a:sym typeface="Bebas Neue"/>
              </a:rPr>
              <a:t>Person 1st vs identity 1st</a:t>
            </a:r>
            <a:endParaRPr b="0" i="0" sz="1400" u="none" cap="none" strike="noStrike">
              <a:solidFill>
                <a:srgbClr val="000000"/>
              </a:solidFill>
              <a:latin typeface="Arial"/>
              <a:ea typeface="Arial"/>
              <a:cs typeface="Arial"/>
              <a:sym typeface="Arial"/>
            </a:endParaRPr>
          </a:p>
        </p:txBody>
      </p:sp>
      <p:sp>
        <p:nvSpPr>
          <p:cNvPr id="533" name="Google Shape;533;p6"/>
          <p:cNvSpPr txBox="1"/>
          <p:nvPr/>
        </p:nvSpPr>
        <p:spPr>
          <a:xfrm>
            <a:off x="874125" y="4018500"/>
            <a:ext cx="2040600" cy="954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1600"/>
              </a:spcAft>
              <a:buClr>
                <a:srgbClr val="000000"/>
              </a:buClr>
              <a:buSzPts val="2500"/>
              <a:buFont typeface="Arial"/>
              <a:buNone/>
            </a:pPr>
            <a:r>
              <a:rPr b="0" i="0" lang="en" sz="2500" u="none" cap="none" strike="noStrike">
                <a:solidFill>
                  <a:schemeClr val="dk1"/>
                </a:solidFill>
                <a:latin typeface="Bebas Neue"/>
                <a:ea typeface="Bebas Neue"/>
                <a:cs typeface="Bebas Neue"/>
                <a:sym typeface="Bebas Neue"/>
              </a:rPr>
              <a:t>Common misconceptions</a:t>
            </a:r>
            <a:endParaRPr b="0" i="0" sz="1400" u="none" cap="none" strike="noStrike">
              <a:solidFill>
                <a:srgbClr val="000000"/>
              </a:solidFill>
              <a:latin typeface="Arial"/>
              <a:ea typeface="Arial"/>
              <a:cs typeface="Arial"/>
              <a:sym typeface="Arial"/>
            </a:endParaRPr>
          </a:p>
        </p:txBody>
      </p:sp>
      <p:sp>
        <p:nvSpPr>
          <p:cNvPr id="534" name="Google Shape;534;p6"/>
          <p:cNvSpPr txBox="1"/>
          <p:nvPr/>
        </p:nvSpPr>
        <p:spPr>
          <a:xfrm>
            <a:off x="5620225" y="1723825"/>
            <a:ext cx="2180700" cy="954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1600"/>
              </a:spcAft>
              <a:buClr>
                <a:srgbClr val="000000"/>
              </a:buClr>
              <a:buSzPts val="2500"/>
              <a:buFont typeface="Arial"/>
              <a:buNone/>
            </a:pPr>
            <a:r>
              <a:rPr b="0" i="0" lang="en" sz="2500" u="none" cap="none" strike="noStrike">
                <a:solidFill>
                  <a:schemeClr val="dk1"/>
                </a:solidFill>
                <a:latin typeface="Bebas Neue"/>
                <a:ea typeface="Bebas Neue"/>
                <a:cs typeface="Bebas Neue"/>
                <a:sym typeface="Bebas Neue"/>
              </a:rPr>
              <a:t>How to define disability</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p7"/>
          <p:cNvSpPr txBox="1"/>
          <p:nvPr>
            <p:ph type="title"/>
          </p:nvPr>
        </p:nvSpPr>
        <p:spPr>
          <a:xfrm>
            <a:off x="540000" y="361350"/>
            <a:ext cx="80640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500"/>
              <a:buNone/>
            </a:pPr>
            <a:r>
              <a:rPr lang="en"/>
              <a:t>Purpose statement</a:t>
            </a:r>
            <a:endParaRPr/>
          </a:p>
        </p:txBody>
      </p:sp>
      <p:sp>
        <p:nvSpPr>
          <p:cNvPr id="540" name="Google Shape;540;p7"/>
          <p:cNvSpPr txBox="1"/>
          <p:nvPr>
            <p:ph idx="1" type="body"/>
          </p:nvPr>
        </p:nvSpPr>
        <p:spPr>
          <a:xfrm>
            <a:off x="540000" y="1152475"/>
            <a:ext cx="80640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200"/>
              <a:buNone/>
            </a:pPr>
            <a:r>
              <a:rPr lang="en" sz="1600">
                <a:solidFill>
                  <a:schemeClr val="accent5"/>
                </a:solidFill>
              </a:rPr>
              <a:t>We are all here today for the same reason: to educate ourselves and be better. I created this program to address a need I have seen in the museum world: disability awareness training for front staff and volunteers. </a:t>
            </a:r>
            <a:endParaRPr sz="1600">
              <a:solidFill>
                <a:schemeClr val="accent5"/>
              </a:solidFill>
            </a:endParaRPr>
          </a:p>
          <a:p>
            <a:pPr indent="0" lvl="0" marL="0" rtl="0" algn="l">
              <a:lnSpc>
                <a:spcPct val="115000"/>
              </a:lnSpc>
              <a:spcBef>
                <a:spcPts val="0"/>
              </a:spcBef>
              <a:spcAft>
                <a:spcPts val="0"/>
              </a:spcAft>
              <a:buSzPts val="1200"/>
              <a:buNone/>
            </a:pPr>
            <a:r>
              <a:t/>
            </a:r>
            <a:endParaRPr sz="1600">
              <a:solidFill>
                <a:schemeClr val="accent5"/>
              </a:solidFill>
            </a:endParaRPr>
          </a:p>
          <a:p>
            <a:pPr indent="0" lvl="0" marL="0" rtl="0" algn="l">
              <a:lnSpc>
                <a:spcPct val="115000"/>
              </a:lnSpc>
              <a:spcBef>
                <a:spcPts val="0"/>
              </a:spcBef>
              <a:spcAft>
                <a:spcPts val="0"/>
              </a:spcAft>
              <a:buSzPts val="1200"/>
              <a:buNone/>
            </a:pPr>
            <a:r>
              <a:rPr lang="en" sz="1600">
                <a:solidFill>
                  <a:schemeClr val="accent5"/>
                </a:solidFill>
              </a:rPr>
              <a:t>My goal is that after today, you all will have the information and tools necessary to improve interactions with disabled guests.</a:t>
            </a:r>
            <a:endParaRPr sz="1600">
              <a:solidFill>
                <a:schemeClr val="accent5"/>
              </a:solidFill>
            </a:endParaRPr>
          </a:p>
          <a:p>
            <a:pPr indent="0" lvl="0" marL="0" rtl="0" algn="l">
              <a:lnSpc>
                <a:spcPct val="115000"/>
              </a:lnSpc>
              <a:spcBef>
                <a:spcPts val="0"/>
              </a:spcBef>
              <a:spcAft>
                <a:spcPts val="0"/>
              </a:spcAft>
              <a:buSzPts val="1200"/>
              <a:buNone/>
            </a:pPr>
            <a:r>
              <a:t/>
            </a:r>
            <a:endParaRPr sz="1600">
              <a:solidFill>
                <a:schemeClr val="accent5"/>
              </a:solidFill>
            </a:endParaRPr>
          </a:p>
          <a:p>
            <a:pPr indent="0" lvl="0" marL="0" rtl="0" algn="l">
              <a:lnSpc>
                <a:spcPct val="115000"/>
              </a:lnSpc>
              <a:spcBef>
                <a:spcPts val="0"/>
              </a:spcBef>
              <a:spcAft>
                <a:spcPts val="0"/>
              </a:spcAft>
              <a:buSzPts val="1200"/>
              <a:buNone/>
            </a:pPr>
            <a:r>
              <a:rPr lang="en" sz="1600">
                <a:solidFill>
                  <a:schemeClr val="accent5"/>
                </a:solidFill>
              </a:rPr>
              <a:t>This is a learning space. While it would make this workshop more accessible, I have decided not to record this training session so that we can create an environment for openness, vulnerability, and learning. We all must start somewhere, and I want you all to feel comfortable asking questions without fear of judgment. However, hatred and rudeness will not be tolerated. Please treat your colleagues and others with respect and grace.</a:t>
            </a:r>
            <a:endParaRPr sz="1800">
              <a:solidFill>
                <a:schemeClr val="accent5"/>
              </a:solidFill>
            </a:endParaRPr>
          </a:p>
          <a:p>
            <a:pPr indent="0" lvl="0" marL="0" rtl="0" algn="l">
              <a:lnSpc>
                <a:spcPct val="100000"/>
              </a:lnSpc>
              <a:spcBef>
                <a:spcPts val="0"/>
              </a:spcBef>
              <a:spcAft>
                <a:spcPts val="0"/>
              </a:spcAft>
              <a:buSzPts val="12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0">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8"/>
          <p:cNvSpPr txBox="1"/>
          <p:nvPr>
            <p:ph idx="1" type="body"/>
          </p:nvPr>
        </p:nvSpPr>
        <p:spPr>
          <a:xfrm>
            <a:off x="4531175" y="3682900"/>
            <a:ext cx="4164000" cy="7821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SzPts val="1400"/>
              <a:buNone/>
            </a:pPr>
            <a:r>
              <a:rPr lang="en" sz="3000"/>
              <a:t>That’s 1 out of 5 adults</a:t>
            </a:r>
            <a:endParaRPr sz="3000"/>
          </a:p>
        </p:txBody>
      </p:sp>
      <p:sp>
        <p:nvSpPr>
          <p:cNvPr id="546" name="Google Shape;546;p8"/>
          <p:cNvSpPr txBox="1"/>
          <p:nvPr>
            <p:ph type="title"/>
          </p:nvPr>
        </p:nvSpPr>
        <p:spPr>
          <a:xfrm>
            <a:off x="1745125" y="418425"/>
            <a:ext cx="6909000" cy="30105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2000"/>
              <a:buNone/>
            </a:pPr>
            <a:r>
              <a:rPr lang="en"/>
              <a:t>1,296,026</a:t>
            </a:r>
            <a:endParaRPr/>
          </a:p>
          <a:p>
            <a:pPr indent="0" lvl="0" marL="0" rtl="0" algn="r">
              <a:lnSpc>
                <a:spcPct val="100000"/>
              </a:lnSpc>
              <a:spcBef>
                <a:spcPts val="0"/>
              </a:spcBef>
              <a:spcAft>
                <a:spcPts val="0"/>
              </a:spcAft>
              <a:buSzPts val="12000"/>
              <a:buNone/>
            </a:pPr>
            <a:r>
              <a:rPr lang="en" sz="6000"/>
              <a:t>Adults in washington state have disabilities</a:t>
            </a:r>
            <a:endParaRPr sz="6000"/>
          </a:p>
        </p:txBody>
      </p:sp>
      <p:grpSp>
        <p:nvGrpSpPr>
          <p:cNvPr id="547" name="Google Shape;547;p8"/>
          <p:cNvGrpSpPr/>
          <p:nvPr/>
        </p:nvGrpSpPr>
        <p:grpSpPr>
          <a:xfrm flipH="1" rot="-1115943">
            <a:off x="608232" y="758370"/>
            <a:ext cx="833175" cy="4366229"/>
            <a:chOff x="5384275" y="687550"/>
            <a:chExt cx="438725" cy="2299050"/>
          </a:xfrm>
        </p:grpSpPr>
        <p:sp>
          <p:nvSpPr>
            <p:cNvPr id="548" name="Google Shape;548;p8"/>
            <p:cNvSpPr/>
            <p:nvPr/>
          </p:nvSpPr>
          <p:spPr>
            <a:xfrm>
              <a:off x="5384275" y="2885375"/>
              <a:ext cx="61625" cy="101225"/>
            </a:xfrm>
            <a:custGeom>
              <a:rect b="b" l="l" r="r" t="t"/>
              <a:pathLst>
                <a:path extrusionOk="0" h="4049" w="2465">
                  <a:moveTo>
                    <a:pt x="415" y="0"/>
                  </a:moveTo>
                  <a:lnTo>
                    <a:pt x="52" y="3139"/>
                  </a:lnTo>
                  <a:cubicBezTo>
                    <a:pt x="0" y="3528"/>
                    <a:pt x="286" y="3918"/>
                    <a:pt x="701" y="3969"/>
                  </a:cubicBezTo>
                  <a:lnTo>
                    <a:pt x="1323" y="4047"/>
                  </a:lnTo>
                  <a:cubicBezTo>
                    <a:pt x="1340" y="4048"/>
                    <a:pt x="1356" y="4049"/>
                    <a:pt x="1372" y="4049"/>
                  </a:cubicBezTo>
                  <a:cubicBezTo>
                    <a:pt x="1743" y="4049"/>
                    <a:pt x="2078" y="3771"/>
                    <a:pt x="2127" y="3399"/>
                  </a:cubicBezTo>
                  <a:lnTo>
                    <a:pt x="2465" y="234"/>
                  </a:lnTo>
                  <a:lnTo>
                    <a:pt x="41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9" name="Google Shape;549;p8"/>
            <p:cNvSpPr/>
            <p:nvPr/>
          </p:nvSpPr>
          <p:spPr>
            <a:xfrm>
              <a:off x="5401125" y="769250"/>
              <a:ext cx="390450" cy="2121325"/>
            </a:xfrm>
            <a:custGeom>
              <a:rect b="b" l="l" r="r" t="t"/>
              <a:pathLst>
                <a:path extrusionOk="0" h="84853" w="15618">
                  <a:moveTo>
                    <a:pt x="3607" y="28613"/>
                  </a:moveTo>
                  <a:lnTo>
                    <a:pt x="10818" y="29495"/>
                  </a:lnTo>
                  <a:cubicBezTo>
                    <a:pt x="10273" y="31882"/>
                    <a:pt x="9417" y="34165"/>
                    <a:pt x="8250" y="36292"/>
                  </a:cubicBezTo>
                  <a:lnTo>
                    <a:pt x="5863" y="40572"/>
                  </a:lnTo>
                  <a:lnTo>
                    <a:pt x="4540" y="35825"/>
                  </a:lnTo>
                  <a:cubicBezTo>
                    <a:pt x="3892" y="33490"/>
                    <a:pt x="3555" y="31052"/>
                    <a:pt x="3607" y="28613"/>
                  </a:cubicBezTo>
                  <a:close/>
                  <a:moveTo>
                    <a:pt x="5319" y="1"/>
                  </a:moveTo>
                  <a:lnTo>
                    <a:pt x="2309" y="26123"/>
                  </a:lnTo>
                  <a:cubicBezTo>
                    <a:pt x="1920" y="29417"/>
                    <a:pt x="2180" y="32764"/>
                    <a:pt x="3088" y="35955"/>
                  </a:cubicBezTo>
                  <a:lnTo>
                    <a:pt x="4878" y="42336"/>
                  </a:lnTo>
                  <a:lnTo>
                    <a:pt x="1" y="84671"/>
                  </a:lnTo>
                  <a:lnTo>
                    <a:pt x="1557" y="84853"/>
                  </a:lnTo>
                  <a:lnTo>
                    <a:pt x="6434" y="42518"/>
                  </a:lnTo>
                  <a:lnTo>
                    <a:pt x="9625" y="36759"/>
                  </a:lnTo>
                  <a:cubicBezTo>
                    <a:pt x="11207" y="33853"/>
                    <a:pt x="12219" y="30663"/>
                    <a:pt x="12608" y="27368"/>
                  </a:cubicBezTo>
                  <a:lnTo>
                    <a:pt x="15617" y="1246"/>
                  </a:lnTo>
                  <a:lnTo>
                    <a:pt x="14216" y="1064"/>
                  </a:lnTo>
                  <a:lnTo>
                    <a:pt x="11259" y="26901"/>
                  </a:lnTo>
                  <a:cubicBezTo>
                    <a:pt x="11259" y="26979"/>
                    <a:pt x="11233" y="27031"/>
                    <a:pt x="11233" y="27109"/>
                  </a:cubicBezTo>
                  <a:lnTo>
                    <a:pt x="3736" y="26201"/>
                  </a:lnTo>
                  <a:cubicBezTo>
                    <a:pt x="3736" y="26123"/>
                    <a:pt x="3736" y="26071"/>
                    <a:pt x="3762" y="25993"/>
                  </a:cubicBezTo>
                  <a:lnTo>
                    <a:pt x="6745" y="156"/>
                  </a:lnTo>
                  <a:lnTo>
                    <a:pt x="5319"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0" name="Google Shape;550;p8"/>
            <p:cNvSpPr/>
            <p:nvPr/>
          </p:nvSpPr>
          <p:spPr>
            <a:xfrm>
              <a:off x="5512025" y="687550"/>
              <a:ext cx="310975" cy="129725"/>
            </a:xfrm>
            <a:custGeom>
              <a:rect b="b" l="l" r="r" t="t"/>
              <a:pathLst>
                <a:path extrusionOk="0" h="5189" w="12439">
                  <a:moveTo>
                    <a:pt x="3412" y="1"/>
                  </a:moveTo>
                  <a:cubicBezTo>
                    <a:pt x="1850" y="1"/>
                    <a:pt x="628" y="186"/>
                    <a:pt x="338" y="649"/>
                  </a:cubicBezTo>
                  <a:lnTo>
                    <a:pt x="1" y="3710"/>
                  </a:lnTo>
                  <a:lnTo>
                    <a:pt x="11959" y="5188"/>
                  </a:lnTo>
                  <a:lnTo>
                    <a:pt x="12348" y="1842"/>
                  </a:lnTo>
                  <a:cubicBezTo>
                    <a:pt x="12439" y="991"/>
                    <a:pt x="7020" y="1"/>
                    <a:pt x="341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551" name="Google Shape;551;p8"/>
          <p:cNvGrpSpPr/>
          <p:nvPr/>
        </p:nvGrpSpPr>
        <p:grpSpPr>
          <a:xfrm flipH="1" rot="-181">
            <a:off x="832755" y="591966"/>
            <a:ext cx="833183" cy="4366356"/>
            <a:chOff x="5384275" y="687550"/>
            <a:chExt cx="438725" cy="2299050"/>
          </a:xfrm>
        </p:grpSpPr>
        <p:sp>
          <p:nvSpPr>
            <p:cNvPr id="552" name="Google Shape;552;p8"/>
            <p:cNvSpPr/>
            <p:nvPr/>
          </p:nvSpPr>
          <p:spPr>
            <a:xfrm>
              <a:off x="5384275" y="2885375"/>
              <a:ext cx="61625" cy="101225"/>
            </a:xfrm>
            <a:custGeom>
              <a:rect b="b" l="l" r="r" t="t"/>
              <a:pathLst>
                <a:path extrusionOk="0" h="4049" w="2465">
                  <a:moveTo>
                    <a:pt x="415" y="0"/>
                  </a:moveTo>
                  <a:lnTo>
                    <a:pt x="52" y="3139"/>
                  </a:lnTo>
                  <a:cubicBezTo>
                    <a:pt x="0" y="3528"/>
                    <a:pt x="286" y="3918"/>
                    <a:pt x="701" y="3969"/>
                  </a:cubicBezTo>
                  <a:lnTo>
                    <a:pt x="1323" y="4047"/>
                  </a:lnTo>
                  <a:cubicBezTo>
                    <a:pt x="1340" y="4048"/>
                    <a:pt x="1356" y="4049"/>
                    <a:pt x="1372" y="4049"/>
                  </a:cubicBezTo>
                  <a:cubicBezTo>
                    <a:pt x="1743" y="4049"/>
                    <a:pt x="2078" y="3771"/>
                    <a:pt x="2127" y="3399"/>
                  </a:cubicBezTo>
                  <a:lnTo>
                    <a:pt x="2465" y="234"/>
                  </a:lnTo>
                  <a:lnTo>
                    <a:pt x="415" y="0"/>
                  </a:ln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3" name="Google Shape;553;p8"/>
            <p:cNvSpPr/>
            <p:nvPr/>
          </p:nvSpPr>
          <p:spPr>
            <a:xfrm>
              <a:off x="5401125" y="769250"/>
              <a:ext cx="390450" cy="2121325"/>
            </a:xfrm>
            <a:custGeom>
              <a:rect b="b" l="l" r="r" t="t"/>
              <a:pathLst>
                <a:path extrusionOk="0" h="84853" w="15618">
                  <a:moveTo>
                    <a:pt x="3607" y="28613"/>
                  </a:moveTo>
                  <a:lnTo>
                    <a:pt x="10818" y="29495"/>
                  </a:lnTo>
                  <a:cubicBezTo>
                    <a:pt x="10273" y="31882"/>
                    <a:pt x="9417" y="34165"/>
                    <a:pt x="8250" y="36292"/>
                  </a:cubicBezTo>
                  <a:lnTo>
                    <a:pt x="5863" y="40572"/>
                  </a:lnTo>
                  <a:lnTo>
                    <a:pt x="4540" y="35825"/>
                  </a:lnTo>
                  <a:cubicBezTo>
                    <a:pt x="3892" y="33490"/>
                    <a:pt x="3555" y="31052"/>
                    <a:pt x="3607" y="28613"/>
                  </a:cubicBezTo>
                  <a:close/>
                  <a:moveTo>
                    <a:pt x="5319" y="1"/>
                  </a:moveTo>
                  <a:lnTo>
                    <a:pt x="2309" y="26123"/>
                  </a:lnTo>
                  <a:cubicBezTo>
                    <a:pt x="1920" y="29417"/>
                    <a:pt x="2180" y="32764"/>
                    <a:pt x="3088" y="35955"/>
                  </a:cubicBezTo>
                  <a:lnTo>
                    <a:pt x="4878" y="42336"/>
                  </a:lnTo>
                  <a:lnTo>
                    <a:pt x="1" y="84671"/>
                  </a:lnTo>
                  <a:lnTo>
                    <a:pt x="1557" y="84853"/>
                  </a:lnTo>
                  <a:lnTo>
                    <a:pt x="6434" y="42518"/>
                  </a:lnTo>
                  <a:lnTo>
                    <a:pt x="9625" y="36759"/>
                  </a:lnTo>
                  <a:cubicBezTo>
                    <a:pt x="11207" y="33853"/>
                    <a:pt x="12219" y="30663"/>
                    <a:pt x="12608" y="27368"/>
                  </a:cubicBezTo>
                  <a:lnTo>
                    <a:pt x="15617" y="1246"/>
                  </a:lnTo>
                  <a:lnTo>
                    <a:pt x="14216" y="1064"/>
                  </a:lnTo>
                  <a:lnTo>
                    <a:pt x="11259" y="26901"/>
                  </a:lnTo>
                  <a:cubicBezTo>
                    <a:pt x="11259" y="26979"/>
                    <a:pt x="11233" y="27031"/>
                    <a:pt x="11233" y="27109"/>
                  </a:cubicBezTo>
                  <a:lnTo>
                    <a:pt x="3736" y="26201"/>
                  </a:lnTo>
                  <a:cubicBezTo>
                    <a:pt x="3736" y="26123"/>
                    <a:pt x="3736" y="26071"/>
                    <a:pt x="3762" y="25993"/>
                  </a:cubicBezTo>
                  <a:lnTo>
                    <a:pt x="6745" y="156"/>
                  </a:lnTo>
                  <a:lnTo>
                    <a:pt x="5319" y="1"/>
                  </a:ln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4" name="Google Shape;554;p8"/>
            <p:cNvSpPr/>
            <p:nvPr/>
          </p:nvSpPr>
          <p:spPr>
            <a:xfrm>
              <a:off x="5512025" y="687550"/>
              <a:ext cx="310975" cy="129725"/>
            </a:xfrm>
            <a:custGeom>
              <a:rect b="b" l="l" r="r" t="t"/>
              <a:pathLst>
                <a:path extrusionOk="0" h="5189" w="12439">
                  <a:moveTo>
                    <a:pt x="3412" y="1"/>
                  </a:moveTo>
                  <a:cubicBezTo>
                    <a:pt x="1850" y="1"/>
                    <a:pt x="628" y="186"/>
                    <a:pt x="338" y="649"/>
                  </a:cubicBezTo>
                  <a:lnTo>
                    <a:pt x="1" y="3710"/>
                  </a:lnTo>
                  <a:lnTo>
                    <a:pt x="11959" y="5188"/>
                  </a:lnTo>
                  <a:lnTo>
                    <a:pt x="12348" y="1842"/>
                  </a:lnTo>
                  <a:cubicBezTo>
                    <a:pt x="12439" y="991"/>
                    <a:pt x="7020" y="1"/>
                    <a:pt x="3412" y="1"/>
                  </a:cubicBezTo>
                  <a:close/>
                </a:path>
              </a:pathLst>
            </a:cu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55" name="Google Shape;555;p8"/>
          <p:cNvSpPr txBox="1"/>
          <p:nvPr/>
        </p:nvSpPr>
        <p:spPr>
          <a:xfrm>
            <a:off x="7430700" y="4695350"/>
            <a:ext cx="17133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15000"/>
              </a:lnSpc>
              <a:spcBef>
                <a:spcPts val="0"/>
              </a:spcBef>
              <a:spcAft>
                <a:spcPts val="1600"/>
              </a:spcAft>
              <a:buClr>
                <a:srgbClr val="000000"/>
              </a:buClr>
              <a:buSzPts val="1400"/>
              <a:buFont typeface="Arial"/>
              <a:buNone/>
            </a:pPr>
            <a:r>
              <a:rPr b="0" i="0" lang="en" sz="1400" u="none" cap="none" strike="noStrike">
                <a:solidFill>
                  <a:schemeClr val="dk2"/>
                </a:solidFill>
                <a:latin typeface="Roboto"/>
                <a:ea typeface="Roboto"/>
                <a:cs typeface="Roboto"/>
                <a:sym typeface="Roboto"/>
              </a:rPr>
              <a:t>Source: CDC.gov</a:t>
            </a:r>
            <a:endParaRPr b="0" i="0" sz="1400" u="none" cap="none" strike="noStrike">
              <a:solidFill>
                <a:schemeClr val="dk2"/>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p9"/>
          <p:cNvSpPr txBox="1"/>
          <p:nvPr>
            <p:ph type="title"/>
          </p:nvPr>
        </p:nvSpPr>
        <p:spPr>
          <a:xfrm>
            <a:off x="1857050" y="1316475"/>
            <a:ext cx="5613600" cy="21531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SzPts val="6000"/>
              <a:buNone/>
            </a:pPr>
            <a:r>
              <a:rPr lang="en" sz="3100"/>
              <a:t>“People always assume my wife is my caregiver. They never look at me or talk to me. It feels like I’m not being treated as a human.”</a:t>
            </a:r>
            <a:endParaRPr sz="120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ternational Day of People with Disabilities by Slidesgo">
  <a:themeElements>
    <a:clrScheme name="Simple Light">
      <a:dk1>
        <a:srgbClr val="5E142A"/>
      </a:dk1>
      <a:lt1>
        <a:srgbClr val="FFF0E0"/>
      </a:lt1>
      <a:dk2>
        <a:srgbClr val="DB8225"/>
      </a:dk2>
      <a:lt2>
        <a:srgbClr val="FFF0E0"/>
      </a:lt2>
      <a:accent1>
        <a:srgbClr val="FFFFFF"/>
      </a:accent1>
      <a:accent2>
        <a:srgbClr val="F28820"/>
      </a:accent2>
      <a:accent3>
        <a:srgbClr val="B04F26"/>
      </a:accent3>
      <a:accent4>
        <a:srgbClr val="FFC822"/>
      </a:accent4>
      <a:accent5>
        <a:srgbClr val="D03934"/>
      </a:accent5>
      <a:accent6>
        <a:srgbClr val="F8B931"/>
      </a:accent6>
      <a:hlink>
        <a:srgbClr val="DB822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