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comments/comment1.xml" ContentType="application/vnd.openxmlformats-officedocument.presentationml.comments+xml"/>
  <Override PartName="/ppt/commentAuthors.xml" ContentType="application/vnd.openxmlformats-officedocument.presentationml.commentAuthor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64" r:id="rId4"/>
    <p:sldId id="265" r:id="rId5"/>
    <p:sldId id="258" r:id="rId6"/>
    <p:sldId id="259" r:id="rId7"/>
    <p:sldId id="260" r:id="rId8"/>
    <p:sldId id="261" r:id="rId9"/>
    <p:sldId id="262" r:id="rId10"/>
    <p:sldId id="263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stjohn" initials="Z" lastIdx="1" clrIdx="0">
    <p:extLst>
      <p:ext uri="{19B8F6BF-5375-455C-9EA6-DF929625EA0E}">
        <p15:presenceInfo xmlns:p15="http://schemas.microsoft.com/office/powerpoint/2012/main" userId="Zstjoh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3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02-20T20:45:45.079" idx="1">
    <p:pos x="10" y="10"/>
    <p:text/>
    <p:extLst>
      <p:ext uri="{C676402C-5697-4E1C-873F-D02D1690AC5C}">
        <p15:threadingInfo xmlns:p15="http://schemas.microsoft.com/office/powerpoint/2012/main" timeZoneBias="48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dirty="0"/>
              <a:t>3/5/2016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dirty="0"/>
              <a:t>3/5/2016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dirty="0"/>
              <a:t>3/5/2016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dirty="0"/>
              <a:t>3/5/2016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dirty="0"/>
              <a:t>3/5/2016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dirty="0"/>
              <a:t>3/5/2016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dirty="0"/>
              <a:t>3/5/2016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dirty="0"/>
              <a:t>3/5/2016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dirty="0"/>
              <a:t>3/5/2016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dirty="0"/>
              <a:t>3/5/2016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dirty="0"/>
              <a:t>3/5/2016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dirty="0"/>
              <a:t>3/5/2016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Habits of healthy living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77588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833541"/>
            <a:ext cx="10058400" cy="4050792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dirty="0"/>
              <a:t>Flannery, B. (</a:t>
            </a:r>
            <a:r>
              <a:rPr lang="en-US" dirty="0" smtClean="0"/>
              <a:t>2014). </a:t>
            </a:r>
            <a:r>
              <a:rPr lang="en-US" dirty="0"/>
              <a:t>A List of Coping Skills for Anger, Anxiety, and Depression. Retrieved March 05, 2016, from http://hubpages.com/health/Coping-Strategies-Skills-List-Positive-Negative-Anger-Anxiety-Depression-Copers </a:t>
            </a:r>
          </a:p>
          <a:p>
            <a:r>
              <a:rPr lang="en-US" dirty="0" err="1" smtClean="0"/>
              <a:t>Kuepper</a:t>
            </a:r>
            <a:r>
              <a:rPr lang="en-US" dirty="0"/>
              <a:t>, Rebecca, Vans </a:t>
            </a:r>
            <a:r>
              <a:rPr lang="en-US" dirty="0" err="1"/>
              <a:t>Os</a:t>
            </a:r>
            <a:r>
              <a:rPr lang="en-US" dirty="0"/>
              <a:t>, Jim, </a:t>
            </a:r>
            <a:r>
              <a:rPr lang="en-US" dirty="0" err="1"/>
              <a:t>Lieb</a:t>
            </a:r>
            <a:r>
              <a:rPr lang="en-US" dirty="0"/>
              <a:t>, </a:t>
            </a:r>
            <a:r>
              <a:rPr lang="en-US" dirty="0" err="1"/>
              <a:t>Roselind</a:t>
            </a:r>
            <a:r>
              <a:rPr lang="en-US" dirty="0"/>
              <a:t>, </a:t>
            </a:r>
            <a:r>
              <a:rPr lang="en-US" dirty="0" err="1"/>
              <a:t>Wittchen</a:t>
            </a:r>
            <a:r>
              <a:rPr lang="en-US" dirty="0"/>
              <a:t>, Hans-Ulrich, </a:t>
            </a:r>
            <a:r>
              <a:rPr lang="en-US" dirty="0" err="1"/>
              <a:t>Hofler</a:t>
            </a:r>
            <a:r>
              <a:rPr lang="en-US" dirty="0"/>
              <a:t>, Michael, &amp; </a:t>
            </a:r>
            <a:r>
              <a:rPr lang="en-US" dirty="0" err="1"/>
              <a:t>Henquet</a:t>
            </a:r>
            <a:r>
              <a:rPr lang="en-US" dirty="0"/>
              <a:t>, Cecile. (2011). Continued cannabis use and risk of incidence and persistence of psychotic symptoms: 10 year follow-up cohort study.(Report). </a:t>
            </a:r>
            <a:r>
              <a:rPr lang="en-US" i="1" dirty="0"/>
              <a:t>British Medical Journal,</a:t>
            </a:r>
            <a:r>
              <a:rPr lang="en-US" dirty="0"/>
              <a:t> </a:t>
            </a:r>
            <a:r>
              <a:rPr lang="en-US" i="1" dirty="0"/>
              <a:t>342</a:t>
            </a:r>
            <a:r>
              <a:rPr lang="en-US" dirty="0"/>
              <a:t>(7796), 537</a:t>
            </a:r>
            <a:r>
              <a:rPr lang="en-US" dirty="0" smtClean="0"/>
              <a:t>.</a:t>
            </a:r>
          </a:p>
          <a:p>
            <a:r>
              <a:rPr lang="en-US" dirty="0" err="1"/>
              <a:t>Linehan</a:t>
            </a:r>
            <a:r>
              <a:rPr lang="en-US" dirty="0"/>
              <a:t>, M. M., (2015). </a:t>
            </a:r>
            <a:r>
              <a:rPr lang="en-US" i="1" dirty="0"/>
              <a:t>DBT Skills Training Manual</a:t>
            </a:r>
            <a:r>
              <a:rPr lang="en-US" dirty="0"/>
              <a:t> (2</a:t>
            </a:r>
            <a:r>
              <a:rPr lang="en-US" baseline="30000" dirty="0"/>
              <a:t>nd</a:t>
            </a:r>
            <a:r>
              <a:rPr lang="en-US" dirty="0"/>
              <a:t> ed.) New York, NY: Guilford Press.</a:t>
            </a:r>
          </a:p>
          <a:p>
            <a:r>
              <a:rPr lang="en-US" dirty="0"/>
              <a:t>Pederson, L., &amp; Pederson, C</a:t>
            </a:r>
            <a:r>
              <a:rPr lang="en-US" dirty="0" smtClean="0"/>
              <a:t>., </a:t>
            </a:r>
            <a:r>
              <a:rPr lang="en-US" dirty="0"/>
              <a:t>S</a:t>
            </a:r>
            <a:r>
              <a:rPr lang="en-US" dirty="0" smtClean="0"/>
              <a:t>., </a:t>
            </a:r>
            <a:r>
              <a:rPr lang="en-US" dirty="0"/>
              <a:t>(2012). </a:t>
            </a:r>
            <a:r>
              <a:rPr lang="en-US" i="1" dirty="0"/>
              <a:t>The expanded dialectical behavior therapy skills training manual: Practical DBT for self-help, and individual and group treatment settings</a:t>
            </a:r>
            <a:r>
              <a:rPr lang="en-US" dirty="0"/>
              <a:t>. Eau Claire, WI: Premier </a:t>
            </a:r>
            <a:r>
              <a:rPr lang="en-US" dirty="0" smtClean="0"/>
              <a:t>Publishing Media</a:t>
            </a:r>
            <a:r>
              <a:rPr lang="en-US" dirty="0"/>
              <a:t>. 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2948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Sleep</a:t>
            </a:r>
          </a:p>
          <a:p>
            <a:pPr lvl="1"/>
            <a:r>
              <a:rPr lang="en-US" dirty="0" smtClean="0"/>
              <a:t>It is recommended by the National Sleep Foundation that Teenagers should aim to receive around 8-10 hours of sleep a night. </a:t>
            </a:r>
          </a:p>
          <a:p>
            <a:pPr lvl="1"/>
            <a:r>
              <a:rPr lang="en-US" dirty="0" smtClean="0"/>
              <a:t>Receiving the appropriate amount of sleep can positively affect your mood and help you to avoid getting sick.</a:t>
            </a:r>
          </a:p>
          <a:p>
            <a:r>
              <a:rPr lang="en-US" dirty="0" smtClean="0"/>
              <a:t>Avoid Mood Altering Drugs</a:t>
            </a:r>
          </a:p>
          <a:p>
            <a:pPr lvl="1"/>
            <a:r>
              <a:rPr lang="en-US" dirty="0" smtClean="0"/>
              <a:t>There are many risks associated with using drugs that can have a negative impact on your health in the long run and some can cause immediate death. </a:t>
            </a:r>
          </a:p>
          <a:p>
            <a:pPr lvl="1"/>
            <a:r>
              <a:rPr lang="en-US" dirty="0" smtClean="0"/>
              <a:t>Some drugs are addictive and can be a challenge to stop, additionally can have negative financial repercussions.</a:t>
            </a:r>
          </a:p>
          <a:p>
            <a:pPr lvl="1"/>
            <a:r>
              <a:rPr lang="en-US" dirty="0" smtClean="0"/>
              <a:t>Some studies have shown that marijuana use by teenagers under the age of 18 are twice as likely to develop psychosis (</a:t>
            </a:r>
            <a:r>
              <a:rPr lang="en-US" dirty="0" err="1" smtClean="0"/>
              <a:t>Kuepper</a:t>
            </a:r>
            <a:r>
              <a:rPr lang="en-US" dirty="0" smtClean="0"/>
              <a:t> et. al., 2011). </a:t>
            </a:r>
          </a:p>
          <a:p>
            <a:pPr lvl="1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182532" y="6018311"/>
            <a:ext cx="4199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</a:t>
            </a:r>
            <a:r>
              <a:rPr lang="en-US" sz="1400" dirty="0" err="1" smtClean="0"/>
              <a:t>Linehan</a:t>
            </a:r>
            <a:r>
              <a:rPr lang="en-US" sz="1400" dirty="0"/>
              <a:t>, </a:t>
            </a:r>
            <a:r>
              <a:rPr lang="en-US" sz="1400" dirty="0" smtClean="0"/>
              <a:t>2015, Pederson</a:t>
            </a:r>
            <a:r>
              <a:rPr lang="en-US" sz="1400" dirty="0"/>
              <a:t>, </a:t>
            </a:r>
            <a:r>
              <a:rPr lang="en-US" sz="1400" dirty="0" smtClean="0"/>
              <a:t>&amp; Pederson, 2012)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780155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Activities and Hobbies</a:t>
            </a:r>
          </a:p>
          <a:p>
            <a:pPr lvl="1"/>
            <a:r>
              <a:rPr lang="en-US" dirty="0" smtClean="0"/>
              <a:t>Make a list of your favorite activities and hobbies that bring you joy.</a:t>
            </a:r>
          </a:p>
          <a:p>
            <a:pPr lvl="1"/>
            <a:r>
              <a:rPr lang="en-US" dirty="0" smtClean="0"/>
              <a:t>Make it a priority to daily spend time doing activities that you enjoy. </a:t>
            </a:r>
          </a:p>
          <a:p>
            <a:pPr lvl="1"/>
            <a:r>
              <a:rPr lang="en-US" dirty="0" smtClean="0"/>
              <a:t>When feeling distressed consider diverting your attention to one of your activities or hobbies.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182533" y="6036733"/>
            <a:ext cx="3090334" cy="5164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2535" y="5821647"/>
            <a:ext cx="3810330" cy="377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5006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Distress Tolerance</a:t>
            </a:r>
          </a:p>
          <a:p>
            <a:pPr lvl="1"/>
            <a:r>
              <a:rPr lang="en-US" dirty="0" smtClean="0"/>
              <a:t>When feeling distressed practice </a:t>
            </a:r>
            <a:r>
              <a:rPr lang="en-US" dirty="0" smtClean="0"/>
              <a:t>positive coping </a:t>
            </a:r>
            <a:r>
              <a:rPr lang="en-US" dirty="0" smtClean="0"/>
              <a:t>skills </a:t>
            </a:r>
            <a:r>
              <a:rPr lang="en-US" dirty="0" smtClean="0"/>
              <a:t>to bring </a:t>
            </a:r>
            <a:r>
              <a:rPr lang="en-US" dirty="0" smtClean="0"/>
              <a:t>relief: </a:t>
            </a:r>
          </a:p>
          <a:p>
            <a:pPr lvl="2"/>
            <a:r>
              <a:rPr lang="en-US" dirty="0" smtClean="0"/>
              <a:t>Diversion: Read a book, Write, Draw, Go for a Walk, Watch Television or a Movie, Play a game, Organize.</a:t>
            </a:r>
          </a:p>
          <a:p>
            <a:pPr lvl="2"/>
            <a:r>
              <a:rPr lang="en-US" dirty="0" smtClean="0"/>
              <a:t>Social: Call a friend, write a note to someone you care about, humor, serve someone in need, spend time with a pet, Encourage Others, spend time with family/friends. </a:t>
            </a:r>
          </a:p>
          <a:p>
            <a:pPr lvl="2"/>
            <a:r>
              <a:rPr lang="en-US" dirty="0" smtClean="0"/>
              <a:t>Cognitive: Write list of what you are grateful for, brainstorm solutions, write a list of pros and cons, discover an action opposite to how you are feeling to act upon, practice radical acceptance of the situation,  read something inspirational. </a:t>
            </a:r>
          </a:p>
          <a:p>
            <a:pPr lvl="2"/>
            <a:r>
              <a:rPr lang="en-US" dirty="0" smtClean="0"/>
              <a:t>Relaxation: Guided meditation, cry, meditation, exercise, punch a pillow, practice deep breathing techniques. </a:t>
            </a:r>
          </a:p>
          <a:p>
            <a:pPr lvl="2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457447" y="6172200"/>
            <a:ext cx="52832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(Flannery, 2014, </a:t>
            </a:r>
            <a:r>
              <a:rPr lang="en-US" sz="1400" dirty="0" err="1"/>
              <a:t>Linehan</a:t>
            </a:r>
            <a:r>
              <a:rPr lang="en-US" sz="1400" dirty="0"/>
              <a:t>, 2015, Pederson, &amp; Pederson, 2012</a:t>
            </a:r>
            <a:r>
              <a:rPr lang="en-US" sz="1400" dirty="0" smtClean="0"/>
              <a:t>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8472964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a Primary Care Provider </a:t>
            </a:r>
          </a:p>
          <a:p>
            <a:pPr lvl="1"/>
            <a:r>
              <a:rPr lang="en-US" dirty="0" smtClean="0"/>
              <a:t>Make it a priority to see your doctor regularly.</a:t>
            </a:r>
          </a:p>
          <a:p>
            <a:pPr lvl="1"/>
            <a:r>
              <a:rPr lang="en-US" dirty="0" smtClean="0"/>
              <a:t>When you feel you may be getting sick do not push yourself too hard. Make a doctor appointment if necessary. </a:t>
            </a:r>
          </a:p>
          <a:p>
            <a:pPr lvl="1"/>
            <a:r>
              <a:rPr lang="en-US" dirty="0" smtClean="0"/>
              <a:t>Be aware of physical health symptoms and how they may be affect other parts of your life for example your emotions or mind. </a:t>
            </a:r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182533" y="6036733"/>
            <a:ext cx="3090334" cy="5164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2535" y="5821647"/>
            <a:ext cx="3810330" cy="377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41412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Eating Habits</a:t>
            </a:r>
          </a:p>
          <a:p>
            <a:pPr lvl="1"/>
            <a:r>
              <a:rPr lang="en-US" dirty="0"/>
              <a:t>The food that we ingest has a direct impact on how we feel, and our overall health. </a:t>
            </a:r>
            <a:endParaRPr lang="en-US" dirty="0" smtClean="0"/>
          </a:p>
          <a:p>
            <a:pPr lvl="1"/>
            <a:r>
              <a:rPr lang="en-US" dirty="0" smtClean="0"/>
              <a:t>Eating </a:t>
            </a:r>
            <a:r>
              <a:rPr lang="en-US" dirty="0"/>
              <a:t>processed foods, foods high in sugar and fat content can have many negative effects over time. </a:t>
            </a:r>
            <a:r>
              <a:rPr lang="en-US" dirty="0" smtClean="0"/>
              <a:t>Attempt to eat whole foods rather than processed foods. </a:t>
            </a:r>
            <a:endParaRPr lang="en-US" dirty="0"/>
          </a:p>
          <a:p>
            <a:pPr lvl="1"/>
            <a:r>
              <a:rPr lang="en-US" dirty="0"/>
              <a:t>Make it a point to incorporate more fruits and </a:t>
            </a:r>
            <a:r>
              <a:rPr lang="en-US" dirty="0" smtClean="0"/>
              <a:t>vegetables, lean fats, and whole grains.</a:t>
            </a:r>
          </a:p>
          <a:p>
            <a:pPr lvl="1"/>
            <a:r>
              <a:rPr lang="en-US" dirty="0" smtClean="0"/>
              <a:t>Stay hydrated with water, avoid sugary drinks.  </a:t>
            </a:r>
          </a:p>
          <a:p>
            <a:pPr lvl="1"/>
            <a:r>
              <a:rPr lang="en-US" dirty="0" smtClean="0"/>
              <a:t>Attempt to eat balanced </a:t>
            </a:r>
            <a:r>
              <a:rPr lang="en-US" dirty="0" smtClean="0"/>
              <a:t>meals. </a:t>
            </a:r>
          </a:p>
          <a:p>
            <a:pPr lvl="1"/>
            <a:r>
              <a:rPr lang="en-US" dirty="0" smtClean="0"/>
              <a:t>Limit caffeine especially within a few hours of bed time. </a:t>
            </a:r>
          </a:p>
          <a:p>
            <a:pPr lvl="1"/>
            <a:r>
              <a:rPr lang="en-US" dirty="0" smtClean="0"/>
              <a:t>Rigid quick fix diets can sometimes result in rapid weight gain after the diet is completed, stick to healthy lifestyle changes in balanced exercise and balanced diet. </a:t>
            </a:r>
          </a:p>
          <a:p>
            <a:pPr lvl="1"/>
            <a:r>
              <a:rPr lang="en-US" dirty="0" smtClean="0"/>
              <a:t>Do not withhold indulgences, this can result in binge eating. Enjoy small indulgences on a regular basis. </a:t>
            </a:r>
            <a:endParaRPr lang="en-US" dirty="0" smtClean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182533" y="6036733"/>
            <a:ext cx="3090334" cy="5164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2535" y="5821647"/>
            <a:ext cx="3810330" cy="377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1779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Exercise Regularly</a:t>
            </a:r>
          </a:p>
          <a:p>
            <a:pPr lvl="1"/>
            <a:r>
              <a:rPr lang="en-US" dirty="0" smtClean="0"/>
              <a:t>The Center for Disease Control and Prevention recommends that teenagers do at least 60 minutes of physical activity a day. </a:t>
            </a:r>
          </a:p>
          <a:p>
            <a:pPr lvl="1"/>
            <a:r>
              <a:rPr lang="en-US" dirty="0" smtClean="0"/>
              <a:t>Exercise not only improves physical fitness it can also have a positive impact on your energy and mood. 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428999" y="6172200"/>
            <a:ext cx="51562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0" lvl="1" indent="0">
              <a:buNone/>
            </a:pPr>
            <a:r>
              <a:rPr lang="en-US" sz="1400" dirty="0"/>
              <a:t>(http://www.cdc.gov/physicalactivity/basics/children/)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0731646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Spirit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Meditation</a:t>
            </a:r>
          </a:p>
          <a:p>
            <a:r>
              <a:rPr lang="en-US" dirty="0" smtClean="0"/>
              <a:t>Faith</a:t>
            </a:r>
          </a:p>
          <a:p>
            <a:r>
              <a:rPr lang="en-US" dirty="0" smtClean="0"/>
              <a:t>Make a list of what you value in life. Hold true to what you value. </a:t>
            </a:r>
            <a:endParaRPr lang="en-US" dirty="0" smtClean="0"/>
          </a:p>
          <a:p>
            <a:r>
              <a:rPr lang="en-US" dirty="0" smtClean="0"/>
              <a:t>Spend time in nature.</a:t>
            </a:r>
          </a:p>
          <a:p>
            <a:r>
              <a:rPr lang="en-US" dirty="0" smtClean="0"/>
              <a:t>Find a cause you believe in and get involved.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2535" y="5821647"/>
            <a:ext cx="3810330" cy="377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3700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Routine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Developing a routine can help to bring order and balance. </a:t>
            </a:r>
          </a:p>
          <a:p>
            <a:r>
              <a:rPr lang="en-US" dirty="0" smtClean="0"/>
              <a:t>Creating a sleep routine of going to bed at a regular time and waking up a regular time creates a pattern that may make it easier to sleep. </a:t>
            </a:r>
            <a:endParaRPr lang="en-US" dirty="0" smtClean="0"/>
          </a:p>
          <a:p>
            <a:r>
              <a:rPr lang="en-US" dirty="0" smtClean="0"/>
              <a:t>Identify limits of what you can handle in your routine. Cut out activities that may be pushing you over your limit. Prioritize what is most important.</a:t>
            </a:r>
          </a:p>
          <a:p>
            <a:r>
              <a:rPr lang="en-US" dirty="0" smtClean="0"/>
              <a:t>Include activities that bring you joy into your routine.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2535" y="5821647"/>
            <a:ext cx="3810330" cy="377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5622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5FE2D001CF2D344AB637DEDC91790A9" ma:contentTypeVersion="11" ma:contentTypeDescription="Create a new document." ma:contentTypeScope="" ma:versionID="adc9a6f97ec790416f579a15b8e52f26">
  <xsd:schema xmlns:xsd="http://www.w3.org/2001/XMLSchema" xmlns:xs="http://www.w3.org/2001/XMLSchema" xmlns:p="http://schemas.microsoft.com/office/2006/metadata/properties" xmlns:ns2="c3cf2a87-d7f5-4d53-a175-a0a1e7f018d0" xmlns:ns3="45deca18-f46e-4567-9693-54dba66862b6" targetNamespace="http://schemas.microsoft.com/office/2006/metadata/properties" ma:root="true" ma:fieldsID="3fa72d5c0ff120eb40b8a01159a26df8" ns2:_="" ns3:_="">
    <xsd:import namespace="c3cf2a87-d7f5-4d53-a175-a0a1e7f018d0"/>
    <xsd:import namespace="45deca18-f46e-4567-9693-54dba66862b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cf2a87-d7f5-4d53-a175-a0a1e7f018d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e20148b9-20a4-48a0-acba-ba52d68a37a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deca18-f46e-4567-9693-54dba66862b6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d10a926-ad76-4245-a4fc-5ee384335586}" ma:internalName="TaxCatchAll" ma:showField="CatchAllData" ma:web="45deca18-f46e-4567-9693-54dba66862b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5deca18-f46e-4567-9693-54dba66862b6" xsi:nil="true"/>
    <lcf76f155ced4ddcb4097134ff3c332f xmlns="c3cf2a87-d7f5-4d53-a175-a0a1e7f018d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A2B681E-C463-42A1-9373-124584B81688}"/>
</file>

<file path=customXml/itemProps2.xml><?xml version="1.0" encoding="utf-8"?>
<ds:datastoreItem xmlns:ds="http://schemas.openxmlformats.org/officeDocument/2006/customXml" ds:itemID="{36BD2B89-238C-48A7-A5C3-32BEF3D2F0BA}"/>
</file>

<file path=customXml/itemProps3.xml><?xml version="1.0" encoding="utf-8"?>
<ds:datastoreItem xmlns:ds="http://schemas.openxmlformats.org/officeDocument/2006/customXml" ds:itemID="{ABFA82E0-3E06-4144-9A78-20E3858FCA98}"/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87</TotalTime>
  <Words>795</Words>
  <Application>Microsoft Office PowerPoint</Application>
  <PresentationFormat>Widescreen</PresentationFormat>
  <Paragraphs>61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Rockwell</vt:lpstr>
      <vt:lpstr>Rockwell Condensed</vt:lpstr>
      <vt:lpstr>Wingdings</vt:lpstr>
      <vt:lpstr>Wood Type</vt:lpstr>
      <vt:lpstr>Habits of healthy living</vt:lpstr>
      <vt:lpstr>Mind</vt:lpstr>
      <vt:lpstr>Mind</vt:lpstr>
      <vt:lpstr>mind</vt:lpstr>
      <vt:lpstr>Body</vt:lpstr>
      <vt:lpstr>Body</vt:lpstr>
      <vt:lpstr>body</vt:lpstr>
      <vt:lpstr>Spirit</vt:lpstr>
      <vt:lpstr>Routine</vt:lpstr>
      <vt:lpstr>References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Habits of healthy living</dc:title>
  <dc:creator>Zstjohn</dc:creator>
  <cp:lastModifiedBy>Zstjohn</cp:lastModifiedBy>
  <cp:revision>13</cp:revision>
  <dcterms:created xsi:type="dcterms:W3CDTF">2016-02-21T04:38:12Z</dcterms:created>
  <dcterms:modified xsi:type="dcterms:W3CDTF">2016-03-06T03:54:03Z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3" name="ContentTypeId">
    <vt:lpwstr>0x01010025FE2D001CF2D344AB637DEDC91790A9</vt:lpwstr>
  </property>
</Properties>
</file>