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letter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8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916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96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084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892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873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09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516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472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227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711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259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E4EB8-9EE8-4D22-B599-BE29241377B5}" type="datetimeFigureOut">
              <a:rPr lang="en-US" smtClean="0"/>
              <a:t>6/5/2015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A93BE-62E7-4BCF-93BF-A37C3459E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5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65208" y="880400"/>
            <a:ext cx="763060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Figure </a:t>
            </a:r>
            <a:r>
              <a:rPr lang="en-US" sz="2000" dirty="0" smtClean="0"/>
              <a:t>S3.3 </a:t>
            </a:r>
            <a:r>
              <a:rPr lang="en-US" sz="2000" dirty="0"/>
              <a:t>- Trend in average values of length, weight and daily growth rate for early- and late-maturing female and male offspring for Family_1 and Family_2. Pink and blue lines represent early- and late-maturing individuals, respectively. Error bars represent standard deviation for each trait. The following graphs illustrate individual trait changes for either early- or late maturing female and male progeny in Family _1 and Family_2:</a:t>
            </a:r>
          </a:p>
          <a:p>
            <a:endParaRPr lang="en-US" sz="2000" dirty="0"/>
          </a:p>
          <a:p>
            <a:r>
              <a:rPr lang="en-US" sz="2000" dirty="0"/>
              <a:t>Figure </a:t>
            </a:r>
            <a:r>
              <a:rPr lang="en-US" sz="2000" dirty="0" smtClean="0"/>
              <a:t>S3.3.a </a:t>
            </a:r>
            <a:r>
              <a:rPr lang="en-US" sz="2000" dirty="0"/>
              <a:t>- Length in Family_1</a:t>
            </a:r>
          </a:p>
          <a:p>
            <a:r>
              <a:rPr lang="en-US" sz="2000" dirty="0"/>
              <a:t>Figure </a:t>
            </a:r>
            <a:r>
              <a:rPr lang="en-US" sz="2000" dirty="0" smtClean="0"/>
              <a:t>S3.3.b </a:t>
            </a:r>
            <a:r>
              <a:rPr lang="en-US" sz="2000" dirty="0"/>
              <a:t>- Weight in Family_1</a:t>
            </a:r>
          </a:p>
          <a:p>
            <a:r>
              <a:rPr lang="en-US" sz="2000" dirty="0"/>
              <a:t>Figure </a:t>
            </a:r>
            <a:r>
              <a:rPr lang="en-US" sz="2000" dirty="0" smtClean="0"/>
              <a:t>S3.3.c </a:t>
            </a:r>
            <a:r>
              <a:rPr lang="en-US" sz="2000" dirty="0"/>
              <a:t>- Daily growth rate in Family_1</a:t>
            </a:r>
          </a:p>
          <a:p>
            <a:endParaRPr lang="en-US" sz="2000" dirty="0"/>
          </a:p>
          <a:p>
            <a:r>
              <a:rPr lang="en-US" sz="2000" dirty="0"/>
              <a:t>Figure </a:t>
            </a:r>
            <a:r>
              <a:rPr lang="en-US" sz="2000" dirty="0" smtClean="0"/>
              <a:t>S3.3.d </a:t>
            </a:r>
            <a:r>
              <a:rPr lang="en-US" sz="2000" dirty="0"/>
              <a:t>- Length in Family_2</a:t>
            </a:r>
          </a:p>
          <a:p>
            <a:r>
              <a:rPr lang="en-US" sz="2000" dirty="0"/>
              <a:t>Figure </a:t>
            </a:r>
            <a:r>
              <a:rPr lang="en-US" sz="2000" dirty="0" smtClean="0"/>
              <a:t>S3.3.e </a:t>
            </a:r>
            <a:r>
              <a:rPr lang="en-US" sz="2000" dirty="0"/>
              <a:t>- Weight in Family_2</a:t>
            </a:r>
          </a:p>
          <a:p>
            <a:r>
              <a:rPr lang="en-US" sz="2000" dirty="0"/>
              <a:t>Figure </a:t>
            </a:r>
            <a:r>
              <a:rPr lang="en-US" sz="2000" dirty="0" smtClean="0"/>
              <a:t>S3.3.f </a:t>
            </a:r>
            <a:r>
              <a:rPr lang="en-US" sz="2000" dirty="0"/>
              <a:t>- Daily growth rate in Family_2</a:t>
            </a:r>
          </a:p>
        </p:txBody>
      </p:sp>
    </p:spTree>
    <p:extLst>
      <p:ext uri="{BB962C8B-B14F-4D97-AF65-F5344CB8AC3E}">
        <p14:creationId xmlns:p14="http://schemas.microsoft.com/office/powerpoint/2010/main" val="523010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9111" y="633131"/>
            <a:ext cx="3839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Figure </a:t>
            </a:r>
            <a:r>
              <a:rPr lang="en-US" dirty="0" smtClean="0"/>
              <a:t>S3.3.a </a:t>
            </a:r>
            <a:r>
              <a:rPr lang="en-US" dirty="0"/>
              <a:t>- Length in Family_1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47"/>
          <a:stretch/>
        </p:blipFill>
        <p:spPr>
          <a:xfrm>
            <a:off x="1457687" y="1262364"/>
            <a:ext cx="6763232" cy="2514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32"/>
          <a:stretch/>
        </p:blipFill>
        <p:spPr>
          <a:xfrm>
            <a:off x="1457686" y="3486150"/>
            <a:ext cx="6771914" cy="25146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909823" y="1412835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Female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09823" y="3650436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Male</a:t>
            </a:r>
          </a:p>
        </p:txBody>
      </p:sp>
    </p:spTree>
    <p:extLst>
      <p:ext uri="{BB962C8B-B14F-4D97-AF65-F5344CB8AC3E}">
        <p14:creationId xmlns:p14="http://schemas.microsoft.com/office/powerpoint/2010/main" val="3813243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939" y="532109"/>
            <a:ext cx="3805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Figure </a:t>
            </a:r>
            <a:r>
              <a:rPr lang="en-US" dirty="0" smtClean="0"/>
              <a:t>S3.3.b </a:t>
            </a:r>
            <a:r>
              <a:rPr lang="en-US" dirty="0"/>
              <a:t>- Weight in Family_1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32"/>
          <a:stretch/>
        </p:blipFill>
        <p:spPr>
          <a:xfrm>
            <a:off x="1457688" y="1195016"/>
            <a:ext cx="6771913" cy="2514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32"/>
          <a:stretch/>
        </p:blipFill>
        <p:spPr>
          <a:xfrm>
            <a:off x="1457688" y="3415255"/>
            <a:ext cx="6771913" cy="2514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09823" y="1412835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Female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09823" y="3571117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Male</a:t>
            </a:r>
          </a:p>
        </p:txBody>
      </p:sp>
    </p:spTree>
    <p:extLst>
      <p:ext uri="{BB962C8B-B14F-4D97-AF65-F5344CB8AC3E}">
        <p14:creationId xmlns:p14="http://schemas.microsoft.com/office/powerpoint/2010/main" val="2912285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85"/>
          <a:stretch/>
        </p:blipFill>
        <p:spPr>
          <a:xfrm>
            <a:off x="1362919" y="1123709"/>
            <a:ext cx="6918767" cy="25146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1790" y="500462"/>
            <a:ext cx="4256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Figure </a:t>
            </a:r>
            <a:r>
              <a:rPr lang="en-US" dirty="0" smtClean="0"/>
              <a:t>S3.3.c </a:t>
            </a:r>
            <a:r>
              <a:rPr lang="en-US" dirty="0"/>
              <a:t>- Daily growth rate in Family_1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85"/>
          <a:stretch/>
        </p:blipFill>
        <p:spPr>
          <a:xfrm>
            <a:off x="1354238" y="3406815"/>
            <a:ext cx="6918767" cy="2514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75435" y="1262208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Female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5435" y="3545314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Male</a:t>
            </a:r>
          </a:p>
        </p:txBody>
      </p:sp>
    </p:spTree>
    <p:extLst>
      <p:ext uri="{BB962C8B-B14F-4D97-AF65-F5344CB8AC3E}">
        <p14:creationId xmlns:p14="http://schemas.microsoft.com/office/powerpoint/2010/main" val="3025377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2429" y="710268"/>
            <a:ext cx="3643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Figure </a:t>
            </a:r>
            <a:r>
              <a:rPr lang="en-US" dirty="0" smtClean="0"/>
              <a:t>S3.3.d </a:t>
            </a:r>
            <a:r>
              <a:rPr lang="en-US" dirty="0"/>
              <a:t>- Length in Family_2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32"/>
          <a:stretch/>
        </p:blipFill>
        <p:spPr>
          <a:xfrm>
            <a:off x="1527135" y="1195016"/>
            <a:ext cx="6771913" cy="2514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62"/>
          <a:stretch/>
        </p:blipFill>
        <p:spPr>
          <a:xfrm>
            <a:off x="1527135" y="3415255"/>
            <a:ext cx="6754551" cy="2514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13995" y="1333516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Female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13996" y="3589669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Male</a:t>
            </a:r>
          </a:p>
        </p:txBody>
      </p:sp>
    </p:spTree>
    <p:extLst>
      <p:ext uri="{BB962C8B-B14F-4D97-AF65-F5344CB8AC3E}">
        <p14:creationId xmlns:p14="http://schemas.microsoft.com/office/powerpoint/2010/main" val="3806028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917" y="755971"/>
            <a:ext cx="3793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Figure </a:t>
            </a:r>
            <a:r>
              <a:rPr lang="en-US" dirty="0" smtClean="0"/>
              <a:t>S3.3.e </a:t>
            </a:r>
            <a:r>
              <a:rPr lang="en-US" dirty="0"/>
              <a:t>- Weight in Family_2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47"/>
          <a:stretch/>
        </p:blipFill>
        <p:spPr>
          <a:xfrm>
            <a:off x="1483730" y="1195016"/>
            <a:ext cx="6763232" cy="2514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32"/>
          <a:stretch/>
        </p:blipFill>
        <p:spPr>
          <a:xfrm>
            <a:off x="1483729" y="3406574"/>
            <a:ext cx="6771914" cy="2514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61909" y="1333516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Female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70590" y="3580987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Male</a:t>
            </a:r>
          </a:p>
        </p:txBody>
      </p:sp>
    </p:spTree>
    <p:extLst>
      <p:ext uri="{BB962C8B-B14F-4D97-AF65-F5344CB8AC3E}">
        <p14:creationId xmlns:p14="http://schemas.microsoft.com/office/powerpoint/2010/main" val="1465349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767" y="767546"/>
            <a:ext cx="4673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Figure </a:t>
            </a:r>
            <a:r>
              <a:rPr lang="en-US" smtClean="0"/>
              <a:t>S3.3.f </a:t>
            </a:r>
            <a:r>
              <a:rPr lang="en-US" dirty="0"/>
              <a:t>- Daily growth rate in Family_2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85"/>
          <a:stretch/>
        </p:blipFill>
        <p:spPr>
          <a:xfrm>
            <a:off x="1536540" y="1201838"/>
            <a:ext cx="6918767" cy="2514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55"/>
          <a:stretch/>
        </p:blipFill>
        <p:spPr>
          <a:xfrm>
            <a:off x="1536539" y="3486150"/>
            <a:ext cx="6936129" cy="2514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18504" y="1343386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Female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09823" y="3650436"/>
            <a:ext cx="8767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Male</a:t>
            </a:r>
          </a:p>
        </p:txBody>
      </p:sp>
    </p:spTree>
    <p:extLst>
      <p:ext uri="{BB962C8B-B14F-4D97-AF65-F5344CB8AC3E}">
        <p14:creationId xmlns:p14="http://schemas.microsoft.com/office/powerpoint/2010/main" val="3995722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781</TotalTime>
  <Words>165</Words>
  <Application>Microsoft Office PowerPoint</Application>
  <PresentationFormat>Letter Paper (8.5x11 in)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miyakokodama@gmail.com</dc:creator>
  <cp:lastModifiedBy>miyakokodama@gmail.com</cp:lastModifiedBy>
  <cp:revision>20</cp:revision>
  <dcterms:created xsi:type="dcterms:W3CDTF">2015-02-27T15:18:19Z</dcterms:created>
  <dcterms:modified xsi:type="dcterms:W3CDTF">2015-06-05T20:43:09Z</dcterms:modified>
</cp:coreProperties>
</file>