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4" r:id="rId2"/>
    <p:sldId id="256" r:id="rId3"/>
    <p:sldId id="257" r:id="rId4"/>
    <p:sldId id="258" r:id="rId5"/>
    <p:sldId id="259" r:id="rId6"/>
    <p:sldId id="260" r:id="rId7"/>
    <p:sldId id="261" r:id="rId8"/>
    <p:sldId id="262" r:id="rId9"/>
    <p:sldId id="263" r:id="rId10"/>
  </p:sldIdLst>
  <p:sldSz cx="9144000" cy="6858000" type="letter"/>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1282"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269EF92-681A-49A9-A83F-2030AC890898}" type="datetimeFigureOut">
              <a:rPr lang="en-US" smtClean="0"/>
              <a:t>6/5/2015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3422899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69EF92-681A-49A9-A83F-2030AC890898}" type="datetimeFigureOut">
              <a:rPr lang="en-US" smtClean="0"/>
              <a:t>6/5/2015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2154824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269EF92-681A-49A9-A83F-2030AC890898}" type="datetimeFigureOut">
              <a:rPr lang="en-US" smtClean="0"/>
              <a:t>6/5/2015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3007937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269EF92-681A-49A9-A83F-2030AC890898}" type="datetimeFigureOut">
              <a:rPr lang="en-US" smtClean="0"/>
              <a:t>6/5/2015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1548801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269EF92-681A-49A9-A83F-2030AC890898}" type="datetimeFigureOut">
              <a:rPr lang="en-US" smtClean="0"/>
              <a:t>6/5/2015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602221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269EF92-681A-49A9-A83F-2030AC890898}" type="datetimeFigureOut">
              <a:rPr lang="en-US" smtClean="0"/>
              <a:t>6/5/2015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2204300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69EF92-681A-49A9-A83F-2030AC890898}" type="datetimeFigureOut">
              <a:rPr lang="en-US" smtClean="0"/>
              <a:t>6/5/2015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2841273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69EF92-681A-49A9-A83F-2030AC890898}" type="datetimeFigureOut">
              <a:rPr lang="en-US" smtClean="0"/>
              <a:t>6/5/2015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22861453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69EF92-681A-49A9-A83F-2030AC890898}" type="datetimeFigureOut">
              <a:rPr lang="en-US" smtClean="0"/>
              <a:t>6/5/2015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3551830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69EF92-681A-49A9-A83F-2030AC890898}" type="datetimeFigureOut">
              <a:rPr lang="en-US" smtClean="0"/>
              <a:t>6/5/2015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2451767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69EF92-681A-49A9-A83F-2030AC890898}" type="datetimeFigureOut">
              <a:rPr lang="en-US" smtClean="0"/>
              <a:t>6/5/2015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40C216-E76A-4AD3-8E7C-BEF77932E737}" type="slidenum">
              <a:rPr lang="en-US" smtClean="0"/>
              <a:t>‹#›</a:t>
            </a:fld>
            <a:endParaRPr lang="en-US"/>
          </a:p>
        </p:txBody>
      </p:sp>
    </p:spTree>
    <p:extLst>
      <p:ext uri="{BB962C8B-B14F-4D97-AF65-F5344CB8AC3E}">
        <p14:creationId xmlns:p14="http://schemas.microsoft.com/office/powerpoint/2010/main" val="3679034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69EF92-681A-49A9-A83F-2030AC890898}" type="datetimeFigureOut">
              <a:rPr lang="en-US" smtClean="0"/>
              <a:t>6/5/2015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40C216-E76A-4AD3-8E7C-BEF77932E737}" type="slidenum">
              <a:rPr lang="en-US" smtClean="0"/>
              <a:t>‹#›</a:t>
            </a:fld>
            <a:endParaRPr lang="en-US"/>
          </a:p>
        </p:txBody>
      </p:sp>
    </p:spTree>
    <p:extLst>
      <p:ext uri="{BB962C8B-B14F-4D97-AF65-F5344CB8AC3E}">
        <p14:creationId xmlns:p14="http://schemas.microsoft.com/office/powerpoint/2010/main" val="280741712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6137" y="457925"/>
            <a:ext cx="8553691" cy="6247864"/>
          </a:xfrm>
          <a:prstGeom prst="rect">
            <a:avLst/>
          </a:prstGeom>
          <a:noFill/>
        </p:spPr>
        <p:txBody>
          <a:bodyPr wrap="square" rtlCol="0">
            <a:spAutoFit/>
          </a:bodyPr>
          <a:lstStyle/>
          <a:p>
            <a:r>
              <a:rPr lang="en-US" sz="2000" dirty="0"/>
              <a:t>Figure </a:t>
            </a:r>
            <a:r>
              <a:rPr lang="en-US" sz="2000" dirty="0" smtClean="0"/>
              <a:t>S3.1</a:t>
            </a:r>
            <a:r>
              <a:rPr lang="en-US" sz="2000" dirty="0"/>
              <a:t> </a:t>
            </a:r>
            <a:r>
              <a:rPr lang="en-US" sz="2000" dirty="0" smtClean="0"/>
              <a:t>- </a:t>
            </a:r>
            <a:r>
              <a:rPr lang="en-US" sz="2000" dirty="0"/>
              <a:t>Correlation matrix showing the degree of correlations among measured traits for female and male offspring in each family. Higher positive correlations are depicted by narrower ellipses with darker blue shading, whereas lower positive correlations are depicted by broader ellipses with lighter blue shading. Higher negative correlation are depicted by narrower ellipses with darker red shading, whereas lower negative correlation are depicted by broader ellipses with lighter red shading. Correlations that are close to zero are shown as open, unfilled ellipses that are nearly circular. The following graphs illustrate the degree of phenotypic correlations among traits for either female or male progeny in individual families:</a:t>
            </a:r>
          </a:p>
          <a:p>
            <a:endParaRPr lang="en-US" sz="2000" dirty="0"/>
          </a:p>
          <a:p>
            <a:r>
              <a:rPr lang="en-US" sz="2000" dirty="0"/>
              <a:t>Figure </a:t>
            </a:r>
            <a:r>
              <a:rPr lang="en-US" sz="2000" dirty="0" smtClean="0"/>
              <a:t>S3.1.a </a:t>
            </a:r>
            <a:r>
              <a:rPr lang="en-US" sz="2000" dirty="0"/>
              <a:t>- Female offspring in Family_1</a:t>
            </a:r>
          </a:p>
          <a:p>
            <a:r>
              <a:rPr lang="en-US" sz="2000" dirty="0"/>
              <a:t>Figure </a:t>
            </a:r>
            <a:r>
              <a:rPr lang="en-US" sz="2000" dirty="0" smtClean="0"/>
              <a:t>S3.1.b </a:t>
            </a:r>
            <a:r>
              <a:rPr lang="en-US" sz="2000" dirty="0"/>
              <a:t>- Male offspring in Family_1</a:t>
            </a:r>
          </a:p>
          <a:p>
            <a:r>
              <a:rPr lang="en-US" sz="2000" dirty="0"/>
              <a:t>Figure </a:t>
            </a:r>
            <a:r>
              <a:rPr lang="en-US" sz="2000" dirty="0" smtClean="0"/>
              <a:t>S3.1.c </a:t>
            </a:r>
            <a:r>
              <a:rPr lang="en-US" sz="2000" dirty="0"/>
              <a:t>-  Female offspring in Family_2</a:t>
            </a:r>
          </a:p>
          <a:p>
            <a:r>
              <a:rPr lang="en-US" sz="2000" dirty="0"/>
              <a:t>Figure </a:t>
            </a:r>
            <a:r>
              <a:rPr lang="en-US" sz="2000" dirty="0" smtClean="0"/>
              <a:t>S3.1.d </a:t>
            </a:r>
            <a:r>
              <a:rPr lang="en-US" sz="2000" dirty="0"/>
              <a:t>- Male offspring in Family_2</a:t>
            </a:r>
          </a:p>
          <a:p>
            <a:r>
              <a:rPr lang="en-US" sz="2000" dirty="0"/>
              <a:t>Figure </a:t>
            </a:r>
            <a:r>
              <a:rPr lang="en-US" sz="2000" dirty="0" smtClean="0"/>
              <a:t>S3.1.e </a:t>
            </a:r>
            <a:r>
              <a:rPr lang="en-US" sz="2000" dirty="0"/>
              <a:t>- Female offspring in Family_3</a:t>
            </a:r>
          </a:p>
          <a:p>
            <a:r>
              <a:rPr lang="en-US" sz="2000" dirty="0"/>
              <a:t>Figure </a:t>
            </a:r>
            <a:r>
              <a:rPr lang="en-US" sz="2000" dirty="0" smtClean="0"/>
              <a:t>S3.1.f </a:t>
            </a:r>
            <a:r>
              <a:rPr lang="en-US" sz="2000" dirty="0"/>
              <a:t>- Male offspring in Family_3</a:t>
            </a:r>
          </a:p>
          <a:p>
            <a:r>
              <a:rPr lang="en-US" sz="2000" dirty="0"/>
              <a:t>Figure </a:t>
            </a:r>
            <a:r>
              <a:rPr lang="en-US" sz="2000" dirty="0" smtClean="0"/>
              <a:t>S3.1.g </a:t>
            </a:r>
            <a:r>
              <a:rPr lang="en-US" sz="2000" dirty="0"/>
              <a:t>- Female offspring in Family_4</a:t>
            </a:r>
          </a:p>
          <a:p>
            <a:r>
              <a:rPr lang="en-US" sz="2000" dirty="0"/>
              <a:t>Figure </a:t>
            </a:r>
            <a:r>
              <a:rPr lang="en-US" sz="2000" dirty="0" smtClean="0"/>
              <a:t>S3.1.h </a:t>
            </a:r>
            <a:r>
              <a:rPr lang="en-US" sz="2000" dirty="0"/>
              <a:t>- Male offspring in Family_4</a:t>
            </a:r>
          </a:p>
          <a:p>
            <a:endParaRPr lang="en-US" sz="2000" dirty="0"/>
          </a:p>
        </p:txBody>
      </p:sp>
    </p:spTree>
    <p:extLst>
      <p:ext uri="{BB962C8B-B14F-4D97-AF65-F5344CB8AC3E}">
        <p14:creationId xmlns:p14="http://schemas.microsoft.com/office/powerpoint/2010/main" val="300034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5720" y="102004"/>
            <a:ext cx="7370179" cy="6755996"/>
          </a:xfrm>
          <a:prstGeom prst="rect">
            <a:avLst/>
          </a:prstGeom>
        </p:spPr>
      </p:pic>
      <p:sp>
        <p:nvSpPr>
          <p:cNvPr id="5" name="TextBox 4"/>
          <p:cNvSpPr txBox="1"/>
          <p:nvPr/>
        </p:nvSpPr>
        <p:spPr>
          <a:xfrm>
            <a:off x="101281" y="90428"/>
            <a:ext cx="7017152" cy="400110"/>
          </a:xfrm>
          <a:prstGeom prst="rect">
            <a:avLst/>
          </a:prstGeom>
          <a:noFill/>
        </p:spPr>
        <p:txBody>
          <a:bodyPr wrap="square" rtlCol="0">
            <a:spAutoFit/>
          </a:bodyPr>
          <a:lstStyle/>
          <a:p>
            <a:r>
              <a:rPr lang="en-US" sz="2000" dirty="0"/>
              <a:t>Figure </a:t>
            </a:r>
            <a:r>
              <a:rPr lang="en-US" sz="2000" dirty="0" smtClean="0"/>
              <a:t>S3.1.a </a:t>
            </a:r>
            <a:r>
              <a:rPr lang="en-US" sz="2000" dirty="0"/>
              <a:t>- </a:t>
            </a:r>
            <a:r>
              <a:rPr lang="en-US" sz="2000" dirty="0" smtClean="0"/>
              <a:t>Female </a:t>
            </a:r>
            <a:r>
              <a:rPr lang="en-US" sz="2000" dirty="0"/>
              <a:t>offspring in Family_1</a:t>
            </a:r>
          </a:p>
        </p:txBody>
      </p:sp>
    </p:spTree>
    <p:extLst>
      <p:ext uri="{BB962C8B-B14F-4D97-AF65-F5344CB8AC3E}">
        <p14:creationId xmlns:p14="http://schemas.microsoft.com/office/powerpoint/2010/main" val="13310258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321"/>
          <a:stretch/>
        </p:blipFill>
        <p:spPr>
          <a:xfrm>
            <a:off x="1021466" y="21297"/>
            <a:ext cx="7485925" cy="6840051"/>
          </a:xfrm>
          <a:prstGeom prst="rect">
            <a:avLst/>
          </a:prstGeom>
        </p:spPr>
      </p:pic>
      <p:sp>
        <p:nvSpPr>
          <p:cNvPr id="5" name="TextBox 4"/>
          <p:cNvSpPr txBox="1"/>
          <p:nvPr/>
        </p:nvSpPr>
        <p:spPr>
          <a:xfrm>
            <a:off x="89703" y="0"/>
            <a:ext cx="6264797" cy="607859"/>
          </a:xfrm>
          <a:prstGeom prst="rect">
            <a:avLst/>
          </a:prstGeom>
          <a:noFill/>
        </p:spPr>
        <p:txBody>
          <a:bodyPr wrap="square" rtlCol="0">
            <a:spAutoFit/>
          </a:bodyPr>
          <a:lstStyle/>
          <a:p>
            <a:r>
              <a:rPr lang="en-US" sz="2000" dirty="0"/>
              <a:t>Figure </a:t>
            </a:r>
            <a:r>
              <a:rPr lang="en-US" sz="2000" dirty="0" smtClean="0"/>
              <a:t>S3.1.b </a:t>
            </a:r>
            <a:r>
              <a:rPr lang="en-US" sz="2000" dirty="0"/>
              <a:t>- </a:t>
            </a:r>
            <a:r>
              <a:rPr lang="en-US" sz="2000" dirty="0" smtClean="0"/>
              <a:t>Male </a:t>
            </a:r>
            <a:r>
              <a:rPr lang="en-US" sz="2000" dirty="0"/>
              <a:t>offspring in Family_1</a:t>
            </a:r>
          </a:p>
          <a:p>
            <a:endParaRPr lang="en-US" sz="1350" dirty="0"/>
          </a:p>
        </p:txBody>
      </p:sp>
    </p:spTree>
    <p:extLst>
      <p:ext uri="{BB962C8B-B14F-4D97-AF65-F5344CB8AC3E}">
        <p14:creationId xmlns:p14="http://schemas.microsoft.com/office/powerpoint/2010/main" val="1178316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6608" y="0"/>
            <a:ext cx="7511970" cy="6885971"/>
          </a:xfrm>
          <a:prstGeom prst="rect">
            <a:avLst/>
          </a:prstGeom>
        </p:spPr>
      </p:pic>
      <p:sp>
        <p:nvSpPr>
          <p:cNvPr id="5" name="TextBox 4"/>
          <p:cNvSpPr txBox="1"/>
          <p:nvPr/>
        </p:nvSpPr>
        <p:spPr>
          <a:xfrm>
            <a:off x="46299" y="23149"/>
            <a:ext cx="5199927" cy="607859"/>
          </a:xfrm>
          <a:prstGeom prst="rect">
            <a:avLst/>
          </a:prstGeom>
          <a:noFill/>
        </p:spPr>
        <p:txBody>
          <a:bodyPr wrap="square" rtlCol="0">
            <a:spAutoFit/>
          </a:bodyPr>
          <a:lstStyle/>
          <a:p>
            <a:r>
              <a:rPr lang="en-US" sz="2000" dirty="0"/>
              <a:t>Figure </a:t>
            </a:r>
            <a:r>
              <a:rPr lang="en-US" sz="2000" dirty="0" smtClean="0"/>
              <a:t>S3.1.c </a:t>
            </a:r>
            <a:r>
              <a:rPr lang="en-US" sz="2000" dirty="0"/>
              <a:t>-  Female offspring in Family_2</a:t>
            </a:r>
          </a:p>
          <a:p>
            <a:endParaRPr lang="en-US" sz="1350" dirty="0"/>
          </a:p>
        </p:txBody>
      </p:sp>
    </p:spTree>
    <p:extLst>
      <p:ext uri="{BB962C8B-B14F-4D97-AF65-F5344CB8AC3E}">
        <p14:creationId xmlns:p14="http://schemas.microsoft.com/office/powerpoint/2010/main" val="4267616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3458" y="79579"/>
            <a:ext cx="7384648" cy="6769260"/>
          </a:xfrm>
          <a:prstGeom prst="rect">
            <a:avLst/>
          </a:prstGeom>
        </p:spPr>
      </p:pic>
      <p:sp>
        <p:nvSpPr>
          <p:cNvPr id="5" name="TextBox 4"/>
          <p:cNvSpPr txBox="1"/>
          <p:nvPr/>
        </p:nvSpPr>
        <p:spPr>
          <a:xfrm>
            <a:off x="89703" y="55705"/>
            <a:ext cx="5639765" cy="607859"/>
          </a:xfrm>
          <a:prstGeom prst="rect">
            <a:avLst/>
          </a:prstGeom>
          <a:noFill/>
        </p:spPr>
        <p:txBody>
          <a:bodyPr wrap="square" rtlCol="0">
            <a:spAutoFit/>
          </a:bodyPr>
          <a:lstStyle/>
          <a:p>
            <a:r>
              <a:rPr lang="en-US" sz="2000" dirty="0"/>
              <a:t>Figure </a:t>
            </a:r>
            <a:r>
              <a:rPr lang="en-US" sz="2000" dirty="0" smtClean="0"/>
              <a:t>S3.1.d </a:t>
            </a:r>
            <a:r>
              <a:rPr lang="en-US" sz="2000" dirty="0"/>
              <a:t>- </a:t>
            </a:r>
            <a:r>
              <a:rPr lang="en-US" sz="2000" dirty="0" smtClean="0"/>
              <a:t>Male </a:t>
            </a:r>
            <a:r>
              <a:rPr lang="en-US" sz="2000" dirty="0"/>
              <a:t>offspring in Family_2</a:t>
            </a:r>
          </a:p>
          <a:p>
            <a:endParaRPr lang="en-US" sz="1350" dirty="0"/>
          </a:p>
        </p:txBody>
      </p:sp>
    </p:spTree>
    <p:extLst>
      <p:ext uri="{BB962C8B-B14F-4D97-AF65-F5344CB8AC3E}">
        <p14:creationId xmlns:p14="http://schemas.microsoft.com/office/powerpoint/2010/main" val="4131963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7549" y="229326"/>
            <a:ext cx="7234177" cy="6631330"/>
          </a:xfrm>
          <a:prstGeom prst="rect">
            <a:avLst/>
          </a:prstGeom>
        </p:spPr>
      </p:pic>
      <p:sp>
        <p:nvSpPr>
          <p:cNvPr id="2" name="TextBox 1"/>
          <p:cNvSpPr txBox="1"/>
          <p:nvPr/>
        </p:nvSpPr>
        <p:spPr>
          <a:xfrm>
            <a:off x="136003" y="67280"/>
            <a:ext cx="5466145" cy="607859"/>
          </a:xfrm>
          <a:prstGeom prst="rect">
            <a:avLst/>
          </a:prstGeom>
          <a:noFill/>
        </p:spPr>
        <p:txBody>
          <a:bodyPr wrap="square" rtlCol="0">
            <a:spAutoFit/>
          </a:bodyPr>
          <a:lstStyle/>
          <a:p>
            <a:r>
              <a:rPr lang="en-US" sz="2000" dirty="0"/>
              <a:t>Figure </a:t>
            </a:r>
            <a:r>
              <a:rPr lang="en-US" sz="2000" dirty="0" smtClean="0"/>
              <a:t>S3.1.e </a:t>
            </a:r>
            <a:r>
              <a:rPr lang="en-US" sz="2000" dirty="0"/>
              <a:t>-Female offspring in Family_3</a:t>
            </a:r>
          </a:p>
          <a:p>
            <a:endParaRPr lang="en-US" sz="1350" dirty="0"/>
          </a:p>
        </p:txBody>
      </p:sp>
    </p:spTree>
    <p:extLst>
      <p:ext uri="{BB962C8B-B14F-4D97-AF65-F5344CB8AC3E}">
        <p14:creationId xmlns:p14="http://schemas.microsoft.com/office/powerpoint/2010/main" val="2480269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5976" y="222815"/>
            <a:ext cx="7245751" cy="6641937"/>
          </a:xfrm>
          <a:prstGeom prst="rect">
            <a:avLst/>
          </a:prstGeom>
        </p:spPr>
      </p:pic>
      <p:sp>
        <p:nvSpPr>
          <p:cNvPr id="2" name="TextBox 1"/>
          <p:cNvSpPr txBox="1"/>
          <p:nvPr/>
        </p:nvSpPr>
        <p:spPr>
          <a:xfrm>
            <a:off x="112855" y="90429"/>
            <a:ext cx="5570315" cy="607859"/>
          </a:xfrm>
          <a:prstGeom prst="rect">
            <a:avLst/>
          </a:prstGeom>
          <a:noFill/>
        </p:spPr>
        <p:txBody>
          <a:bodyPr wrap="square" rtlCol="0">
            <a:spAutoFit/>
          </a:bodyPr>
          <a:lstStyle/>
          <a:p>
            <a:r>
              <a:rPr lang="en-US" sz="2000" dirty="0"/>
              <a:t>Figure </a:t>
            </a:r>
            <a:r>
              <a:rPr lang="en-US" sz="2000" dirty="0" smtClean="0"/>
              <a:t>S3.1.f </a:t>
            </a:r>
            <a:r>
              <a:rPr lang="en-US" sz="2000" dirty="0"/>
              <a:t>- </a:t>
            </a:r>
            <a:r>
              <a:rPr lang="en-US" sz="2000" dirty="0" smtClean="0"/>
              <a:t>Male </a:t>
            </a:r>
            <a:r>
              <a:rPr lang="en-US" sz="2000" dirty="0"/>
              <a:t>offspring in Family_3</a:t>
            </a:r>
          </a:p>
          <a:p>
            <a:endParaRPr lang="en-US" sz="1350" dirty="0"/>
          </a:p>
        </p:txBody>
      </p:sp>
    </p:spTree>
    <p:extLst>
      <p:ext uri="{BB962C8B-B14F-4D97-AF65-F5344CB8AC3E}">
        <p14:creationId xmlns:p14="http://schemas.microsoft.com/office/powerpoint/2010/main" val="2526017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8182" y="77405"/>
            <a:ext cx="7419372" cy="6801092"/>
          </a:xfrm>
          <a:prstGeom prst="rect">
            <a:avLst/>
          </a:prstGeom>
        </p:spPr>
      </p:pic>
      <p:sp>
        <p:nvSpPr>
          <p:cNvPr id="2" name="TextBox 1"/>
          <p:cNvSpPr txBox="1"/>
          <p:nvPr/>
        </p:nvSpPr>
        <p:spPr>
          <a:xfrm>
            <a:off x="124428" y="102003"/>
            <a:ext cx="6241648" cy="607859"/>
          </a:xfrm>
          <a:prstGeom prst="rect">
            <a:avLst/>
          </a:prstGeom>
          <a:noFill/>
        </p:spPr>
        <p:txBody>
          <a:bodyPr wrap="square" rtlCol="0">
            <a:spAutoFit/>
          </a:bodyPr>
          <a:lstStyle/>
          <a:p>
            <a:r>
              <a:rPr lang="en-US" sz="2000" dirty="0"/>
              <a:t>Figure </a:t>
            </a:r>
            <a:r>
              <a:rPr lang="en-US" sz="2000" dirty="0" smtClean="0"/>
              <a:t>S3.1.g </a:t>
            </a:r>
            <a:r>
              <a:rPr lang="en-US" sz="2000" dirty="0" smtClean="0"/>
              <a:t>- Female </a:t>
            </a:r>
            <a:r>
              <a:rPr lang="en-US" sz="2000" dirty="0"/>
              <a:t>offspring in Family_4</a:t>
            </a:r>
          </a:p>
          <a:p>
            <a:endParaRPr lang="en-US" sz="1350" dirty="0"/>
          </a:p>
        </p:txBody>
      </p:sp>
    </p:spTree>
    <p:extLst>
      <p:ext uri="{BB962C8B-B14F-4D97-AF65-F5344CB8AC3E}">
        <p14:creationId xmlns:p14="http://schemas.microsoft.com/office/powerpoint/2010/main" val="1237600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5504" y="62455"/>
            <a:ext cx="7430947" cy="6811702"/>
          </a:xfrm>
          <a:prstGeom prst="rect">
            <a:avLst/>
          </a:prstGeom>
        </p:spPr>
      </p:pic>
      <p:sp>
        <p:nvSpPr>
          <p:cNvPr id="2" name="TextBox 1"/>
          <p:cNvSpPr txBox="1"/>
          <p:nvPr/>
        </p:nvSpPr>
        <p:spPr>
          <a:xfrm>
            <a:off x="124429" y="90429"/>
            <a:ext cx="5628188" cy="607859"/>
          </a:xfrm>
          <a:prstGeom prst="rect">
            <a:avLst/>
          </a:prstGeom>
          <a:noFill/>
        </p:spPr>
        <p:txBody>
          <a:bodyPr wrap="square" rtlCol="0">
            <a:spAutoFit/>
          </a:bodyPr>
          <a:lstStyle/>
          <a:p>
            <a:r>
              <a:rPr lang="en-US" sz="2000" dirty="0"/>
              <a:t>Figure </a:t>
            </a:r>
            <a:r>
              <a:rPr lang="en-US" sz="2000" dirty="0" smtClean="0"/>
              <a:t>S3.1.h </a:t>
            </a:r>
            <a:r>
              <a:rPr lang="en-US" sz="2000" dirty="0"/>
              <a:t>- </a:t>
            </a:r>
            <a:r>
              <a:rPr lang="en-US" sz="2000" dirty="0" smtClean="0"/>
              <a:t>Male </a:t>
            </a:r>
            <a:r>
              <a:rPr lang="en-US" sz="2000" dirty="0"/>
              <a:t>offspring in Family_4</a:t>
            </a:r>
          </a:p>
          <a:p>
            <a:endParaRPr lang="en-US" sz="1350" dirty="0"/>
          </a:p>
        </p:txBody>
      </p:sp>
    </p:spTree>
    <p:extLst>
      <p:ext uri="{BB962C8B-B14F-4D97-AF65-F5344CB8AC3E}">
        <p14:creationId xmlns:p14="http://schemas.microsoft.com/office/powerpoint/2010/main" val="221513085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TotalTime>
  <Words>227</Words>
  <Application>Microsoft Office PowerPoint</Application>
  <PresentationFormat>Letter Paper (8.5x11 in)</PresentationFormat>
  <Paragraphs>18</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miyakokodama@gmail.com</dc:creator>
  <cp:lastModifiedBy>miyakokodama@gmail.com</cp:lastModifiedBy>
  <cp:revision>13</cp:revision>
  <dcterms:created xsi:type="dcterms:W3CDTF">2015-02-27T14:21:20Z</dcterms:created>
  <dcterms:modified xsi:type="dcterms:W3CDTF">2015-06-05T20:38:36Z</dcterms:modified>
</cp:coreProperties>
</file>