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987" autoAdjust="0"/>
  </p:normalViewPr>
  <p:slideViewPr>
    <p:cSldViewPr snapToGrid="0">
      <p:cViewPr varScale="1">
        <p:scale>
          <a:sx n="67" d="100"/>
          <a:sy n="67" d="100"/>
        </p:scale>
        <p:origin x="14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7864-15E1-4284-BE5E-06B8AD65F431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99C74-42CD-4314-8F28-37E729976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2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1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6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45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55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3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DF3C-D9CE-4049-917E-BE2B1C2D387F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AF198-A1E0-4D7A-9BB1-C2B79FA32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7920" y="6806914"/>
            <a:ext cx="6387737" cy="2266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S1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Similarity™ </a:t>
            </a: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Complexity™ </a:t>
            </a:r>
            <a:r>
              <a:rPr lang="en-US" sz="11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Matrix</a:t>
            </a:r>
            <a:r>
              <a:rPr lang="en-US" sz="11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Similarity™ Index is a measure of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fluorophore dye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pair uniqueness on a scale from 0 to 1. Values close to 0 indicate that the full spectrum signatures of the 2 dyes are very different from each other, and values close to 1 indicate that the signatures are very similar to each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other.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Complexity™ Index is an overall measure of uniqueness of all dyes in a full spectrum cytometry panel. The lower the value, the easier it will be to work with the dyes in the panel as the overall spread in the panel will be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low;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higher the value, the more challenging it will be to work with the dyes in the panel as the overall spread is higher. Well-designed small panels (e.g. 10 dyes or fewer) will have complexity indices around 2 to 3. Well-designed large panels (e.g. 35 to 40 colors) will have complexity indices around 40 to 50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This panel including 20 fluorophore-antibody conjugates, Live/Dead Blue viability dye and two AF signatures, has low similarity and complexity. Compatibility of the two lung AF signatures from lungs of PR9-infected mice with all other fluorophores in this panel are shown in the red boxes.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88095" y="862551"/>
            <a:ext cx="5691188" cy="5705475"/>
            <a:chOff x="240765" y="1564299"/>
            <a:chExt cx="5691188" cy="570547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965" y="1564299"/>
              <a:ext cx="5614988" cy="570547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3466" y="1642384"/>
              <a:ext cx="1341120" cy="44577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240765" y="7023553"/>
              <a:ext cx="20320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Complexity Index 10.21</a:t>
              </a:r>
              <a:endParaRPr lang="en-US" sz="10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666999" y="3019420"/>
              <a:ext cx="201168" cy="3953933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67928" y="2020358"/>
              <a:ext cx="203205" cy="4952995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2590" y="41452"/>
            <a:ext cx="4838206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Multi-Compartmental Analysis of the Murine Pulmonary Immune Response by Spectral Flow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Cytometry</a:t>
            </a: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 M.Y., Brune J.E., Black M., Altemeier W.A., </a:t>
            </a:r>
            <a:r>
              <a:rPr lang="en-US" sz="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</a:t>
            </a:r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Frevert C.W.</a:t>
            </a:r>
            <a:endParaRPr lang="en-US" sz="800" baseline="30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American Journal of Physiology Lung Cellular and Molecular Physiology</a:t>
            </a:r>
            <a:endParaRPr lang="en-US" sz="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235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7F7F7F"/>
      </a:accent2>
      <a:accent3>
        <a:srgbClr val="7030A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50060</TotalTime>
  <Words>271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Y. Chang</dc:creator>
  <cp:lastModifiedBy>Mary Y. Chang</cp:lastModifiedBy>
  <cp:revision>434</cp:revision>
  <dcterms:created xsi:type="dcterms:W3CDTF">2023-02-10T19:39:05Z</dcterms:created>
  <dcterms:modified xsi:type="dcterms:W3CDTF">2023-05-10T19:35:33Z</dcterms:modified>
</cp:coreProperties>
</file>