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0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7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91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9855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40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7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45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61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6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2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9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8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7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1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3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326A6-A02A-42F9-99E8-ED6DD39B82D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8232B-F0AF-4B61-A4FA-B873610B6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3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6LEcM0E0i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y0P5AYwFa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Choices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4 For SCS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14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deal with mistakes when bad choices are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136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Step1: What was the mistake?</a:t>
            </a:r>
          </a:p>
          <a:p>
            <a:r>
              <a:rPr lang="en-US" dirty="0" smtClean="0"/>
              <a:t>Step 2: How could you make a better choice next time?</a:t>
            </a:r>
          </a:p>
          <a:p>
            <a:r>
              <a:rPr lang="en-US" dirty="0" smtClean="0"/>
              <a:t>Step 3: What were the triggers?</a:t>
            </a:r>
          </a:p>
          <a:p>
            <a:r>
              <a:rPr lang="en-US" dirty="0" smtClean="0"/>
              <a:t>Step4: What were the red flags?</a:t>
            </a:r>
          </a:p>
          <a:p>
            <a:r>
              <a:rPr lang="en-US" dirty="0" smtClean="0"/>
              <a:t>Step 5: Guilt is good but do not put yourself down or continuously cycle through the mistake</a:t>
            </a:r>
          </a:p>
          <a:p>
            <a:r>
              <a:rPr lang="en-US" dirty="0" smtClean="0"/>
              <a:t>Step 6: Forgive yourself and move forward</a:t>
            </a:r>
          </a:p>
          <a:p>
            <a:r>
              <a:rPr lang="en-US" dirty="0" smtClean="0"/>
              <a:t>Step 7: Make better choice next time the situation arises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4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3933371"/>
            <a:ext cx="9905999" cy="25254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trigger is a thought about a situation that leads to an inappropriate response to that </a:t>
            </a:r>
            <a:r>
              <a:rPr lang="en-US" dirty="0" smtClean="0"/>
              <a:t>situation</a:t>
            </a:r>
          </a:p>
          <a:p>
            <a:r>
              <a:rPr lang="en-US" dirty="0" smtClean="0"/>
              <a:t>It is </a:t>
            </a:r>
            <a:r>
              <a:rPr lang="en-US" dirty="0"/>
              <a:t>not the situation or the feeling that’s the problem; it’s how </a:t>
            </a:r>
            <a:r>
              <a:rPr lang="en-US" dirty="0" smtClean="0"/>
              <a:t>the individual thinks </a:t>
            </a:r>
            <a:r>
              <a:rPr lang="en-US" dirty="0"/>
              <a:t>about these things and what they say to themselves that causes </a:t>
            </a:r>
            <a:r>
              <a:rPr lang="en-US" dirty="0" smtClean="0"/>
              <a:t>problems</a:t>
            </a:r>
            <a:endParaRPr lang="en-US" dirty="0"/>
          </a:p>
          <a:p>
            <a:pPr marL="0" indent="0">
              <a:buNone/>
            </a:pPr>
            <a:r>
              <a:rPr lang="en-US" sz="1000" dirty="0" smtClean="0"/>
              <a:t>Read </a:t>
            </a:r>
            <a:r>
              <a:rPr lang="en-US" sz="1000" dirty="0"/>
              <a:t>more: http://www.empoweringparents.com/How-to-Find-the-Behavioral-Triggers-That-Set-Your-Kid-Off.php#ixzz2vhdpW9Es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162" y="618518"/>
            <a:ext cx="5575852" cy="331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97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Red flags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Red Flags are Warning Signs</a:t>
            </a:r>
          </a:p>
          <a:p>
            <a:pPr lvl="1"/>
            <a:r>
              <a:rPr lang="en-US" sz="2800" dirty="0" smtClean="0"/>
              <a:t>Listen to what people are saying around you</a:t>
            </a:r>
          </a:p>
          <a:p>
            <a:pPr lvl="1"/>
            <a:r>
              <a:rPr lang="en-US" sz="2800" dirty="0" smtClean="0"/>
              <a:t>Observe peoples behavior</a:t>
            </a:r>
          </a:p>
          <a:p>
            <a:pPr lvl="1"/>
            <a:r>
              <a:rPr lang="en-US" sz="2800" dirty="0" smtClean="0"/>
              <a:t>Are you hearing things that could be harmful to you or someone else?</a:t>
            </a:r>
          </a:p>
          <a:p>
            <a:pPr lvl="1"/>
            <a:r>
              <a:rPr lang="en-US" sz="2800" dirty="0" smtClean="0"/>
              <a:t>Are you getting an uncomfortable feeling?</a:t>
            </a:r>
          </a:p>
          <a:p>
            <a:pPr lvl="1"/>
            <a:r>
              <a:rPr lang="en-US" sz="2800" dirty="0" smtClean="0"/>
              <a:t>Listen to your instincts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968" y="208815"/>
            <a:ext cx="4165375" cy="270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43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Choices that follow you for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086919"/>
          </a:xfrm>
        </p:spPr>
        <p:txBody>
          <a:bodyPr>
            <a:normAutofit/>
          </a:bodyPr>
          <a:lstStyle/>
          <a:p>
            <a:r>
              <a:rPr lang="en-US" dirty="0" smtClean="0"/>
              <a:t>Having a baby</a:t>
            </a:r>
          </a:p>
          <a:p>
            <a:r>
              <a:rPr lang="en-US" dirty="0" smtClean="0"/>
              <a:t>Getting an STI</a:t>
            </a:r>
          </a:p>
          <a:p>
            <a:r>
              <a:rPr lang="en-US" dirty="0" smtClean="0"/>
              <a:t>Committing a crime </a:t>
            </a:r>
          </a:p>
          <a:p>
            <a:pPr lvl="1"/>
            <a:r>
              <a:rPr lang="en-US" dirty="0"/>
              <a:t>Unable to leave country</a:t>
            </a:r>
          </a:p>
          <a:p>
            <a:pPr lvl="1"/>
            <a:r>
              <a:rPr lang="en-US" dirty="0"/>
              <a:t>Unable to get a job</a:t>
            </a:r>
          </a:p>
          <a:p>
            <a:pPr lvl="1"/>
            <a:r>
              <a:rPr lang="en-US" dirty="0"/>
              <a:t>Unable to get a house or </a:t>
            </a:r>
            <a:r>
              <a:rPr lang="en-US" dirty="0" smtClean="0"/>
              <a:t>apartment</a:t>
            </a:r>
          </a:p>
          <a:p>
            <a:r>
              <a:rPr lang="en-US" dirty="0" smtClean="0"/>
              <a:t>Doing drugs and changing your brain chemistry or overdosing</a:t>
            </a:r>
          </a:p>
          <a:p>
            <a:r>
              <a:rPr lang="en-US" dirty="0" smtClean="0"/>
              <a:t>Hurting someone else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177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Choices definition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38648"/>
            <a:ext cx="9905999" cy="40525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An </a:t>
            </a:r>
            <a:r>
              <a:rPr lang="en-US" sz="2800" dirty="0"/>
              <a:t>act or instance of choosing; </a:t>
            </a:r>
            <a:r>
              <a:rPr lang="en-US" sz="2800" dirty="0" smtClean="0"/>
              <a:t>selection</a:t>
            </a:r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right, power, or opportunity to choose; </a:t>
            </a:r>
            <a:r>
              <a:rPr lang="en-US" sz="2800" dirty="0" smtClean="0"/>
              <a:t>option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person or thing chosen or eligible to be </a:t>
            </a:r>
            <a:r>
              <a:rPr lang="en-US" sz="2800" dirty="0" smtClean="0"/>
              <a:t>chosen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n alternative  </a:t>
            </a:r>
            <a:endParaRPr lang="en-US" sz="2800" dirty="0"/>
          </a:p>
          <a:p>
            <a:r>
              <a:rPr lang="en-US" sz="2800" dirty="0" smtClean="0"/>
              <a:t>An </a:t>
            </a:r>
            <a:r>
              <a:rPr lang="en-US" sz="2800" dirty="0"/>
              <a:t>abundance or variety from which to </a:t>
            </a:r>
            <a:r>
              <a:rPr lang="en-US" sz="2800" dirty="0" smtClean="0"/>
              <a:t>choose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0592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781838" y="1101918"/>
            <a:ext cx="6009560" cy="450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1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324" y="1527388"/>
            <a:ext cx="5570179" cy="361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70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Conditioned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www.youtube.com/watch?v=H6LEcM0E0io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84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Making choices under high stress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1412" y="1872343"/>
            <a:ext cx="9905999" cy="391885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Stop and take a few minutes to breathe deeply</a:t>
            </a:r>
          </a:p>
          <a:p>
            <a:r>
              <a:rPr lang="en-US" dirty="0" smtClean="0"/>
              <a:t>Then think about the question that was asked or the situation that has happened</a:t>
            </a:r>
          </a:p>
          <a:p>
            <a:r>
              <a:rPr lang="en-US" dirty="0" smtClean="0"/>
              <a:t>Then ask yourself: </a:t>
            </a:r>
          </a:p>
          <a:p>
            <a:pPr lvl="1"/>
            <a:r>
              <a:rPr lang="en-US" dirty="0"/>
              <a:t>Does this benefit me?</a:t>
            </a:r>
          </a:p>
          <a:p>
            <a:pPr lvl="1"/>
            <a:r>
              <a:rPr lang="en-US" dirty="0" smtClean="0"/>
              <a:t>Do </a:t>
            </a:r>
            <a:r>
              <a:rPr lang="en-US" dirty="0"/>
              <a:t>I have time?</a:t>
            </a:r>
          </a:p>
          <a:p>
            <a:pPr lvl="1"/>
            <a:r>
              <a:rPr lang="en-US" dirty="0"/>
              <a:t>What are the consequences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When you are calm then make the choice otherwise wait to make a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74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brain makes choices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1413" y="2322286"/>
            <a:ext cx="9905998" cy="3468915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www.youtube.com/watch?v=sy0P5AYwFao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34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3207656"/>
            <a:ext cx="9906000" cy="280125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What Choices benefit you and society?</a:t>
            </a:r>
            <a:endParaRPr lang="en-US" sz="6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572" y="116115"/>
            <a:ext cx="2598057" cy="37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10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Choices that benefit you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1683657"/>
            <a:ext cx="4878389" cy="4107543"/>
          </a:xfrm>
        </p:spPr>
        <p:txBody>
          <a:bodyPr>
            <a:noAutofit/>
          </a:bodyPr>
          <a:lstStyle/>
          <a:p>
            <a:r>
              <a:rPr lang="en-US" sz="2800" dirty="0" smtClean="0"/>
              <a:t>Volunteering</a:t>
            </a:r>
          </a:p>
          <a:p>
            <a:r>
              <a:rPr lang="en-US" sz="2800" dirty="0" smtClean="0"/>
              <a:t>Helping someone if it is safe</a:t>
            </a:r>
          </a:p>
          <a:p>
            <a:r>
              <a:rPr lang="en-US" sz="2800" dirty="0" smtClean="0"/>
              <a:t>Picking garbage up off the ground</a:t>
            </a:r>
          </a:p>
          <a:p>
            <a:r>
              <a:rPr lang="en-US" sz="2800" dirty="0" smtClean="0"/>
              <a:t>Recycling</a:t>
            </a:r>
          </a:p>
          <a:p>
            <a:r>
              <a:rPr lang="en-US" sz="2800" dirty="0" smtClean="0"/>
              <a:t>Being kind to all people</a:t>
            </a:r>
          </a:p>
          <a:p>
            <a:r>
              <a:rPr lang="en-US" sz="2800" dirty="0" smtClean="0"/>
              <a:t>Having a positive attitude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683657"/>
            <a:ext cx="4875211" cy="410754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544" y="1647371"/>
            <a:ext cx="5718628" cy="437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1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5f3a5719ddafa2ce19543402012f839f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f80f338179bfc78b782adab248fa029e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550A95B-B6CF-43E0-95C1-C55945F1A2BE}"/>
</file>

<file path=customXml/itemProps2.xml><?xml version="1.0" encoding="utf-8"?>
<ds:datastoreItem xmlns:ds="http://schemas.openxmlformats.org/officeDocument/2006/customXml" ds:itemID="{2FD4AA80-94CA-47B8-92CA-EB75C5BFE674}"/>
</file>

<file path=customXml/itemProps3.xml><?xml version="1.0" encoding="utf-8"?>
<ds:datastoreItem xmlns:ds="http://schemas.openxmlformats.org/officeDocument/2006/customXml" ds:itemID="{A0F4265D-0C0F-4503-A5BA-9307149AC144}"/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279</TotalTime>
  <Words>381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Tw Cen MT</vt:lpstr>
      <vt:lpstr>Circuit</vt:lpstr>
      <vt:lpstr>Choices</vt:lpstr>
      <vt:lpstr>Choices definition</vt:lpstr>
      <vt:lpstr>PowerPoint Presentation</vt:lpstr>
      <vt:lpstr>PowerPoint Presentation</vt:lpstr>
      <vt:lpstr>Conditioned response</vt:lpstr>
      <vt:lpstr>Making choices under high stress</vt:lpstr>
      <vt:lpstr>How the brain makes choices</vt:lpstr>
      <vt:lpstr>What Choices benefit you and society?</vt:lpstr>
      <vt:lpstr>Choices that benefit you and society</vt:lpstr>
      <vt:lpstr>How to deal with mistakes when bad choices are made</vt:lpstr>
      <vt:lpstr>Defining triggers</vt:lpstr>
      <vt:lpstr>Defining Red flags</vt:lpstr>
      <vt:lpstr>Choices that follow you for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Pamela Thompson</dc:creator>
  <cp:lastModifiedBy>Pamela Thompson</cp:lastModifiedBy>
  <cp:revision>18</cp:revision>
  <dcterms:created xsi:type="dcterms:W3CDTF">2014-03-11T21:11:40Z</dcterms:created>
  <dcterms:modified xsi:type="dcterms:W3CDTF">2014-03-12T02:15:35Z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  <property fmtid="{D5CDD505-2E9C-101B-9397-08002B2CF9AE}" pid="4" name="CreatedDateTime_Client">
    <vt:filetime>2017-11-30T00:48:08Z</vt:filetime>
  </property>
  <property fmtid="{D5CDD505-2E9C-101B-9397-08002B2CF9AE}" pid="5" name="LastModifiedDateTime_Client">
    <vt:filetime>2017-11-30T00:48:08Z</vt:filetime>
  </property>
  <property fmtid="{D5CDD505-2E9C-101B-9397-08002B2CF9AE}" pid="6" name="MediaServiceImageTags">
    <vt:lpwstr/>
  </property>
</Properties>
</file>