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media/image9.jpg" ContentType="image/png"/>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charts/chart6.xml" ContentType="application/vnd.openxmlformats-officedocument.drawingml.chart+xml"/>
  <Override PartName="/ppt/charts/style6.xml" ContentType="application/vnd.ms-office.chartstyle+xml"/>
  <Override PartName="/ppt/charts/colors6.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bookmarkIdSeed="3">
  <p:sldMasterIdLst>
    <p:sldMasterId id="2147483667" r:id="rId1"/>
  </p:sldMasterIdLst>
  <p:notesMasterIdLst>
    <p:notesMasterId r:id="rId31"/>
  </p:notesMasterIdLst>
  <p:handoutMasterIdLst>
    <p:handoutMasterId r:id="rId32"/>
  </p:handoutMasterIdLst>
  <p:sldIdLst>
    <p:sldId id="256" r:id="rId2"/>
    <p:sldId id="257" r:id="rId3"/>
    <p:sldId id="258" r:id="rId4"/>
    <p:sldId id="261" r:id="rId5"/>
    <p:sldId id="262" r:id="rId6"/>
    <p:sldId id="263" r:id="rId7"/>
    <p:sldId id="264" r:id="rId8"/>
    <p:sldId id="259" r:id="rId9"/>
    <p:sldId id="265" r:id="rId10"/>
    <p:sldId id="266" r:id="rId11"/>
    <p:sldId id="267" r:id="rId12"/>
    <p:sldId id="268" r:id="rId13"/>
    <p:sldId id="269" r:id="rId14"/>
    <p:sldId id="274" r:id="rId15"/>
    <p:sldId id="275" r:id="rId16"/>
    <p:sldId id="276" r:id="rId17"/>
    <p:sldId id="277" r:id="rId18"/>
    <p:sldId id="278" r:id="rId19"/>
    <p:sldId id="270" r:id="rId20"/>
    <p:sldId id="279" r:id="rId21"/>
    <p:sldId id="280" r:id="rId22"/>
    <p:sldId id="281" r:id="rId23"/>
    <p:sldId id="282" r:id="rId24"/>
    <p:sldId id="283" r:id="rId25"/>
    <p:sldId id="284" r:id="rId26"/>
    <p:sldId id="285" r:id="rId27"/>
    <p:sldId id="271" r:id="rId28"/>
    <p:sldId id="272" r:id="rId29"/>
    <p:sldId id="273" r:id="rId30"/>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987" autoAdjust="0"/>
    <p:restoredTop sz="94660"/>
  </p:normalViewPr>
  <p:slideViewPr>
    <p:cSldViewPr snapToGrid="0">
      <p:cViewPr varScale="1">
        <p:scale>
          <a:sx n="65" d="100"/>
          <a:sy n="65" d="100"/>
        </p:scale>
        <p:origin x="1440" y="60"/>
      </p:cViewPr>
      <p:guideLst/>
    </p:cSldViewPr>
  </p:slideViewPr>
  <p:notesTextViewPr>
    <p:cViewPr>
      <p:scale>
        <a:sx n="1" d="1"/>
        <a:sy n="1" d="1"/>
      </p:scale>
      <p:origin x="0" y="0"/>
    </p:cViewPr>
  </p:notesTextViewPr>
  <p:sorterViewPr>
    <p:cViewPr>
      <p:scale>
        <a:sx n="100" d="100"/>
        <a:sy n="100" d="100"/>
      </p:scale>
      <p:origin x="0" y="-3828"/>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 Id="rId8" Type="http://schemas.openxmlformats.org/officeDocument/2006/relationships/slide" Target="slides/slide7.xml"/></Relationships>
</file>

<file path=ppt/charts/_rels/chart1.xml.rels><?xml version="1.0" encoding="UTF-8" standalone="yes"?>
<Relationships xmlns="http://schemas.openxmlformats.org/package/2006/relationships"><Relationship Id="rId3" Type="http://schemas.openxmlformats.org/officeDocument/2006/relationships/oleObject" Target="file:///C:\Users\nishant\Google%20Drive\MS%20Nishant\data%20analysis\2016%20Survey%20Data%20Cleaned_DA%20(1).xlsx" TargetMode="External"/><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oleObject" Target="file:///C:\Users\nishant\Google%20Drive\MS%20Nishant\data%20analysis\2016%20Survey%20Data%20Cleaned_DA%20(1).xlsx" TargetMode="External"/><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oleObject" Target="file:///C:\Users\nishant\Google%20Drive\MS%20Nishant\data%20analysis\2016%20Survey%20Data%20Cleaned_DA%20(1).xlsx" TargetMode="External"/><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oleObject" Target="file:///C:\Users\nishant\Google%20Drive\MS%20Nishant\data%20analysis\2016%20Survey%20Data%20Cleaned_DA%20(1).xlsx" TargetMode="External"/><Relationship Id="rId2" Type="http://schemas.microsoft.com/office/2011/relationships/chartColorStyle" Target="colors4.xml"/><Relationship Id="rId1" Type="http://schemas.microsoft.com/office/2011/relationships/chartStyle" Target="style4.xml"/></Relationships>
</file>

<file path=ppt/charts/_rels/chart5.xml.rels><?xml version="1.0" encoding="UTF-8" standalone="yes"?>
<Relationships xmlns="http://schemas.openxmlformats.org/package/2006/relationships"><Relationship Id="rId3" Type="http://schemas.openxmlformats.org/officeDocument/2006/relationships/oleObject" Target="file:///C:\Users\nishant\Google%20Drive\MS%20Nishant\data%20analysis\2016%20Survey%20Data%20Cleaned_DA%20(1).xlsx" TargetMode="External"/><Relationship Id="rId2" Type="http://schemas.microsoft.com/office/2011/relationships/chartColorStyle" Target="colors5.xml"/><Relationship Id="rId1" Type="http://schemas.microsoft.com/office/2011/relationships/chartStyle" Target="style5.xml"/></Relationships>
</file>

<file path=ppt/charts/_rels/chart6.xml.rels><?xml version="1.0" encoding="UTF-8" standalone="yes"?>
<Relationships xmlns="http://schemas.openxmlformats.org/package/2006/relationships"><Relationship Id="rId3" Type="http://schemas.openxmlformats.org/officeDocument/2006/relationships/oleObject" Target="file:///C:\Users\nishant\Google%20Drive\MS%20Nishant\data%20analysis\2016%20Survey%20Data%20Cleaned_DA%20(1).xlsx" TargetMode="External"/><Relationship Id="rId2" Type="http://schemas.microsoft.com/office/2011/relationships/chartColorStyle" Target="colors6.xml"/><Relationship Id="rId1" Type="http://schemas.microsoft.com/office/2011/relationships/chartStyle" Target="style6.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sz="1800" b="1" i="0" baseline="0">
                <a:effectLst/>
              </a:rPr>
              <a:t>Overall Collaboration Satisfaction</a:t>
            </a:r>
            <a:br>
              <a:rPr lang="en-US" sz="1800" b="1" i="0" baseline="0">
                <a:effectLst/>
              </a:rPr>
            </a:br>
            <a:r>
              <a:rPr lang="en-US" sz="1800" b="1" i="0" baseline="0">
                <a:effectLst/>
              </a:rPr>
              <a:t>Project - I</a:t>
            </a:r>
            <a:endParaRPr lang="en-US">
              <a:effectLst/>
            </a:endParaRP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doughnutChart>
        <c:varyColors val="1"/>
        <c:ser>
          <c:idx val="0"/>
          <c:order val="0"/>
          <c:dPt>
            <c:idx val="0"/>
            <c:bubble3D val="0"/>
            <c:spPr>
              <a:solidFill>
                <a:schemeClr val="accent1"/>
              </a:solidFill>
              <a:ln w="19050">
                <a:solidFill>
                  <a:schemeClr val="lt1"/>
                </a:solidFill>
              </a:ln>
              <a:effectLst/>
            </c:spPr>
            <c:extLst>
              <c:ext xmlns:c16="http://schemas.microsoft.com/office/drawing/2014/chart" uri="{C3380CC4-5D6E-409C-BE32-E72D297353CC}">
                <c16:uniqueId val="{00000001-4E33-4AD6-9588-C0E8286BFF98}"/>
              </c:ext>
            </c:extLst>
          </c:dPt>
          <c:dPt>
            <c:idx val="1"/>
            <c:bubble3D val="0"/>
            <c:spPr>
              <a:solidFill>
                <a:schemeClr val="accent2"/>
              </a:solidFill>
              <a:ln w="19050">
                <a:solidFill>
                  <a:schemeClr val="lt1"/>
                </a:solidFill>
              </a:ln>
              <a:effectLst/>
            </c:spPr>
            <c:extLst>
              <c:ext xmlns:c16="http://schemas.microsoft.com/office/drawing/2014/chart" uri="{C3380CC4-5D6E-409C-BE32-E72D297353CC}">
                <c16:uniqueId val="{00000003-4E33-4AD6-9588-C0E8286BFF98}"/>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4E33-4AD6-9588-C0E8286BFF98}"/>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7-4E33-4AD6-9588-C0E8286BFF98}"/>
              </c:ext>
            </c:extLst>
          </c:dPt>
          <c:dPt>
            <c:idx val="4"/>
            <c:bubble3D val="0"/>
            <c:spPr>
              <a:solidFill>
                <a:schemeClr val="accent5"/>
              </a:solidFill>
              <a:ln w="19050">
                <a:solidFill>
                  <a:schemeClr val="lt1"/>
                </a:solidFill>
              </a:ln>
              <a:effectLst/>
            </c:spPr>
            <c:extLst>
              <c:ext xmlns:c16="http://schemas.microsoft.com/office/drawing/2014/chart" uri="{C3380CC4-5D6E-409C-BE32-E72D297353CC}">
                <c16:uniqueId val="{00000009-4E33-4AD6-9588-C0E8286BFF98}"/>
              </c:ext>
            </c:extLst>
          </c:dPt>
          <c:dLbls>
            <c:dLbl>
              <c:idx val="0"/>
              <c:layout>
                <c:manualLayout>
                  <c:x val="1.5096149660178772E-2"/>
                  <c:y val="-0.10436290986014804"/>
                </c:manualLayout>
              </c:layou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1-4E33-4AD6-9588-C0E8286BFF98}"/>
                </c:ext>
              </c:extLst>
            </c:dLbl>
            <c:dLbl>
              <c:idx val="1"/>
              <c:layout>
                <c:manualLayout>
                  <c:x val="7.7664711029394082E-2"/>
                  <c:y val="-4.7232812316370901E-2"/>
                </c:manualLayout>
              </c:layou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3-4E33-4AD6-9588-C0E8286BFF98}"/>
                </c:ext>
              </c:extLst>
            </c:dLbl>
            <c:dLbl>
              <c:idx val="2"/>
              <c:layout>
                <c:manualLayout>
                  <c:x val="5.4790265452364734E-2"/>
                  <c:y val="8.3582089552238656E-2"/>
                </c:manualLayout>
              </c:layou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5-4E33-4AD6-9588-C0E8286BFF98}"/>
                </c:ext>
              </c:extLst>
            </c:dLbl>
            <c:dLbl>
              <c:idx val="3"/>
              <c:layout>
                <c:manualLayout>
                  <c:x val="-9.9618664458845138E-2"/>
                  <c:y val="4.7761194029850747E-2"/>
                </c:manualLayout>
              </c:layou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7-4E33-4AD6-9588-C0E8286BFF98}"/>
                </c:ext>
              </c:extLst>
            </c:dLbl>
            <c:dLbl>
              <c:idx val="4"/>
              <c:layout>
                <c:manualLayout>
                  <c:x val="-8.1075865888176876E-2"/>
                  <c:y val="-7.597414502291687E-2"/>
                </c:manualLayout>
              </c:layou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9-4E33-4AD6-9588-C0E8286BFF98}"/>
                </c:ext>
              </c:extLst>
            </c:dLbl>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1"/>
            <c:showSerName val="0"/>
            <c:showPercent val="1"/>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'RAW DATA Global Team Project I '!$G$34:$G$38</c:f>
              <c:strCache>
                <c:ptCount val="5"/>
                <c:pt idx="0">
                  <c:v>3 - Low</c:v>
                </c:pt>
                <c:pt idx="1">
                  <c:v>4 - Neutral</c:v>
                </c:pt>
                <c:pt idx="2">
                  <c:v>5 - High</c:v>
                </c:pt>
                <c:pt idx="3">
                  <c:v>6 - Very high</c:v>
                </c:pt>
                <c:pt idx="4">
                  <c:v>7 - Extremely high</c:v>
                </c:pt>
              </c:strCache>
            </c:strRef>
          </c:cat>
          <c:val>
            <c:numRef>
              <c:f>'RAW DATA Global Team Project I '!$H$34:$H$38</c:f>
              <c:numCache>
                <c:formatCode>General</c:formatCode>
                <c:ptCount val="5"/>
                <c:pt idx="0">
                  <c:v>1</c:v>
                </c:pt>
                <c:pt idx="1">
                  <c:v>5</c:v>
                </c:pt>
                <c:pt idx="2">
                  <c:v>8</c:v>
                </c:pt>
                <c:pt idx="3">
                  <c:v>7</c:v>
                </c:pt>
                <c:pt idx="4">
                  <c:v>4</c:v>
                </c:pt>
              </c:numCache>
            </c:numRef>
          </c:val>
          <c:extLst>
            <c:ext xmlns:c16="http://schemas.microsoft.com/office/drawing/2014/chart" uri="{C3380CC4-5D6E-409C-BE32-E72D297353CC}">
              <c16:uniqueId val="{0000000A-4E33-4AD6-9588-C0E8286BFF98}"/>
            </c:ext>
          </c:extLst>
        </c:ser>
        <c:dLbls>
          <c:showLegendKey val="0"/>
          <c:showVal val="0"/>
          <c:showCatName val="0"/>
          <c:showSerName val="0"/>
          <c:showPercent val="0"/>
          <c:showBubbleSize val="0"/>
          <c:showLeaderLines val="1"/>
        </c:dLbls>
        <c:firstSliceAng val="0"/>
        <c:holeSize val="50"/>
      </c:doughnutChart>
      <c:spPr>
        <a:noFill/>
        <a:ln>
          <a:noFill/>
        </a:ln>
        <a:effectLst/>
      </c:spPr>
    </c:plotArea>
    <c:legend>
      <c:legendPos val="b"/>
      <c:overlay val="0"/>
      <c:spPr>
        <a:noFill/>
        <a:ln>
          <a:noFill/>
        </a:ln>
        <a:effectLst/>
      </c:spPr>
      <c:txPr>
        <a:bodyPr rot="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lgn="ctr">
              <a:defRPr sz="1400" b="0" i="0" u="none" strike="noStrike" kern="1200" spc="0" baseline="0">
                <a:solidFill>
                  <a:schemeClr val="tx1">
                    <a:lumMod val="65000"/>
                    <a:lumOff val="35000"/>
                  </a:schemeClr>
                </a:solidFill>
                <a:latin typeface="+mn-lt"/>
                <a:ea typeface="+mn-ea"/>
                <a:cs typeface="+mn-cs"/>
              </a:defRPr>
            </a:pPr>
            <a:r>
              <a:rPr lang="en-US" sz="1800" b="1" i="0" baseline="0">
                <a:effectLst/>
              </a:rPr>
              <a:t>Overall Collaboration Satisfaction</a:t>
            </a:r>
            <a:br>
              <a:rPr lang="en-US" sz="1800" b="1" i="0" baseline="0">
                <a:effectLst/>
              </a:rPr>
            </a:br>
            <a:r>
              <a:rPr lang="en-US" sz="1800" b="1" i="0" baseline="0">
                <a:effectLst/>
              </a:rPr>
              <a:t>Project - II</a:t>
            </a:r>
            <a:endParaRPr lang="en-US" sz="1400">
              <a:effectLst/>
            </a:endParaRPr>
          </a:p>
        </c:rich>
      </c:tx>
      <c:overlay val="0"/>
      <c:spPr>
        <a:noFill/>
        <a:ln>
          <a:noFill/>
        </a:ln>
        <a:effectLst/>
      </c:spPr>
      <c:txPr>
        <a:bodyPr rot="0" spcFirstLastPara="1" vertOverflow="ellipsis" vert="horz" wrap="square" anchor="ctr" anchorCtr="1"/>
        <a:lstStyle/>
        <a:p>
          <a:pPr algn="ct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doughnutChart>
        <c:varyColors val="1"/>
        <c:ser>
          <c:idx val="0"/>
          <c:order val="0"/>
          <c:dPt>
            <c:idx val="0"/>
            <c:bubble3D val="0"/>
            <c:spPr>
              <a:solidFill>
                <a:schemeClr val="accent1"/>
              </a:solidFill>
              <a:ln w="19050">
                <a:solidFill>
                  <a:schemeClr val="lt1"/>
                </a:solidFill>
              </a:ln>
              <a:effectLst/>
            </c:spPr>
            <c:extLst>
              <c:ext xmlns:c16="http://schemas.microsoft.com/office/drawing/2014/chart" uri="{C3380CC4-5D6E-409C-BE32-E72D297353CC}">
                <c16:uniqueId val="{00000001-CEEC-40B1-9659-535A27837BEB}"/>
              </c:ext>
            </c:extLst>
          </c:dPt>
          <c:dPt>
            <c:idx val="1"/>
            <c:bubble3D val="0"/>
            <c:spPr>
              <a:solidFill>
                <a:schemeClr val="accent2"/>
              </a:solidFill>
              <a:ln w="19050">
                <a:solidFill>
                  <a:schemeClr val="lt1"/>
                </a:solidFill>
              </a:ln>
              <a:effectLst/>
            </c:spPr>
            <c:extLst>
              <c:ext xmlns:c16="http://schemas.microsoft.com/office/drawing/2014/chart" uri="{C3380CC4-5D6E-409C-BE32-E72D297353CC}">
                <c16:uniqueId val="{00000003-CEEC-40B1-9659-535A27837BEB}"/>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CEEC-40B1-9659-535A27837BEB}"/>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7-CEEC-40B1-9659-535A27837BEB}"/>
              </c:ext>
            </c:extLst>
          </c:dPt>
          <c:dPt>
            <c:idx val="4"/>
            <c:bubble3D val="0"/>
            <c:spPr>
              <a:solidFill>
                <a:schemeClr val="accent5"/>
              </a:solidFill>
              <a:ln w="19050">
                <a:solidFill>
                  <a:schemeClr val="lt1"/>
                </a:solidFill>
              </a:ln>
              <a:effectLst/>
            </c:spPr>
            <c:extLst>
              <c:ext xmlns:c16="http://schemas.microsoft.com/office/drawing/2014/chart" uri="{C3380CC4-5D6E-409C-BE32-E72D297353CC}">
                <c16:uniqueId val="{00000009-CEEC-40B1-9659-535A27837BEB}"/>
              </c:ext>
            </c:extLst>
          </c:dPt>
          <c:dLbls>
            <c:dLbl>
              <c:idx val="0"/>
              <c:layout>
                <c:manualLayout>
                  <c:x val="3.270440251572318E-2"/>
                  <c:y val="-9.1542288557213927E-2"/>
                </c:manualLayout>
              </c:layou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1-CEEC-40B1-9659-535A27837BEB}"/>
                </c:ext>
              </c:extLst>
            </c:dLbl>
            <c:dLbl>
              <c:idx val="1"/>
              <c:layout>
                <c:manualLayout>
                  <c:x val="8.3018867924528214E-2"/>
                  <c:y val="-2.7860696517412936E-2"/>
                </c:manualLayout>
              </c:layou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3-CEEC-40B1-9659-535A27837BEB}"/>
                </c:ext>
              </c:extLst>
            </c:dLbl>
            <c:dLbl>
              <c:idx val="2"/>
              <c:layout>
                <c:manualLayout>
                  <c:x val="6.7924528301886791E-2"/>
                  <c:y val="7.1641791044776124E-2"/>
                </c:manualLayout>
              </c:layou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5-CEEC-40B1-9659-535A27837BEB}"/>
                </c:ext>
              </c:extLst>
            </c:dLbl>
            <c:dLbl>
              <c:idx val="3"/>
              <c:layout>
                <c:manualLayout>
                  <c:x val="-0.10062893081761007"/>
                  <c:y val="5.1741293532338306E-2"/>
                </c:manualLayout>
              </c:layou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7-CEEC-40B1-9659-535A27837BEB}"/>
                </c:ext>
              </c:extLst>
            </c:dLbl>
            <c:dLbl>
              <c:idx val="4"/>
              <c:layout>
                <c:manualLayout>
                  <c:x val="-9.3710493735452927E-2"/>
                  <c:y val="-6.1732910251890191E-2"/>
                </c:manualLayout>
              </c:layout>
              <c:showLegendKey val="0"/>
              <c:showVal val="0"/>
              <c:showCatName val="1"/>
              <c:showSerName val="0"/>
              <c:showPercent val="1"/>
              <c:showBubbleSize val="0"/>
              <c:extLst>
                <c:ext xmlns:c15="http://schemas.microsoft.com/office/drawing/2012/chart" uri="{CE6537A1-D6FC-4f65-9D91-7224C49458BB}">
                  <c15:layout>
                    <c:manualLayout>
                      <c:w val="0.20868044619422568"/>
                      <c:h val="0.11560185185185186"/>
                    </c:manualLayout>
                  </c15:layout>
                </c:ext>
                <c:ext xmlns:c16="http://schemas.microsoft.com/office/drawing/2014/chart" uri="{C3380CC4-5D6E-409C-BE32-E72D297353CC}">
                  <c16:uniqueId val="{00000009-CEEC-40B1-9659-535A27837BEB}"/>
                </c:ext>
              </c:extLst>
            </c:dLbl>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1"/>
            <c:showSerName val="0"/>
            <c:showPercent val="1"/>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'RAW DATA Global Team Project II'!$F$30:$F$34</c:f>
              <c:strCache>
                <c:ptCount val="5"/>
                <c:pt idx="0">
                  <c:v>3 - Low</c:v>
                </c:pt>
                <c:pt idx="1">
                  <c:v>4 - Neutral</c:v>
                </c:pt>
                <c:pt idx="2">
                  <c:v>5 - High</c:v>
                </c:pt>
                <c:pt idx="3">
                  <c:v>6 - Very high</c:v>
                </c:pt>
                <c:pt idx="4">
                  <c:v>7 - Extremely high</c:v>
                </c:pt>
              </c:strCache>
            </c:strRef>
          </c:cat>
          <c:val>
            <c:numRef>
              <c:f>'RAW DATA Global Team Project II'!$G$30:$G$34</c:f>
              <c:numCache>
                <c:formatCode>General</c:formatCode>
                <c:ptCount val="5"/>
                <c:pt idx="0">
                  <c:v>2</c:v>
                </c:pt>
                <c:pt idx="1">
                  <c:v>7</c:v>
                </c:pt>
                <c:pt idx="2">
                  <c:v>3</c:v>
                </c:pt>
                <c:pt idx="3">
                  <c:v>7</c:v>
                </c:pt>
                <c:pt idx="4">
                  <c:v>6</c:v>
                </c:pt>
              </c:numCache>
            </c:numRef>
          </c:val>
          <c:extLst>
            <c:ext xmlns:c16="http://schemas.microsoft.com/office/drawing/2014/chart" uri="{C3380CC4-5D6E-409C-BE32-E72D297353CC}">
              <c16:uniqueId val="{0000000A-CEEC-40B1-9659-535A27837BEB}"/>
            </c:ext>
          </c:extLst>
        </c:ser>
        <c:dLbls>
          <c:showLegendKey val="0"/>
          <c:showVal val="0"/>
          <c:showCatName val="0"/>
          <c:showSerName val="0"/>
          <c:showPercent val="0"/>
          <c:showBubbleSize val="0"/>
          <c:showLeaderLines val="1"/>
        </c:dLbls>
        <c:firstSliceAng val="0"/>
        <c:holeSize val="50"/>
      </c:doughnutChart>
      <c:spPr>
        <a:noFill/>
        <a:ln>
          <a:noFill/>
        </a:ln>
        <a:effectLst/>
      </c:spPr>
    </c:plotArea>
    <c:legend>
      <c:legendPos val="b"/>
      <c:overlay val="0"/>
      <c:spPr>
        <a:noFill/>
        <a:ln>
          <a:noFill/>
        </a:ln>
        <a:effectLst/>
      </c:spPr>
      <c:txPr>
        <a:bodyPr rot="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1"/>
          <c:order val="1"/>
          <c:spPr>
            <a:solidFill>
              <a:schemeClr val="accent2"/>
            </a:solidFill>
            <a:ln>
              <a:noFill/>
            </a:ln>
            <a:effectLst/>
          </c:spPr>
          <c:invertIfNegative val="0"/>
          <c:cat>
            <c:strRef>
              <c:f>'RAW DATA Global Team Project I '!$D$29:$D$34</c:f>
              <c:strCache>
                <c:ptCount val="6"/>
                <c:pt idx="0">
                  <c:v>Sococo</c:v>
                </c:pt>
                <c:pt idx="1">
                  <c:v>Email</c:v>
                </c:pt>
                <c:pt idx="2">
                  <c:v>Google Drive</c:v>
                </c:pt>
                <c:pt idx="3">
                  <c:v>Whatsapp</c:v>
                </c:pt>
                <c:pt idx="4">
                  <c:v>Skype</c:v>
                </c:pt>
                <c:pt idx="5">
                  <c:v>Google Hangout</c:v>
                </c:pt>
              </c:strCache>
            </c:strRef>
          </c:cat>
          <c:val>
            <c:numRef>
              <c:f>'RAW DATA Global Team Project I '!$F$29:$F$34</c:f>
              <c:numCache>
                <c:formatCode>General</c:formatCode>
                <c:ptCount val="6"/>
                <c:pt idx="0">
                  <c:v>8</c:v>
                </c:pt>
                <c:pt idx="1">
                  <c:v>9</c:v>
                </c:pt>
                <c:pt idx="2">
                  <c:v>2</c:v>
                </c:pt>
                <c:pt idx="3">
                  <c:v>5</c:v>
                </c:pt>
                <c:pt idx="4">
                  <c:v>2</c:v>
                </c:pt>
                <c:pt idx="5">
                  <c:v>1</c:v>
                </c:pt>
              </c:numCache>
            </c:numRef>
          </c:val>
          <c:extLst>
            <c:ext xmlns:c16="http://schemas.microsoft.com/office/drawing/2014/chart" uri="{C3380CC4-5D6E-409C-BE32-E72D297353CC}">
              <c16:uniqueId val="{00000000-FB59-464E-ACC6-19C7DB1C3CE3}"/>
            </c:ext>
          </c:extLst>
        </c:ser>
        <c:dLbls>
          <c:showLegendKey val="0"/>
          <c:showVal val="0"/>
          <c:showCatName val="0"/>
          <c:showSerName val="0"/>
          <c:showPercent val="0"/>
          <c:showBubbleSize val="0"/>
        </c:dLbls>
        <c:gapWidth val="182"/>
        <c:axId val="665228808"/>
        <c:axId val="665226184"/>
        <c:extLst>
          <c:ext xmlns:c15="http://schemas.microsoft.com/office/drawing/2012/chart" uri="{02D57815-91ED-43cb-92C2-25804820EDAC}">
            <c15:filteredBarSeries>
              <c15:ser>
                <c:idx val="0"/>
                <c:order val="0"/>
                <c:spPr>
                  <a:solidFill>
                    <a:schemeClr val="accent1"/>
                  </a:solidFill>
                  <a:ln>
                    <a:noFill/>
                  </a:ln>
                  <a:effectLst/>
                </c:spPr>
                <c:invertIfNegative val="0"/>
                <c:cat>
                  <c:strRef>
                    <c:extLst>
                      <c:ext uri="{02D57815-91ED-43cb-92C2-25804820EDAC}">
                        <c15:formulaRef>
                          <c15:sqref>'RAW DATA Global Team Project I '!$D$29:$D$34</c15:sqref>
                        </c15:formulaRef>
                      </c:ext>
                    </c:extLst>
                    <c:strCache>
                      <c:ptCount val="6"/>
                      <c:pt idx="0">
                        <c:v>Sococo</c:v>
                      </c:pt>
                      <c:pt idx="1">
                        <c:v>Email</c:v>
                      </c:pt>
                      <c:pt idx="2">
                        <c:v>Google Drive</c:v>
                      </c:pt>
                      <c:pt idx="3">
                        <c:v>Whatsapp</c:v>
                      </c:pt>
                      <c:pt idx="4">
                        <c:v>Skype</c:v>
                      </c:pt>
                      <c:pt idx="5">
                        <c:v>Google Hangout</c:v>
                      </c:pt>
                    </c:strCache>
                  </c:strRef>
                </c:cat>
                <c:val>
                  <c:numRef>
                    <c:extLst>
                      <c:ext uri="{02D57815-91ED-43cb-92C2-25804820EDAC}">
                        <c15:formulaRef>
                          <c15:sqref>'RAW DATA Global Team Project I '!$E$29:$E$34</c15:sqref>
                        </c15:formulaRef>
                      </c:ext>
                    </c:extLst>
                    <c:numCache>
                      <c:formatCode>General</c:formatCode>
                      <c:ptCount val="6"/>
                    </c:numCache>
                  </c:numRef>
                </c:val>
                <c:extLst>
                  <c:ext xmlns:c16="http://schemas.microsoft.com/office/drawing/2014/chart" uri="{C3380CC4-5D6E-409C-BE32-E72D297353CC}">
                    <c16:uniqueId val="{00000001-FB59-464E-ACC6-19C7DB1C3CE3}"/>
                  </c:ext>
                </c:extLst>
              </c15:ser>
            </c15:filteredBarSeries>
          </c:ext>
        </c:extLst>
      </c:barChart>
      <c:catAx>
        <c:axId val="665228808"/>
        <c:scaling>
          <c:orientation val="minMax"/>
        </c:scaling>
        <c:delete val="0"/>
        <c:axPos val="l"/>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sz="1050"/>
                  <a:t>Communication</a:t>
                </a:r>
                <a:r>
                  <a:rPr lang="en-US" sz="1050" baseline="0"/>
                  <a:t> and collaboration tools</a:t>
                </a:r>
                <a:endParaRPr lang="en-US" sz="1050"/>
              </a:p>
            </c:rich>
          </c:tx>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665226184"/>
        <c:crosses val="autoZero"/>
        <c:auto val="1"/>
        <c:lblAlgn val="ctr"/>
        <c:lblOffset val="100"/>
        <c:noMultiLvlLbl val="0"/>
      </c:catAx>
      <c:valAx>
        <c:axId val="665226184"/>
        <c:scaling>
          <c:orientation val="minMax"/>
          <c:max val="9"/>
        </c:scaling>
        <c:delete val="0"/>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sz="1050"/>
                  <a:t>No. of teams</a:t>
                </a:r>
              </a:p>
            </c:rich>
          </c:tx>
          <c:overlay val="0"/>
          <c:spPr>
            <a:noFill/>
            <a:ln>
              <a:noFill/>
            </a:ln>
            <a:effectLst/>
          </c:spPr>
          <c:txPr>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665228808"/>
        <c:crosses val="autoZero"/>
        <c:crossBetween val="between"/>
        <c:majorUnit val="1"/>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spPr>
            <a:solidFill>
              <a:schemeClr val="accent6"/>
            </a:solidFill>
            <a:ln>
              <a:noFill/>
            </a:ln>
            <a:effectLst/>
          </c:spPr>
          <c:invertIfNegative val="0"/>
          <c:cat>
            <c:strRef>
              <c:f>'RAW DATA Global Team Project II'!$C$37:$C$42</c:f>
              <c:strCache>
                <c:ptCount val="6"/>
                <c:pt idx="0">
                  <c:v>Sococo</c:v>
                </c:pt>
                <c:pt idx="1">
                  <c:v>Email</c:v>
                </c:pt>
                <c:pt idx="2">
                  <c:v>Google Drive</c:v>
                </c:pt>
                <c:pt idx="3">
                  <c:v>Whatsapp</c:v>
                </c:pt>
                <c:pt idx="4">
                  <c:v>Skype</c:v>
                </c:pt>
                <c:pt idx="5">
                  <c:v>Google Hangout</c:v>
                </c:pt>
              </c:strCache>
            </c:strRef>
          </c:cat>
          <c:val>
            <c:numRef>
              <c:f>'RAW DATA Global Team Project II'!$D$37:$D$42</c:f>
              <c:numCache>
                <c:formatCode>General</c:formatCode>
                <c:ptCount val="6"/>
                <c:pt idx="0">
                  <c:v>4</c:v>
                </c:pt>
                <c:pt idx="1">
                  <c:v>9</c:v>
                </c:pt>
                <c:pt idx="2">
                  <c:v>9</c:v>
                </c:pt>
                <c:pt idx="3">
                  <c:v>5</c:v>
                </c:pt>
                <c:pt idx="4">
                  <c:v>3</c:v>
                </c:pt>
                <c:pt idx="5">
                  <c:v>1</c:v>
                </c:pt>
              </c:numCache>
            </c:numRef>
          </c:val>
          <c:extLst>
            <c:ext xmlns:c16="http://schemas.microsoft.com/office/drawing/2014/chart" uri="{C3380CC4-5D6E-409C-BE32-E72D297353CC}">
              <c16:uniqueId val="{00000000-65B9-4745-AFB8-EC94B0935F41}"/>
            </c:ext>
          </c:extLst>
        </c:ser>
        <c:dLbls>
          <c:showLegendKey val="0"/>
          <c:showVal val="0"/>
          <c:showCatName val="0"/>
          <c:showSerName val="0"/>
          <c:showPercent val="0"/>
          <c:showBubbleSize val="0"/>
        </c:dLbls>
        <c:gapWidth val="182"/>
        <c:axId val="632577336"/>
        <c:axId val="632577664"/>
      </c:barChart>
      <c:catAx>
        <c:axId val="632577336"/>
        <c:scaling>
          <c:orientation val="minMax"/>
        </c:scaling>
        <c:delete val="0"/>
        <c:axPos val="l"/>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sz="1050"/>
                  <a:t>Communication</a:t>
                </a:r>
                <a:r>
                  <a:rPr lang="en-US" sz="1050" baseline="0"/>
                  <a:t> and collaboration tools</a:t>
                </a:r>
                <a:endParaRPr lang="en-US" sz="1050"/>
              </a:p>
            </c:rich>
          </c:tx>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632577664"/>
        <c:crosses val="autoZero"/>
        <c:auto val="1"/>
        <c:lblAlgn val="ctr"/>
        <c:lblOffset val="100"/>
        <c:noMultiLvlLbl val="0"/>
      </c:catAx>
      <c:valAx>
        <c:axId val="632577664"/>
        <c:scaling>
          <c:orientation val="minMax"/>
          <c:max val="9"/>
        </c:scaling>
        <c:delete val="0"/>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sz="1050"/>
                  <a:t>No. of teams</a:t>
                </a:r>
              </a:p>
            </c:rich>
          </c:tx>
          <c:overlay val="0"/>
          <c:spPr>
            <a:noFill/>
            <a:ln>
              <a:noFill/>
            </a:ln>
            <a:effectLst/>
          </c:spPr>
          <c:txPr>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632577336"/>
        <c:crosses val="autoZero"/>
        <c:crossBetween val="between"/>
        <c:majorUnit val="1"/>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7"/>
    </mc:Choice>
    <mc:Fallback>
      <c:style val="7"/>
    </mc:Fallback>
  </mc:AlternateContent>
  <c:chart>
    <c:title>
      <c:tx>
        <c:rich>
          <a:bodyPr rot="0" spcFirstLastPara="1" vertOverflow="ellipsis" vert="horz" wrap="square" anchor="ctr" anchorCtr="1"/>
          <a:lstStyle/>
          <a:p>
            <a:pPr>
              <a:defRPr sz="2000" b="0" i="0" u="none" strike="noStrike" kern="1200" spc="0" baseline="0">
                <a:solidFill>
                  <a:schemeClr val="tx1">
                    <a:lumMod val="65000"/>
                    <a:lumOff val="35000"/>
                  </a:schemeClr>
                </a:solidFill>
                <a:latin typeface="+mn-lt"/>
                <a:ea typeface="+mn-ea"/>
                <a:cs typeface="+mn-cs"/>
              </a:defRPr>
            </a:pPr>
            <a:r>
              <a:rPr lang="en-US" sz="1600" b="1" dirty="0"/>
              <a:t>TEAM</a:t>
            </a:r>
            <a:r>
              <a:rPr lang="en-US" sz="1600" b="1" baseline="0" dirty="0"/>
              <a:t> 6 PROJECT I COLLABORATION SATISFACTION</a:t>
            </a:r>
            <a:endParaRPr lang="en-US" sz="1600" b="1" dirty="0"/>
          </a:p>
        </c:rich>
      </c:tx>
      <c:overlay val="0"/>
      <c:spPr>
        <a:noFill/>
        <a:ln>
          <a:noFill/>
        </a:ln>
        <a:effectLst/>
      </c:spPr>
      <c:txPr>
        <a:bodyPr rot="0" spcFirstLastPara="1" vertOverflow="ellipsis" vert="horz" wrap="square" anchor="ctr" anchorCtr="1"/>
        <a:lstStyle/>
        <a:p>
          <a:pPr>
            <a:defRPr sz="20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doughnutChart>
        <c:varyColors val="1"/>
        <c:ser>
          <c:idx val="0"/>
          <c:order val="0"/>
          <c:dPt>
            <c:idx val="0"/>
            <c:bubble3D val="0"/>
            <c:spPr>
              <a:solidFill>
                <a:schemeClr val="accent5">
                  <a:shade val="53000"/>
                </a:schemeClr>
              </a:solidFill>
              <a:ln w="19050">
                <a:solidFill>
                  <a:schemeClr val="lt1"/>
                </a:solidFill>
              </a:ln>
              <a:effectLst/>
            </c:spPr>
            <c:extLst>
              <c:ext xmlns:c16="http://schemas.microsoft.com/office/drawing/2014/chart" uri="{C3380CC4-5D6E-409C-BE32-E72D297353CC}">
                <c16:uniqueId val="{00000001-607F-481C-8ABF-AD926D12A522}"/>
              </c:ext>
            </c:extLst>
          </c:dPt>
          <c:dPt>
            <c:idx val="1"/>
            <c:bubble3D val="0"/>
            <c:spPr>
              <a:solidFill>
                <a:schemeClr val="accent5">
                  <a:shade val="76000"/>
                </a:schemeClr>
              </a:solidFill>
              <a:ln w="19050">
                <a:solidFill>
                  <a:schemeClr val="lt1"/>
                </a:solidFill>
              </a:ln>
              <a:effectLst/>
            </c:spPr>
            <c:extLst>
              <c:ext xmlns:c16="http://schemas.microsoft.com/office/drawing/2014/chart" uri="{C3380CC4-5D6E-409C-BE32-E72D297353CC}">
                <c16:uniqueId val="{00000003-607F-481C-8ABF-AD926D12A522}"/>
              </c:ext>
            </c:extLst>
          </c:dPt>
          <c:dPt>
            <c:idx val="2"/>
            <c:bubble3D val="0"/>
            <c:spPr>
              <a:solidFill>
                <a:schemeClr val="accent5"/>
              </a:solidFill>
              <a:ln w="19050">
                <a:solidFill>
                  <a:schemeClr val="lt1"/>
                </a:solidFill>
              </a:ln>
              <a:effectLst/>
            </c:spPr>
            <c:extLst>
              <c:ext xmlns:c16="http://schemas.microsoft.com/office/drawing/2014/chart" uri="{C3380CC4-5D6E-409C-BE32-E72D297353CC}">
                <c16:uniqueId val="{00000005-607F-481C-8ABF-AD926D12A522}"/>
              </c:ext>
            </c:extLst>
          </c:dPt>
          <c:dPt>
            <c:idx val="3"/>
            <c:bubble3D val="0"/>
            <c:spPr>
              <a:solidFill>
                <a:schemeClr val="accent5">
                  <a:tint val="77000"/>
                </a:schemeClr>
              </a:solidFill>
              <a:ln w="19050">
                <a:solidFill>
                  <a:schemeClr val="lt1"/>
                </a:solidFill>
              </a:ln>
              <a:effectLst/>
            </c:spPr>
            <c:extLst>
              <c:ext xmlns:c16="http://schemas.microsoft.com/office/drawing/2014/chart" uri="{C3380CC4-5D6E-409C-BE32-E72D297353CC}">
                <c16:uniqueId val="{00000007-607F-481C-8ABF-AD926D12A522}"/>
              </c:ext>
            </c:extLst>
          </c:dPt>
          <c:dPt>
            <c:idx val="4"/>
            <c:bubble3D val="0"/>
            <c:spPr>
              <a:solidFill>
                <a:schemeClr val="accent5">
                  <a:tint val="54000"/>
                </a:schemeClr>
              </a:solidFill>
              <a:ln w="19050">
                <a:solidFill>
                  <a:schemeClr val="lt1"/>
                </a:solidFill>
              </a:ln>
              <a:effectLst/>
            </c:spPr>
            <c:extLst>
              <c:ext xmlns:c16="http://schemas.microsoft.com/office/drawing/2014/chart" uri="{C3380CC4-5D6E-409C-BE32-E72D297353CC}">
                <c16:uniqueId val="{00000009-607F-481C-8ABF-AD926D12A522}"/>
              </c:ext>
            </c:extLst>
          </c:dPt>
          <c:dLbls>
            <c:dLbl>
              <c:idx val="0"/>
              <c:delete val="1"/>
              <c:extLst>
                <c:ext xmlns:c15="http://schemas.microsoft.com/office/drawing/2012/chart" uri="{CE6537A1-D6FC-4f65-9D91-7224C49458BB}"/>
                <c:ext xmlns:c16="http://schemas.microsoft.com/office/drawing/2014/chart" uri="{C3380CC4-5D6E-409C-BE32-E72D297353CC}">
                  <c16:uniqueId val="{00000001-607F-481C-8ABF-AD926D12A522}"/>
                </c:ext>
              </c:extLst>
            </c:dLbl>
            <c:dLbl>
              <c:idx val="1"/>
              <c:layout>
                <c:manualLayout>
                  <c:x val="6.9160421388457155E-2"/>
                  <c:y val="-9.2161333130563711E-2"/>
                </c:manualLayout>
              </c:layou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3-607F-481C-8ABF-AD926D12A522}"/>
                </c:ext>
              </c:extLst>
            </c:dLbl>
            <c:dLbl>
              <c:idx val="2"/>
              <c:layout>
                <c:manualLayout>
                  <c:x val="-9.3837530127245092E-2"/>
                  <c:y val="0.10017536209843877"/>
                </c:manualLayout>
              </c:layou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5-607F-481C-8ABF-AD926D12A522}"/>
                </c:ext>
              </c:extLst>
            </c:dLbl>
            <c:dLbl>
              <c:idx val="3"/>
              <c:layout>
                <c:manualLayout>
                  <c:x val="-6.9160421388457294E-2"/>
                  <c:y val="-9.2161333130563683E-2"/>
                </c:manualLayout>
              </c:layou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7-607F-481C-8ABF-AD926D12A522}"/>
                </c:ext>
              </c:extLst>
            </c:dLbl>
            <c:dLbl>
              <c:idx val="4"/>
              <c:delete val="1"/>
              <c:extLst>
                <c:ext xmlns:c15="http://schemas.microsoft.com/office/drawing/2012/chart" uri="{CE6537A1-D6FC-4f65-9D91-7224C49458BB}"/>
                <c:ext xmlns:c16="http://schemas.microsoft.com/office/drawing/2014/chart" uri="{C3380CC4-5D6E-409C-BE32-E72D297353CC}">
                  <c16:uniqueId val="{00000009-607F-481C-8ABF-AD926D12A522}"/>
                </c:ext>
              </c:extLst>
            </c:dLbl>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1"/>
            <c:showSerName val="0"/>
            <c:showPercent val="1"/>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'RAW DATA Global Team Project I '!$B$57:$B$61</c:f>
              <c:strCache>
                <c:ptCount val="5"/>
                <c:pt idx="0">
                  <c:v>3 - Low</c:v>
                </c:pt>
                <c:pt idx="1">
                  <c:v>4 - Neutral</c:v>
                </c:pt>
                <c:pt idx="2">
                  <c:v>5 - High</c:v>
                </c:pt>
                <c:pt idx="3">
                  <c:v>6 - Very high</c:v>
                </c:pt>
                <c:pt idx="4">
                  <c:v>7 - Extremely high</c:v>
                </c:pt>
              </c:strCache>
            </c:strRef>
          </c:cat>
          <c:val>
            <c:numRef>
              <c:f>'RAW DATA Global Team Project I '!$C$57:$C$61</c:f>
              <c:numCache>
                <c:formatCode>General</c:formatCode>
                <c:ptCount val="5"/>
                <c:pt idx="0">
                  <c:v>0</c:v>
                </c:pt>
                <c:pt idx="1">
                  <c:v>1</c:v>
                </c:pt>
                <c:pt idx="2">
                  <c:v>1</c:v>
                </c:pt>
                <c:pt idx="3">
                  <c:v>1</c:v>
                </c:pt>
                <c:pt idx="4">
                  <c:v>0</c:v>
                </c:pt>
              </c:numCache>
            </c:numRef>
          </c:val>
          <c:extLst>
            <c:ext xmlns:c16="http://schemas.microsoft.com/office/drawing/2014/chart" uri="{C3380CC4-5D6E-409C-BE32-E72D297353CC}">
              <c16:uniqueId val="{0000000A-607F-481C-8ABF-AD926D12A522}"/>
            </c:ext>
          </c:extLst>
        </c:ser>
        <c:dLbls>
          <c:showLegendKey val="0"/>
          <c:showVal val="0"/>
          <c:showCatName val="0"/>
          <c:showSerName val="0"/>
          <c:showPercent val="1"/>
          <c:showBubbleSize val="0"/>
          <c:showLeaderLines val="1"/>
        </c:dLbls>
        <c:firstSliceAng val="0"/>
        <c:holeSize val="50"/>
      </c:doughnutChart>
      <c:spPr>
        <a:noFill/>
        <a:ln>
          <a:noFill/>
        </a:ln>
        <a:effectLst/>
      </c:spPr>
    </c:plotArea>
    <c:legend>
      <c:legendPos val="b"/>
      <c:overlay val="0"/>
      <c:spPr>
        <a:noFill/>
        <a:ln>
          <a:noFill/>
        </a:ln>
        <a:effectLst/>
      </c:spPr>
      <c:txPr>
        <a:bodyPr rot="0" spcFirstLastPara="1" vertOverflow="ellipsis" vert="horz" wrap="square" anchor="ctr" anchorCtr="1"/>
        <a:lstStyle/>
        <a:p>
          <a:pPr>
            <a:defRPr sz="11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4"/>
    </mc:Choice>
    <mc:Fallback>
      <c:style val="4"/>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sz="1600" b="1" i="0" baseline="0" dirty="0">
                <a:effectLst/>
              </a:rPr>
              <a:t>TEAM 6 PROJECT II COLLABORATION SATISFACTION</a:t>
            </a:r>
            <a:endParaRPr lang="en-US" sz="1200" dirty="0">
              <a:effectLst/>
            </a:endParaRP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doughnutChart>
        <c:varyColors val="1"/>
        <c:ser>
          <c:idx val="1"/>
          <c:order val="1"/>
          <c:dPt>
            <c:idx val="0"/>
            <c:bubble3D val="0"/>
            <c:spPr>
              <a:solidFill>
                <a:schemeClr val="accent2">
                  <a:shade val="53000"/>
                </a:schemeClr>
              </a:solidFill>
              <a:ln w="19050">
                <a:solidFill>
                  <a:schemeClr val="lt1"/>
                </a:solidFill>
              </a:ln>
              <a:effectLst/>
            </c:spPr>
            <c:extLst>
              <c:ext xmlns:c16="http://schemas.microsoft.com/office/drawing/2014/chart" uri="{C3380CC4-5D6E-409C-BE32-E72D297353CC}">
                <c16:uniqueId val="{00000001-78AE-4569-84B0-8E20DA2F9FE2}"/>
              </c:ext>
            </c:extLst>
          </c:dPt>
          <c:dPt>
            <c:idx val="1"/>
            <c:bubble3D val="0"/>
            <c:spPr>
              <a:solidFill>
                <a:schemeClr val="accent2">
                  <a:shade val="76000"/>
                </a:schemeClr>
              </a:solidFill>
              <a:ln w="19050">
                <a:solidFill>
                  <a:schemeClr val="lt1"/>
                </a:solidFill>
              </a:ln>
              <a:effectLst/>
            </c:spPr>
            <c:extLst>
              <c:ext xmlns:c16="http://schemas.microsoft.com/office/drawing/2014/chart" uri="{C3380CC4-5D6E-409C-BE32-E72D297353CC}">
                <c16:uniqueId val="{00000003-78AE-4569-84B0-8E20DA2F9FE2}"/>
              </c:ext>
            </c:extLst>
          </c:dPt>
          <c:dPt>
            <c:idx val="2"/>
            <c:bubble3D val="0"/>
            <c:spPr>
              <a:solidFill>
                <a:schemeClr val="accent2"/>
              </a:solidFill>
              <a:ln w="19050">
                <a:solidFill>
                  <a:schemeClr val="lt1"/>
                </a:solidFill>
              </a:ln>
              <a:effectLst/>
            </c:spPr>
            <c:extLst>
              <c:ext xmlns:c16="http://schemas.microsoft.com/office/drawing/2014/chart" uri="{C3380CC4-5D6E-409C-BE32-E72D297353CC}">
                <c16:uniqueId val="{00000005-78AE-4569-84B0-8E20DA2F9FE2}"/>
              </c:ext>
            </c:extLst>
          </c:dPt>
          <c:dPt>
            <c:idx val="3"/>
            <c:bubble3D val="0"/>
            <c:spPr>
              <a:solidFill>
                <a:schemeClr val="accent2">
                  <a:tint val="77000"/>
                </a:schemeClr>
              </a:solidFill>
              <a:ln w="19050">
                <a:solidFill>
                  <a:schemeClr val="lt1"/>
                </a:solidFill>
              </a:ln>
              <a:effectLst/>
            </c:spPr>
            <c:extLst>
              <c:ext xmlns:c16="http://schemas.microsoft.com/office/drawing/2014/chart" uri="{C3380CC4-5D6E-409C-BE32-E72D297353CC}">
                <c16:uniqueId val="{00000007-78AE-4569-84B0-8E20DA2F9FE2}"/>
              </c:ext>
            </c:extLst>
          </c:dPt>
          <c:dPt>
            <c:idx val="4"/>
            <c:bubble3D val="0"/>
            <c:spPr>
              <a:solidFill>
                <a:schemeClr val="accent2">
                  <a:tint val="54000"/>
                </a:schemeClr>
              </a:solidFill>
              <a:ln w="19050">
                <a:solidFill>
                  <a:schemeClr val="lt1"/>
                </a:solidFill>
              </a:ln>
              <a:effectLst/>
            </c:spPr>
            <c:extLst>
              <c:ext xmlns:c16="http://schemas.microsoft.com/office/drawing/2014/chart" uri="{C3380CC4-5D6E-409C-BE32-E72D297353CC}">
                <c16:uniqueId val="{00000009-78AE-4569-84B0-8E20DA2F9FE2}"/>
              </c:ext>
            </c:extLst>
          </c:dPt>
          <c:dLbls>
            <c:dLbl>
              <c:idx val="0"/>
              <c:layout>
                <c:manualLayout>
                  <c:x val="6.3191159526927998E-2"/>
                  <c:y val="-8.3519741755831156E-2"/>
                </c:manualLayout>
              </c:layou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1-78AE-4569-84B0-8E20DA2F9FE2}"/>
                </c:ext>
              </c:extLst>
            </c:dLbl>
            <c:dLbl>
              <c:idx val="1"/>
              <c:delete val="1"/>
              <c:extLst>
                <c:ext xmlns:c15="http://schemas.microsoft.com/office/drawing/2012/chart" uri="{CE6537A1-D6FC-4f65-9D91-7224C49458BB}"/>
                <c:ext xmlns:c16="http://schemas.microsoft.com/office/drawing/2014/chart" uri="{C3380CC4-5D6E-409C-BE32-E72D297353CC}">
                  <c16:uniqueId val="{00000003-78AE-4569-84B0-8E20DA2F9FE2}"/>
                </c:ext>
              </c:extLst>
            </c:dLbl>
            <c:dLbl>
              <c:idx val="2"/>
              <c:delete val="1"/>
              <c:extLst>
                <c:ext xmlns:c15="http://schemas.microsoft.com/office/drawing/2012/chart" uri="{CE6537A1-D6FC-4f65-9D91-7224C49458BB}"/>
                <c:ext xmlns:c16="http://schemas.microsoft.com/office/drawing/2014/chart" uri="{C3380CC4-5D6E-409C-BE32-E72D297353CC}">
                  <c16:uniqueId val="{00000005-78AE-4569-84B0-8E20DA2F9FE2}"/>
                </c:ext>
              </c:extLst>
            </c:dLbl>
            <c:dLbl>
              <c:idx val="3"/>
              <c:delete val="1"/>
              <c:extLst>
                <c:ext xmlns:c15="http://schemas.microsoft.com/office/drawing/2012/chart" uri="{CE6537A1-D6FC-4f65-9D91-7224C49458BB}"/>
                <c:ext xmlns:c16="http://schemas.microsoft.com/office/drawing/2014/chart" uri="{C3380CC4-5D6E-409C-BE32-E72D297353CC}">
                  <c16:uniqueId val="{00000007-78AE-4569-84B0-8E20DA2F9FE2}"/>
                </c:ext>
              </c:extLst>
            </c:dLbl>
            <c:dLbl>
              <c:idx val="4"/>
              <c:layout>
                <c:manualLayout>
                  <c:x val="-0.12638231905385622"/>
                  <c:y val="5.9656958397022224E-2"/>
                </c:manualLayout>
              </c:layou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9-78AE-4569-84B0-8E20DA2F9FE2}"/>
                </c:ext>
              </c:extLst>
            </c:dLbl>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1"/>
            <c:showSerName val="0"/>
            <c:showPercent val="1"/>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'RAW DATA Global Team Project I '!$D$57:$D$61</c:f>
              <c:strCache>
                <c:ptCount val="5"/>
                <c:pt idx="0">
                  <c:v>3 - Low</c:v>
                </c:pt>
                <c:pt idx="1">
                  <c:v>4 - Neutral</c:v>
                </c:pt>
                <c:pt idx="2">
                  <c:v>5 - High</c:v>
                </c:pt>
                <c:pt idx="3">
                  <c:v>6 - Very high</c:v>
                </c:pt>
                <c:pt idx="4">
                  <c:v>7 - Extremely high</c:v>
                </c:pt>
              </c:strCache>
            </c:strRef>
          </c:cat>
          <c:val>
            <c:numRef>
              <c:f>'RAW DATA Global Team Project I '!$F$57:$F$61</c:f>
              <c:numCache>
                <c:formatCode>General</c:formatCode>
                <c:ptCount val="5"/>
                <c:pt idx="0">
                  <c:v>1</c:v>
                </c:pt>
                <c:pt idx="1">
                  <c:v>0</c:v>
                </c:pt>
                <c:pt idx="2">
                  <c:v>0</c:v>
                </c:pt>
                <c:pt idx="3">
                  <c:v>0</c:v>
                </c:pt>
                <c:pt idx="4">
                  <c:v>2</c:v>
                </c:pt>
              </c:numCache>
            </c:numRef>
          </c:val>
          <c:extLst>
            <c:ext xmlns:c16="http://schemas.microsoft.com/office/drawing/2014/chart" uri="{C3380CC4-5D6E-409C-BE32-E72D297353CC}">
              <c16:uniqueId val="{0000000A-78AE-4569-84B0-8E20DA2F9FE2}"/>
            </c:ext>
          </c:extLst>
        </c:ser>
        <c:dLbls>
          <c:showLegendKey val="0"/>
          <c:showVal val="0"/>
          <c:showCatName val="1"/>
          <c:showSerName val="0"/>
          <c:showPercent val="1"/>
          <c:showBubbleSize val="0"/>
          <c:showLeaderLines val="1"/>
        </c:dLbls>
        <c:firstSliceAng val="0"/>
        <c:holeSize val="50"/>
        <c:extLst>
          <c:ext xmlns:c15="http://schemas.microsoft.com/office/drawing/2012/chart" uri="{02D57815-91ED-43cb-92C2-25804820EDAC}">
            <c15:filteredPieSeries>
              <c15:ser>
                <c:idx val="0"/>
                <c:order val="0"/>
                <c:dPt>
                  <c:idx val="0"/>
                  <c:bubble3D val="0"/>
                  <c:spPr>
                    <a:solidFill>
                      <a:schemeClr val="accent2">
                        <a:shade val="53000"/>
                      </a:schemeClr>
                    </a:solidFill>
                    <a:ln w="19050">
                      <a:solidFill>
                        <a:schemeClr val="lt1"/>
                      </a:solidFill>
                    </a:ln>
                    <a:effectLst/>
                  </c:spPr>
                  <c:extLst>
                    <c:ext xmlns:c16="http://schemas.microsoft.com/office/drawing/2014/chart" uri="{C3380CC4-5D6E-409C-BE32-E72D297353CC}">
                      <c16:uniqueId val="{0000000C-78AE-4569-84B0-8E20DA2F9FE2}"/>
                    </c:ext>
                  </c:extLst>
                </c:dPt>
                <c:dPt>
                  <c:idx val="1"/>
                  <c:bubble3D val="0"/>
                  <c:spPr>
                    <a:solidFill>
                      <a:schemeClr val="accent2">
                        <a:shade val="76000"/>
                      </a:schemeClr>
                    </a:solidFill>
                    <a:ln w="19050">
                      <a:solidFill>
                        <a:schemeClr val="lt1"/>
                      </a:solidFill>
                    </a:ln>
                    <a:effectLst/>
                  </c:spPr>
                  <c:extLst>
                    <c:ext xmlns:c16="http://schemas.microsoft.com/office/drawing/2014/chart" uri="{C3380CC4-5D6E-409C-BE32-E72D297353CC}">
                      <c16:uniqueId val="{0000000E-78AE-4569-84B0-8E20DA2F9FE2}"/>
                    </c:ext>
                  </c:extLst>
                </c:dPt>
                <c:dPt>
                  <c:idx val="2"/>
                  <c:bubble3D val="0"/>
                  <c:spPr>
                    <a:solidFill>
                      <a:schemeClr val="accent2"/>
                    </a:solidFill>
                    <a:ln w="19050">
                      <a:solidFill>
                        <a:schemeClr val="lt1"/>
                      </a:solidFill>
                    </a:ln>
                    <a:effectLst/>
                  </c:spPr>
                  <c:extLst>
                    <c:ext xmlns:c16="http://schemas.microsoft.com/office/drawing/2014/chart" uri="{C3380CC4-5D6E-409C-BE32-E72D297353CC}">
                      <c16:uniqueId val="{00000010-78AE-4569-84B0-8E20DA2F9FE2}"/>
                    </c:ext>
                  </c:extLst>
                </c:dPt>
                <c:dPt>
                  <c:idx val="3"/>
                  <c:bubble3D val="0"/>
                  <c:spPr>
                    <a:solidFill>
                      <a:schemeClr val="accent2">
                        <a:tint val="77000"/>
                      </a:schemeClr>
                    </a:solidFill>
                    <a:ln w="19050">
                      <a:solidFill>
                        <a:schemeClr val="lt1"/>
                      </a:solidFill>
                    </a:ln>
                    <a:effectLst/>
                  </c:spPr>
                  <c:extLst>
                    <c:ext xmlns:c16="http://schemas.microsoft.com/office/drawing/2014/chart" uri="{C3380CC4-5D6E-409C-BE32-E72D297353CC}">
                      <c16:uniqueId val="{00000012-78AE-4569-84B0-8E20DA2F9FE2}"/>
                    </c:ext>
                  </c:extLst>
                </c:dPt>
                <c:dPt>
                  <c:idx val="4"/>
                  <c:bubble3D val="0"/>
                  <c:spPr>
                    <a:solidFill>
                      <a:schemeClr val="accent2">
                        <a:tint val="54000"/>
                      </a:schemeClr>
                    </a:solidFill>
                    <a:ln w="19050">
                      <a:solidFill>
                        <a:schemeClr val="lt1"/>
                      </a:solidFill>
                    </a:ln>
                    <a:effectLst/>
                  </c:spPr>
                  <c:extLst>
                    <c:ext xmlns:c16="http://schemas.microsoft.com/office/drawing/2014/chart" uri="{C3380CC4-5D6E-409C-BE32-E72D297353CC}">
                      <c16:uniqueId val="{00000014-78AE-4569-84B0-8E20DA2F9FE2}"/>
                    </c:ext>
                  </c:extLst>
                </c:dPt>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1"/>
                  <c:showSerName val="0"/>
                  <c:showPercent val="1"/>
                  <c:showBubbleSize val="0"/>
                  <c:showLeaderLines val="1"/>
                  <c:leaderLines>
                    <c:spPr>
                      <a:ln w="9525" cap="flat" cmpd="sng" algn="ctr">
                        <a:solidFill>
                          <a:schemeClr val="tx1">
                            <a:lumMod val="35000"/>
                            <a:lumOff val="65000"/>
                          </a:schemeClr>
                        </a:solidFill>
                        <a:round/>
                      </a:ln>
                      <a:effectLst/>
                    </c:spPr>
                  </c:leaderLines>
                  <c:extLst>
                    <c:ext uri="{CE6537A1-D6FC-4f65-9D91-7224C49458BB}"/>
                  </c:extLst>
                </c:dLbls>
                <c:cat>
                  <c:strRef>
                    <c:extLst>
                      <c:ext uri="{02D57815-91ED-43cb-92C2-25804820EDAC}">
                        <c15:formulaRef>
                          <c15:sqref>'RAW DATA Global Team Project I '!$D$57:$D$61</c15:sqref>
                        </c15:formulaRef>
                      </c:ext>
                    </c:extLst>
                    <c:strCache>
                      <c:ptCount val="5"/>
                      <c:pt idx="0">
                        <c:v>3 - Low</c:v>
                      </c:pt>
                      <c:pt idx="1">
                        <c:v>4 - Neutral</c:v>
                      </c:pt>
                      <c:pt idx="2">
                        <c:v>5 - High</c:v>
                      </c:pt>
                      <c:pt idx="3">
                        <c:v>6 - Very high</c:v>
                      </c:pt>
                      <c:pt idx="4">
                        <c:v>7 - Extremely high</c:v>
                      </c:pt>
                    </c:strCache>
                  </c:strRef>
                </c:cat>
                <c:val>
                  <c:numRef>
                    <c:extLst>
                      <c:ext uri="{02D57815-91ED-43cb-92C2-25804820EDAC}">
                        <c15:formulaRef>
                          <c15:sqref>'RAW DATA Global Team Project I '!$E$57:$E$61</c15:sqref>
                        </c15:formulaRef>
                      </c:ext>
                    </c:extLst>
                    <c:numCache>
                      <c:formatCode>General</c:formatCode>
                      <c:ptCount val="5"/>
                    </c:numCache>
                  </c:numRef>
                </c:val>
                <c:extLst>
                  <c:ext xmlns:c16="http://schemas.microsoft.com/office/drawing/2014/chart" uri="{C3380CC4-5D6E-409C-BE32-E72D297353CC}">
                    <c16:uniqueId val="{00000015-78AE-4569-84B0-8E20DA2F9FE2}"/>
                  </c:ext>
                </c:extLst>
              </c15:ser>
            </c15:filteredPieSeries>
          </c:ext>
        </c:extLst>
      </c:doughnutChart>
      <c:spPr>
        <a:noFill/>
        <a:ln>
          <a:noFill/>
        </a:ln>
        <a:effectLst/>
      </c:spPr>
    </c:plotArea>
    <c:legend>
      <c:legendPos val="b"/>
      <c:overlay val="0"/>
      <c:spPr>
        <a:noFill/>
        <a:ln>
          <a:noFill/>
        </a:ln>
        <a:effectLst/>
      </c:spPr>
      <c:txPr>
        <a:bodyPr rot="0" spcFirstLastPara="1" vertOverflow="ellipsis" vert="horz" wrap="square" anchor="ctr" anchorCtr="1"/>
        <a:lstStyle/>
        <a:p>
          <a:pPr>
            <a:defRPr sz="11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3">
  <a:schemeClr val="accent6"/>
  <a:schemeClr val="accent5"/>
  <a:schemeClr val="accent4"/>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withinLinear" id="18">
  <a:schemeClr val="accent5"/>
</cs:colorStyle>
</file>

<file path=ppt/charts/colors6.xml><?xml version="1.0" encoding="utf-8"?>
<cs:colorStyle xmlns:cs="http://schemas.microsoft.com/office/drawing/2012/chartStyle" xmlns:a="http://schemas.openxmlformats.org/drawingml/2006/main" meth="withinLinear" id="15">
  <a:schemeClr val="accent2"/>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6.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5D60AF1-4012-4E98-BF18-4F54C9942623}" type="doc">
      <dgm:prSet loTypeId="urn:microsoft.com/office/officeart/2005/8/layout/radial4" loCatId="relationship" qsTypeId="urn:microsoft.com/office/officeart/2005/8/quickstyle/simple1" qsCatId="simple" csTypeId="urn:microsoft.com/office/officeart/2005/8/colors/accent1_2" csCatId="accent1" phldr="1"/>
      <dgm:spPr/>
      <dgm:t>
        <a:bodyPr/>
        <a:lstStyle/>
        <a:p>
          <a:endParaRPr lang="en-US"/>
        </a:p>
      </dgm:t>
    </dgm:pt>
    <dgm:pt modelId="{814E45CF-2C64-4653-8567-A6B9A4B99CAF}">
      <dgm:prSet phldrT="[Text]"/>
      <dgm:spPr/>
      <dgm:t>
        <a:bodyPr/>
        <a:lstStyle/>
        <a:p>
          <a:r>
            <a:rPr lang="en-US" b="1" dirty="0"/>
            <a:t>Socio-emotional processes</a:t>
          </a:r>
        </a:p>
        <a:p>
          <a:r>
            <a:rPr lang="en-US" dirty="0"/>
            <a:t>*Relationship building</a:t>
          </a:r>
        </a:p>
        <a:p>
          <a:r>
            <a:rPr lang="en-US" dirty="0"/>
            <a:t>*Cohesion</a:t>
          </a:r>
        </a:p>
        <a:p>
          <a:r>
            <a:rPr lang="en-US" dirty="0"/>
            <a:t>*Trust</a:t>
          </a:r>
        </a:p>
      </dgm:t>
    </dgm:pt>
    <dgm:pt modelId="{0FA9DE7D-823D-4F4C-B6BB-24A5C5B3AB9E}" type="parTrans" cxnId="{81DED5AC-21F6-401C-8DC2-CEE5AF5891CE}">
      <dgm:prSet/>
      <dgm:spPr/>
      <dgm:t>
        <a:bodyPr/>
        <a:lstStyle/>
        <a:p>
          <a:endParaRPr lang="en-US"/>
        </a:p>
      </dgm:t>
    </dgm:pt>
    <dgm:pt modelId="{65B2CAFC-5C54-4BEB-8DA0-68FF27305F9C}" type="sibTrans" cxnId="{81DED5AC-21F6-401C-8DC2-CEE5AF5891CE}">
      <dgm:prSet/>
      <dgm:spPr/>
      <dgm:t>
        <a:bodyPr/>
        <a:lstStyle/>
        <a:p>
          <a:endParaRPr lang="en-US"/>
        </a:p>
      </dgm:t>
    </dgm:pt>
    <dgm:pt modelId="{FBA265D6-0391-40D2-9CE4-35FA09CB960B}">
      <dgm:prSet phldrT="[Text]"/>
      <dgm:spPr/>
      <dgm:t>
        <a:bodyPr/>
        <a:lstStyle/>
        <a:p>
          <a:r>
            <a:rPr lang="en-US" b="1" dirty="0"/>
            <a:t>Inputs</a:t>
          </a:r>
        </a:p>
        <a:p>
          <a:r>
            <a:rPr lang="en-US" dirty="0"/>
            <a:t>*Design</a:t>
          </a:r>
        </a:p>
        <a:p>
          <a:r>
            <a:rPr lang="en-US" dirty="0"/>
            <a:t>*Culture</a:t>
          </a:r>
        </a:p>
        <a:p>
          <a:r>
            <a:rPr lang="en-US" dirty="0"/>
            <a:t>*Technical</a:t>
          </a:r>
        </a:p>
        <a:p>
          <a:r>
            <a:rPr lang="en-US" dirty="0"/>
            <a:t>*Training</a:t>
          </a:r>
        </a:p>
      </dgm:t>
    </dgm:pt>
    <dgm:pt modelId="{89F77342-59F8-41E3-98BC-FA089A9BC3F0}" type="parTrans" cxnId="{276FDF78-6EF6-4474-A340-5FC79E3A6783}">
      <dgm:prSet/>
      <dgm:spPr/>
      <dgm:t>
        <a:bodyPr/>
        <a:lstStyle/>
        <a:p>
          <a:endParaRPr lang="en-US"/>
        </a:p>
      </dgm:t>
    </dgm:pt>
    <dgm:pt modelId="{ECC03DB9-42AE-41A3-99A7-973670E77E1A}" type="sibTrans" cxnId="{276FDF78-6EF6-4474-A340-5FC79E3A6783}">
      <dgm:prSet/>
      <dgm:spPr/>
      <dgm:t>
        <a:bodyPr/>
        <a:lstStyle/>
        <a:p>
          <a:endParaRPr lang="en-US"/>
        </a:p>
      </dgm:t>
    </dgm:pt>
    <dgm:pt modelId="{9C34C26A-819C-4386-97E4-756BE0D876F5}">
      <dgm:prSet phldrT="[Text]"/>
      <dgm:spPr/>
      <dgm:t>
        <a:bodyPr/>
        <a:lstStyle/>
        <a:p>
          <a:r>
            <a:rPr lang="en-US" b="1" dirty="0"/>
            <a:t>Outputs</a:t>
          </a:r>
        </a:p>
        <a:p>
          <a:r>
            <a:rPr lang="en-US" b="0" dirty="0"/>
            <a:t>*Performance</a:t>
          </a:r>
        </a:p>
        <a:p>
          <a:r>
            <a:rPr lang="en-US" b="0" dirty="0"/>
            <a:t>*Satisfaction</a:t>
          </a:r>
        </a:p>
      </dgm:t>
    </dgm:pt>
    <dgm:pt modelId="{8D70AC9F-E2E9-43A1-AE04-DFDE02473906}" type="parTrans" cxnId="{00D6800E-813F-48D9-996F-15F0F9201C8F}">
      <dgm:prSet/>
      <dgm:spPr/>
      <dgm:t>
        <a:bodyPr/>
        <a:lstStyle/>
        <a:p>
          <a:endParaRPr lang="en-US"/>
        </a:p>
      </dgm:t>
    </dgm:pt>
    <dgm:pt modelId="{2478BC1A-1EB6-42C7-AF5B-812EB8196650}" type="sibTrans" cxnId="{00D6800E-813F-48D9-996F-15F0F9201C8F}">
      <dgm:prSet/>
      <dgm:spPr/>
      <dgm:t>
        <a:bodyPr/>
        <a:lstStyle/>
        <a:p>
          <a:endParaRPr lang="en-US"/>
        </a:p>
      </dgm:t>
    </dgm:pt>
    <dgm:pt modelId="{562EBB40-3EF6-4956-88E8-7FAA793B5935}" type="pres">
      <dgm:prSet presAssocID="{35D60AF1-4012-4E98-BF18-4F54C9942623}" presName="cycle" presStyleCnt="0">
        <dgm:presLayoutVars>
          <dgm:chMax val="1"/>
          <dgm:dir/>
          <dgm:animLvl val="ctr"/>
          <dgm:resizeHandles val="exact"/>
        </dgm:presLayoutVars>
      </dgm:prSet>
      <dgm:spPr/>
    </dgm:pt>
    <dgm:pt modelId="{46A2F528-7647-46C0-A210-9F63AFEAC123}" type="pres">
      <dgm:prSet presAssocID="{814E45CF-2C64-4653-8567-A6B9A4B99CAF}" presName="centerShape" presStyleLbl="node0" presStyleIdx="0" presStyleCnt="1" custLinFactNeighborX="-178" custLinFactNeighborY="-27434"/>
      <dgm:spPr/>
    </dgm:pt>
    <dgm:pt modelId="{EBD047C8-4377-457F-909C-8F730E2316B5}" type="pres">
      <dgm:prSet presAssocID="{89F77342-59F8-41E3-98BC-FA089A9BC3F0}" presName="parTrans" presStyleLbl="bgSibTrans2D1" presStyleIdx="0" presStyleCnt="2" custLinFactY="-72240" custLinFactNeighborX="-2729" custLinFactNeighborY="-100000"/>
      <dgm:spPr/>
    </dgm:pt>
    <dgm:pt modelId="{906B5696-F413-4B22-9BD2-218995C777CB}" type="pres">
      <dgm:prSet presAssocID="{FBA265D6-0391-40D2-9CE4-35FA09CB960B}" presName="node" presStyleLbl="node1" presStyleIdx="0" presStyleCnt="2" custRadScaleRad="85909" custRadScaleInc="-31024">
        <dgm:presLayoutVars>
          <dgm:bulletEnabled val="1"/>
        </dgm:presLayoutVars>
      </dgm:prSet>
      <dgm:spPr/>
    </dgm:pt>
    <dgm:pt modelId="{DCECC17A-666F-47E8-B028-516D3A9A282C}" type="pres">
      <dgm:prSet presAssocID="{8D70AC9F-E2E9-43A1-AE04-DFDE02473906}" presName="parTrans" presStyleLbl="bgSibTrans2D1" presStyleIdx="1" presStyleCnt="2" custLinFactY="-75680" custLinFactNeighborX="5055" custLinFactNeighborY="-100000"/>
      <dgm:spPr>
        <a:prstGeom prst="rightArrow">
          <a:avLst/>
        </a:prstGeom>
      </dgm:spPr>
    </dgm:pt>
    <dgm:pt modelId="{515C57C6-AB14-4749-B014-3C5BD0C516BC}" type="pres">
      <dgm:prSet presAssocID="{9C34C26A-819C-4386-97E4-756BE0D876F5}" presName="node" presStyleLbl="node1" presStyleIdx="1" presStyleCnt="2" custLinFactNeighborX="-178" custLinFactNeighborY="-27434" custRadScaleRad="84177" custRadScaleInc="31987">
        <dgm:presLayoutVars>
          <dgm:bulletEnabled val="1"/>
        </dgm:presLayoutVars>
      </dgm:prSet>
      <dgm:spPr/>
    </dgm:pt>
  </dgm:ptLst>
  <dgm:cxnLst>
    <dgm:cxn modelId="{276FDF78-6EF6-4474-A340-5FC79E3A6783}" srcId="{814E45CF-2C64-4653-8567-A6B9A4B99CAF}" destId="{FBA265D6-0391-40D2-9CE4-35FA09CB960B}" srcOrd="0" destOrd="0" parTransId="{89F77342-59F8-41E3-98BC-FA089A9BC3F0}" sibTransId="{ECC03DB9-42AE-41A3-99A7-973670E77E1A}"/>
    <dgm:cxn modelId="{8D5CB743-56F8-4AE9-BE6A-71AB10E43C7B}" type="presOf" srcId="{8D70AC9F-E2E9-43A1-AE04-DFDE02473906}" destId="{DCECC17A-666F-47E8-B028-516D3A9A282C}" srcOrd="0" destOrd="0" presId="urn:microsoft.com/office/officeart/2005/8/layout/radial4"/>
    <dgm:cxn modelId="{DE191835-4AB0-4084-80E3-FD325190AAEF}" type="presOf" srcId="{9C34C26A-819C-4386-97E4-756BE0D876F5}" destId="{515C57C6-AB14-4749-B014-3C5BD0C516BC}" srcOrd="0" destOrd="0" presId="urn:microsoft.com/office/officeart/2005/8/layout/radial4"/>
    <dgm:cxn modelId="{7E07E0B0-A172-4ACE-9F04-7133E6D2A618}" type="presOf" srcId="{FBA265D6-0391-40D2-9CE4-35FA09CB960B}" destId="{906B5696-F413-4B22-9BD2-218995C777CB}" srcOrd="0" destOrd="0" presId="urn:microsoft.com/office/officeart/2005/8/layout/radial4"/>
    <dgm:cxn modelId="{379A33F6-E8F2-4802-BF1B-4BA64B4382C6}" type="presOf" srcId="{89F77342-59F8-41E3-98BC-FA089A9BC3F0}" destId="{EBD047C8-4377-457F-909C-8F730E2316B5}" srcOrd="0" destOrd="0" presId="urn:microsoft.com/office/officeart/2005/8/layout/radial4"/>
    <dgm:cxn modelId="{24AC9BCD-CE4B-49E2-9BE0-FFD4873D5665}" type="presOf" srcId="{35D60AF1-4012-4E98-BF18-4F54C9942623}" destId="{562EBB40-3EF6-4956-88E8-7FAA793B5935}" srcOrd="0" destOrd="0" presId="urn:microsoft.com/office/officeart/2005/8/layout/radial4"/>
    <dgm:cxn modelId="{81DED5AC-21F6-401C-8DC2-CEE5AF5891CE}" srcId="{35D60AF1-4012-4E98-BF18-4F54C9942623}" destId="{814E45CF-2C64-4653-8567-A6B9A4B99CAF}" srcOrd="0" destOrd="0" parTransId="{0FA9DE7D-823D-4F4C-B6BB-24A5C5B3AB9E}" sibTransId="{65B2CAFC-5C54-4BEB-8DA0-68FF27305F9C}"/>
    <dgm:cxn modelId="{53598586-B9B9-404C-A316-ABC2F62CE766}" type="presOf" srcId="{814E45CF-2C64-4653-8567-A6B9A4B99CAF}" destId="{46A2F528-7647-46C0-A210-9F63AFEAC123}" srcOrd="0" destOrd="0" presId="urn:microsoft.com/office/officeart/2005/8/layout/radial4"/>
    <dgm:cxn modelId="{00D6800E-813F-48D9-996F-15F0F9201C8F}" srcId="{814E45CF-2C64-4653-8567-A6B9A4B99CAF}" destId="{9C34C26A-819C-4386-97E4-756BE0D876F5}" srcOrd="1" destOrd="0" parTransId="{8D70AC9F-E2E9-43A1-AE04-DFDE02473906}" sibTransId="{2478BC1A-1EB6-42C7-AF5B-812EB8196650}"/>
    <dgm:cxn modelId="{93D7E9EA-0397-455D-9956-939F20D2E959}" type="presParOf" srcId="{562EBB40-3EF6-4956-88E8-7FAA793B5935}" destId="{46A2F528-7647-46C0-A210-9F63AFEAC123}" srcOrd="0" destOrd="0" presId="urn:microsoft.com/office/officeart/2005/8/layout/radial4"/>
    <dgm:cxn modelId="{32F041FC-A0D1-43F6-B58D-2ECEB3276FA4}" type="presParOf" srcId="{562EBB40-3EF6-4956-88E8-7FAA793B5935}" destId="{EBD047C8-4377-457F-909C-8F730E2316B5}" srcOrd="1" destOrd="0" presId="urn:microsoft.com/office/officeart/2005/8/layout/radial4"/>
    <dgm:cxn modelId="{6357EB6B-C017-4F9F-9662-1B319CBB0066}" type="presParOf" srcId="{562EBB40-3EF6-4956-88E8-7FAA793B5935}" destId="{906B5696-F413-4B22-9BD2-218995C777CB}" srcOrd="2" destOrd="0" presId="urn:microsoft.com/office/officeart/2005/8/layout/radial4"/>
    <dgm:cxn modelId="{29EB426C-F93F-4CB3-963D-7E6944919E7A}" type="presParOf" srcId="{562EBB40-3EF6-4956-88E8-7FAA793B5935}" destId="{DCECC17A-666F-47E8-B028-516D3A9A282C}" srcOrd="3" destOrd="0" presId="urn:microsoft.com/office/officeart/2005/8/layout/radial4"/>
    <dgm:cxn modelId="{CF2ABD0F-9394-4AD1-9A71-B7BE88B70D80}" type="presParOf" srcId="{562EBB40-3EF6-4956-88E8-7FAA793B5935}" destId="{515C57C6-AB14-4749-B014-3C5BD0C516BC}" srcOrd="4" destOrd="0" presId="urn:microsoft.com/office/officeart/2005/8/layout/radial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E60BAE6B-9804-4B8F-BBEE-61BC1C6CDC2C}" type="doc">
      <dgm:prSet loTypeId="urn:microsoft.com/office/officeart/2005/8/layout/radial4" loCatId="relationship" qsTypeId="urn:microsoft.com/office/officeart/2005/8/quickstyle/simple1" qsCatId="simple" csTypeId="urn:microsoft.com/office/officeart/2005/8/colors/accent1_2" csCatId="accent1" phldr="1"/>
      <dgm:spPr/>
      <dgm:t>
        <a:bodyPr/>
        <a:lstStyle/>
        <a:p>
          <a:endParaRPr lang="en-US"/>
        </a:p>
      </dgm:t>
    </dgm:pt>
    <dgm:pt modelId="{AD86B54F-E09F-4A65-9C91-904B2BA43FAC}">
      <dgm:prSet phldrT="[Text]"/>
      <dgm:spPr/>
      <dgm:t>
        <a:bodyPr/>
        <a:lstStyle/>
        <a:p>
          <a:r>
            <a:rPr lang="en-US" b="1" dirty="0"/>
            <a:t>Task Processes</a:t>
          </a:r>
        </a:p>
        <a:p>
          <a:r>
            <a:rPr lang="en-US" dirty="0"/>
            <a:t>*Communication</a:t>
          </a:r>
        </a:p>
        <a:p>
          <a:r>
            <a:rPr lang="en-US" dirty="0"/>
            <a:t>*Coordination</a:t>
          </a:r>
        </a:p>
        <a:p>
          <a:r>
            <a:rPr lang="en-US" dirty="0"/>
            <a:t>*Task-Technology-Structure fit</a:t>
          </a:r>
        </a:p>
      </dgm:t>
    </dgm:pt>
    <dgm:pt modelId="{FC438CFC-C6BC-4F68-9EAD-CB6CCA536AC5}" type="parTrans" cxnId="{0850D1A8-7C70-4496-BB1B-7588FD6D482D}">
      <dgm:prSet/>
      <dgm:spPr/>
      <dgm:t>
        <a:bodyPr/>
        <a:lstStyle/>
        <a:p>
          <a:endParaRPr lang="en-US"/>
        </a:p>
      </dgm:t>
    </dgm:pt>
    <dgm:pt modelId="{A9AE3D19-79E2-4AC0-9F3D-CA7BE65CD5DC}" type="sibTrans" cxnId="{0850D1A8-7C70-4496-BB1B-7588FD6D482D}">
      <dgm:prSet/>
      <dgm:spPr/>
      <dgm:t>
        <a:bodyPr/>
        <a:lstStyle/>
        <a:p>
          <a:endParaRPr lang="en-US"/>
        </a:p>
      </dgm:t>
    </dgm:pt>
    <dgm:pt modelId="{330A33FA-A885-4AC4-96FE-4103B618CF1D}" type="pres">
      <dgm:prSet presAssocID="{E60BAE6B-9804-4B8F-BBEE-61BC1C6CDC2C}" presName="cycle" presStyleCnt="0">
        <dgm:presLayoutVars>
          <dgm:chMax val="1"/>
          <dgm:dir/>
          <dgm:animLvl val="ctr"/>
          <dgm:resizeHandles val="exact"/>
        </dgm:presLayoutVars>
      </dgm:prSet>
      <dgm:spPr/>
    </dgm:pt>
    <dgm:pt modelId="{2070D7C7-7B26-493B-A1D9-EF3B89396B15}" type="pres">
      <dgm:prSet presAssocID="{AD86B54F-E09F-4A65-9C91-904B2BA43FAC}" presName="centerShape" presStyleLbl="node0" presStyleIdx="0" presStyleCnt="1" custScaleX="87559" custScaleY="88132" custLinFactNeighborX="-2064" custLinFactNeighborY="1082"/>
      <dgm:spPr/>
    </dgm:pt>
  </dgm:ptLst>
  <dgm:cxnLst>
    <dgm:cxn modelId="{19ECAFCD-6B28-432A-AA52-8885E7ECBA48}" type="presOf" srcId="{E60BAE6B-9804-4B8F-BBEE-61BC1C6CDC2C}" destId="{330A33FA-A885-4AC4-96FE-4103B618CF1D}" srcOrd="0" destOrd="0" presId="urn:microsoft.com/office/officeart/2005/8/layout/radial4"/>
    <dgm:cxn modelId="{0850D1A8-7C70-4496-BB1B-7588FD6D482D}" srcId="{E60BAE6B-9804-4B8F-BBEE-61BC1C6CDC2C}" destId="{AD86B54F-E09F-4A65-9C91-904B2BA43FAC}" srcOrd="0" destOrd="0" parTransId="{FC438CFC-C6BC-4F68-9EAD-CB6CCA536AC5}" sibTransId="{A9AE3D19-79E2-4AC0-9F3D-CA7BE65CD5DC}"/>
    <dgm:cxn modelId="{13FBC7E5-5E95-401A-B4EA-3AB197CBA00E}" type="presOf" srcId="{AD86B54F-E09F-4A65-9C91-904B2BA43FAC}" destId="{2070D7C7-7B26-493B-A1D9-EF3B89396B15}" srcOrd="0" destOrd="0" presId="urn:microsoft.com/office/officeart/2005/8/layout/radial4"/>
    <dgm:cxn modelId="{268FE6F7-8CAC-4E22-ABA7-5D37B5293F46}" type="presParOf" srcId="{330A33FA-A885-4AC4-96FE-4103B618CF1D}" destId="{2070D7C7-7B26-493B-A1D9-EF3B89396B15}" srcOrd="0" destOrd="0" presId="urn:microsoft.com/office/officeart/2005/8/layout/radial4"/>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601DF56E-355D-42D1-988B-62BC08C33405}" type="doc">
      <dgm:prSet loTypeId="urn:microsoft.com/office/officeart/2005/8/layout/radial1" loCatId="relationship" qsTypeId="urn:microsoft.com/office/officeart/2005/8/quickstyle/3d5" qsCatId="3D" csTypeId="urn:microsoft.com/office/officeart/2005/8/colors/accent1_2" csCatId="accent1" phldr="1"/>
      <dgm:spPr/>
      <dgm:t>
        <a:bodyPr/>
        <a:lstStyle/>
        <a:p>
          <a:endParaRPr lang="en-US"/>
        </a:p>
      </dgm:t>
    </dgm:pt>
    <dgm:pt modelId="{ED6884EE-5581-4E61-AF5C-4881C90D26F7}">
      <dgm:prSet phldrT="[Text]"/>
      <dgm:spPr/>
      <dgm:t>
        <a:bodyPr/>
        <a:lstStyle/>
        <a:p>
          <a:r>
            <a:rPr lang="en-US" b="1" dirty="0"/>
            <a:t>Technology and Leadership</a:t>
          </a:r>
        </a:p>
      </dgm:t>
    </dgm:pt>
    <dgm:pt modelId="{ABCE12F3-DD88-4BCE-88E4-C50D1D5CA4AE}" type="parTrans" cxnId="{63A31463-DACF-4565-BC1A-FBCCB3F95A5D}">
      <dgm:prSet/>
      <dgm:spPr/>
      <dgm:t>
        <a:bodyPr/>
        <a:lstStyle/>
        <a:p>
          <a:endParaRPr lang="en-US"/>
        </a:p>
      </dgm:t>
    </dgm:pt>
    <dgm:pt modelId="{D1723D85-13BE-4915-82D8-0BC532A1F4FC}" type="sibTrans" cxnId="{63A31463-DACF-4565-BC1A-FBCCB3F95A5D}">
      <dgm:prSet/>
      <dgm:spPr/>
      <dgm:t>
        <a:bodyPr/>
        <a:lstStyle/>
        <a:p>
          <a:endParaRPr lang="en-US"/>
        </a:p>
      </dgm:t>
    </dgm:pt>
    <dgm:pt modelId="{A0F7D414-DFE3-4044-9A3A-00B0FECDF9C4}">
      <dgm:prSet phldrT="[Text]"/>
      <dgm:spPr/>
      <dgm:t>
        <a:bodyPr/>
        <a:lstStyle/>
        <a:p>
          <a:r>
            <a:rPr lang="en-US" b="1" dirty="0"/>
            <a:t>Trust</a:t>
          </a:r>
        </a:p>
      </dgm:t>
    </dgm:pt>
    <dgm:pt modelId="{41C51F86-200C-4EC2-8537-B4AC1F9B848D}" type="parTrans" cxnId="{CDDC5162-D7EB-40EC-971B-BFA0D5E3EFBA}">
      <dgm:prSet/>
      <dgm:spPr/>
      <dgm:t>
        <a:bodyPr/>
        <a:lstStyle/>
        <a:p>
          <a:endParaRPr lang="en-US" dirty="0"/>
        </a:p>
      </dgm:t>
    </dgm:pt>
    <dgm:pt modelId="{87A75A14-0772-43F9-8AE4-BB5FAF6C1785}" type="sibTrans" cxnId="{CDDC5162-D7EB-40EC-971B-BFA0D5E3EFBA}">
      <dgm:prSet/>
      <dgm:spPr/>
      <dgm:t>
        <a:bodyPr/>
        <a:lstStyle/>
        <a:p>
          <a:endParaRPr lang="en-US"/>
        </a:p>
      </dgm:t>
    </dgm:pt>
    <dgm:pt modelId="{CB307AAF-85EA-46BB-A187-F44782B239F3}">
      <dgm:prSet phldrT="[Text]"/>
      <dgm:spPr/>
      <dgm:t>
        <a:bodyPr/>
        <a:lstStyle/>
        <a:p>
          <a:r>
            <a:rPr lang="en-US" b="1" dirty="0"/>
            <a:t>Relationship building</a:t>
          </a:r>
        </a:p>
      </dgm:t>
    </dgm:pt>
    <dgm:pt modelId="{8EBCDF73-E85D-4793-935C-3917B70B68BB}" type="parTrans" cxnId="{54CBD665-26C9-4AFA-B1F5-12E17696AD56}">
      <dgm:prSet/>
      <dgm:spPr/>
      <dgm:t>
        <a:bodyPr/>
        <a:lstStyle/>
        <a:p>
          <a:endParaRPr lang="en-US" dirty="0"/>
        </a:p>
      </dgm:t>
    </dgm:pt>
    <dgm:pt modelId="{8015A0C0-D090-4958-AC35-7C89E6BD4FF9}" type="sibTrans" cxnId="{54CBD665-26C9-4AFA-B1F5-12E17696AD56}">
      <dgm:prSet/>
      <dgm:spPr/>
      <dgm:t>
        <a:bodyPr/>
        <a:lstStyle/>
        <a:p>
          <a:endParaRPr lang="en-US"/>
        </a:p>
      </dgm:t>
    </dgm:pt>
    <dgm:pt modelId="{7779320A-0775-4A36-8CC6-457504A3BC14}">
      <dgm:prSet phldrT="[Text]"/>
      <dgm:spPr/>
      <dgm:t>
        <a:bodyPr/>
        <a:lstStyle/>
        <a:p>
          <a:r>
            <a:rPr lang="en-US" b="1" dirty="0"/>
            <a:t>Cultural differences</a:t>
          </a:r>
        </a:p>
      </dgm:t>
    </dgm:pt>
    <dgm:pt modelId="{D31D5A47-652F-401C-A717-BC2669D9D355}" type="parTrans" cxnId="{2BC995F6-A314-4FC2-85E4-1F294A5BEF90}">
      <dgm:prSet/>
      <dgm:spPr/>
      <dgm:t>
        <a:bodyPr/>
        <a:lstStyle/>
        <a:p>
          <a:endParaRPr lang="en-US" dirty="0"/>
        </a:p>
      </dgm:t>
    </dgm:pt>
    <dgm:pt modelId="{FEB4F979-CF6D-4F04-BB3F-E13834DB4A4D}" type="sibTrans" cxnId="{2BC995F6-A314-4FC2-85E4-1F294A5BEF90}">
      <dgm:prSet/>
      <dgm:spPr/>
      <dgm:t>
        <a:bodyPr/>
        <a:lstStyle/>
        <a:p>
          <a:endParaRPr lang="en-US"/>
        </a:p>
      </dgm:t>
    </dgm:pt>
    <dgm:pt modelId="{8E0F4369-C057-4C4C-88AD-18AB42F2192F}">
      <dgm:prSet phldrT="[Text]"/>
      <dgm:spPr/>
      <dgm:t>
        <a:bodyPr/>
        <a:lstStyle/>
        <a:p>
          <a:r>
            <a:rPr lang="en-US" b="1" dirty="0"/>
            <a:t>Distance and time difference</a:t>
          </a:r>
        </a:p>
      </dgm:t>
    </dgm:pt>
    <dgm:pt modelId="{A4077777-4840-4CE7-B22C-DD898EE0C5EB}" type="parTrans" cxnId="{7CF9D6FD-3570-4356-BFA3-F3EF36F3C434}">
      <dgm:prSet/>
      <dgm:spPr/>
      <dgm:t>
        <a:bodyPr/>
        <a:lstStyle/>
        <a:p>
          <a:endParaRPr lang="en-US" dirty="0"/>
        </a:p>
      </dgm:t>
    </dgm:pt>
    <dgm:pt modelId="{F7CE9691-DF9D-4066-9697-2AC5ED7F09E3}" type="sibTrans" cxnId="{7CF9D6FD-3570-4356-BFA3-F3EF36F3C434}">
      <dgm:prSet/>
      <dgm:spPr/>
      <dgm:t>
        <a:bodyPr/>
        <a:lstStyle/>
        <a:p>
          <a:endParaRPr lang="en-US"/>
        </a:p>
      </dgm:t>
    </dgm:pt>
    <dgm:pt modelId="{1924D952-5825-41D5-882A-78A616EB5D1E}">
      <dgm:prSet phldrT="[Text]"/>
      <dgm:spPr/>
      <dgm:t>
        <a:bodyPr/>
        <a:lstStyle/>
        <a:p>
          <a:r>
            <a:rPr lang="en-US" b="1" dirty="0"/>
            <a:t>Training</a:t>
          </a:r>
        </a:p>
      </dgm:t>
    </dgm:pt>
    <dgm:pt modelId="{B9F5CBD3-17F4-419C-91D8-4EC5BADA4EE0}" type="parTrans" cxnId="{C0ECA918-8372-4DB1-B77D-1E9AF6994D21}">
      <dgm:prSet/>
      <dgm:spPr/>
      <dgm:t>
        <a:bodyPr/>
        <a:lstStyle/>
        <a:p>
          <a:endParaRPr lang="en-US" dirty="0"/>
        </a:p>
      </dgm:t>
    </dgm:pt>
    <dgm:pt modelId="{9F91713C-5DB2-4783-BAAA-DF17C7FC0BD2}" type="sibTrans" cxnId="{C0ECA918-8372-4DB1-B77D-1E9AF6994D21}">
      <dgm:prSet/>
      <dgm:spPr/>
      <dgm:t>
        <a:bodyPr/>
        <a:lstStyle/>
        <a:p>
          <a:endParaRPr lang="en-US"/>
        </a:p>
      </dgm:t>
    </dgm:pt>
    <dgm:pt modelId="{ADE488BF-808E-4CF1-85BD-839EC30EA479}" type="pres">
      <dgm:prSet presAssocID="{601DF56E-355D-42D1-988B-62BC08C33405}" presName="cycle" presStyleCnt="0">
        <dgm:presLayoutVars>
          <dgm:chMax val="1"/>
          <dgm:dir/>
          <dgm:animLvl val="ctr"/>
          <dgm:resizeHandles val="exact"/>
        </dgm:presLayoutVars>
      </dgm:prSet>
      <dgm:spPr/>
    </dgm:pt>
    <dgm:pt modelId="{E12C33D9-FF2C-457A-A9ED-F09690F3D706}" type="pres">
      <dgm:prSet presAssocID="{ED6884EE-5581-4E61-AF5C-4881C90D26F7}" presName="centerShape" presStyleLbl="node0" presStyleIdx="0" presStyleCnt="1"/>
      <dgm:spPr/>
    </dgm:pt>
    <dgm:pt modelId="{702A74B5-C7AA-40F2-872B-AF4DA8640FF3}" type="pres">
      <dgm:prSet presAssocID="{41C51F86-200C-4EC2-8537-B4AC1F9B848D}" presName="Name9" presStyleLbl="parChTrans1D2" presStyleIdx="0" presStyleCnt="5"/>
      <dgm:spPr/>
    </dgm:pt>
    <dgm:pt modelId="{A385A9B3-7DA7-43BF-8C1A-416B5B0DF97E}" type="pres">
      <dgm:prSet presAssocID="{41C51F86-200C-4EC2-8537-B4AC1F9B848D}" presName="connTx" presStyleLbl="parChTrans1D2" presStyleIdx="0" presStyleCnt="5"/>
      <dgm:spPr/>
    </dgm:pt>
    <dgm:pt modelId="{3B8143BD-591F-42BA-B75F-98BB122DE594}" type="pres">
      <dgm:prSet presAssocID="{A0F7D414-DFE3-4044-9A3A-00B0FECDF9C4}" presName="node" presStyleLbl="node1" presStyleIdx="0" presStyleCnt="5">
        <dgm:presLayoutVars>
          <dgm:bulletEnabled val="1"/>
        </dgm:presLayoutVars>
      </dgm:prSet>
      <dgm:spPr/>
    </dgm:pt>
    <dgm:pt modelId="{A76B4F11-039D-41A8-BF03-64A48FAAB730}" type="pres">
      <dgm:prSet presAssocID="{8EBCDF73-E85D-4793-935C-3917B70B68BB}" presName="Name9" presStyleLbl="parChTrans1D2" presStyleIdx="1" presStyleCnt="5"/>
      <dgm:spPr/>
    </dgm:pt>
    <dgm:pt modelId="{6C495899-E3FB-40FF-A3A9-413E7BF25DFB}" type="pres">
      <dgm:prSet presAssocID="{8EBCDF73-E85D-4793-935C-3917B70B68BB}" presName="connTx" presStyleLbl="parChTrans1D2" presStyleIdx="1" presStyleCnt="5"/>
      <dgm:spPr/>
    </dgm:pt>
    <dgm:pt modelId="{890E2F5E-6898-462A-9974-686382F59AB7}" type="pres">
      <dgm:prSet presAssocID="{CB307AAF-85EA-46BB-A187-F44782B239F3}" presName="node" presStyleLbl="node1" presStyleIdx="1" presStyleCnt="5">
        <dgm:presLayoutVars>
          <dgm:bulletEnabled val="1"/>
        </dgm:presLayoutVars>
      </dgm:prSet>
      <dgm:spPr/>
    </dgm:pt>
    <dgm:pt modelId="{6F355304-C068-49D9-8AFE-318E59D0347B}" type="pres">
      <dgm:prSet presAssocID="{D31D5A47-652F-401C-A717-BC2669D9D355}" presName="Name9" presStyleLbl="parChTrans1D2" presStyleIdx="2" presStyleCnt="5"/>
      <dgm:spPr/>
    </dgm:pt>
    <dgm:pt modelId="{93535620-C923-42F6-B133-5CAC5D193472}" type="pres">
      <dgm:prSet presAssocID="{D31D5A47-652F-401C-A717-BC2669D9D355}" presName="connTx" presStyleLbl="parChTrans1D2" presStyleIdx="2" presStyleCnt="5"/>
      <dgm:spPr/>
    </dgm:pt>
    <dgm:pt modelId="{174CE9ED-8ACE-4CBB-B97E-28516E2A80B0}" type="pres">
      <dgm:prSet presAssocID="{7779320A-0775-4A36-8CC6-457504A3BC14}" presName="node" presStyleLbl="node1" presStyleIdx="2" presStyleCnt="5">
        <dgm:presLayoutVars>
          <dgm:bulletEnabled val="1"/>
        </dgm:presLayoutVars>
      </dgm:prSet>
      <dgm:spPr/>
    </dgm:pt>
    <dgm:pt modelId="{B4AA3F6E-BEC7-4B5B-B620-D49FC9402CC2}" type="pres">
      <dgm:prSet presAssocID="{A4077777-4840-4CE7-B22C-DD898EE0C5EB}" presName="Name9" presStyleLbl="parChTrans1D2" presStyleIdx="3" presStyleCnt="5"/>
      <dgm:spPr/>
    </dgm:pt>
    <dgm:pt modelId="{79333A93-CA1B-464B-AB59-D54E7BDF9DF8}" type="pres">
      <dgm:prSet presAssocID="{A4077777-4840-4CE7-B22C-DD898EE0C5EB}" presName="connTx" presStyleLbl="parChTrans1D2" presStyleIdx="3" presStyleCnt="5"/>
      <dgm:spPr/>
    </dgm:pt>
    <dgm:pt modelId="{F92EC2CD-88A7-481D-BF4B-9AAFC1213A2A}" type="pres">
      <dgm:prSet presAssocID="{8E0F4369-C057-4C4C-88AD-18AB42F2192F}" presName="node" presStyleLbl="node1" presStyleIdx="3" presStyleCnt="5">
        <dgm:presLayoutVars>
          <dgm:bulletEnabled val="1"/>
        </dgm:presLayoutVars>
      </dgm:prSet>
      <dgm:spPr/>
    </dgm:pt>
    <dgm:pt modelId="{7FE2EED1-D7A9-4493-8B0C-538FF1977783}" type="pres">
      <dgm:prSet presAssocID="{B9F5CBD3-17F4-419C-91D8-4EC5BADA4EE0}" presName="Name9" presStyleLbl="parChTrans1D2" presStyleIdx="4" presStyleCnt="5"/>
      <dgm:spPr/>
    </dgm:pt>
    <dgm:pt modelId="{B5B943C7-3864-4231-ABC2-48A684A6E8CB}" type="pres">
      <dgm:prSet presAssocID="{B9F5CBD3-17F4-419C-91D8-4EC5BADA4EE0}" presName="connTx" presStyleLbl="parChTrans1D2" presStyleIdx="4" presStyleCnt="5"/>
      <dgm:spPr/>
    </dgm:pt>
    <dgm:pt modelId="{E3B65597-F9C0-47FD-9247-A450DD9E9809}" type="pres">
      <dgm:prSet presAssocID="{1924D952-5825-41D5-882A-78A616EB5D1E}" presName="node" presStyleLbl="node1" presStyleIdx="4" presStyleCnt="5">
        <dgm:presLayoutVars>
          <dgm:bulletEnabled val="1"/>
        </dgm:presLayoutVars>
      </dgm:prSet>
      <dgm:spPr/>
    </dgm:pt>
  </dgm:ptLst>
  <dgm:cxnLst>
    <dgm:cxn modelId="{2BC995F6-A314-4FC2-85E4-1F294A5BEF90}" srcId="{ED6884EE-5581-4E61-AF5C-4881C90D26F7}" destId="{7779320A-0775-4A36-8CC6-457504A3BC14}" srcOrd="2" destOrd="0" parTransId="{D31D5A47-652F-401C-A717-BC2669D9D355}" sibTransId="{FEB4F979-CF6D-4F04-BB3F-E13834DB4A4D}"/>
    <dgm:cxn modelId="{6E173B39-A64E-42F3-8C8C-D8001EF622F5}" type="presOf" srcId="{ED6884EE-5581-4E61-AF5C-4881C90D26F7}" destId="{E12C33D9-FF2C-457A-A9ED-F09690F3D706}" srcOrd="0" destOrd="0" presId="urn:microsoft.com/office/officeart/2005/8/layout/radial1"/>
    <dgm:cxn modelId="{5ABF1FF0-0404-48E4-84D8-E02B262F063D}" type="presOf" srcId="{A0F7D414-DFE3-4044-9A3A-00B0FECDF9C4}" destId="{3B8143BD-591F-42BA-B75F-98BB122DE594}" srcOrd="0" destOrd="0" presId="urn:microsoft.com/office/officeart/2005/8/layout/radial1"/>
    <dgm:cxn modelId="{7CF9D6FD-3570-4356-BFA3-F3EF36F3C434}" srcId="{ED6884EE-5581-4E61-AF5C-4881C90D26F7}" destId="{8E0F4369-C057-4C4C-88AD-18AB42F2192F}" srcOrd="3" destOrd="0" parTransId="{A4077777-4840-4CE7-B22C-DD898EE0C5EB}" sibTransId="{F7CE9691-DF9D-4066-9697-2AC5ED7F09E3}"/>
    <dgm:cxn modelId="{54CBD665-26C9-4AFA-B1F5-12E17696AD56}" srcId="{ED6884EE-5581-4E61-AF5C-4881C90D26F7}" destId="{CB307AAF-85EA-46BB-A187-F44782B239F3}" srcOrd="1" destOrd="0" parTransId="{8EBCDF73-E85D-4793-935C-3917B70B68BB}" sibTransId="{8015A0C0-D090-4958-AC35-7C89E6BD4FF9}"/>
    <dgm:cxn modelId="{7260956E-4406-4A36-8EC5-E3CBB77D5B0B}" type="presOf" srcId="{B9F5CBD3-17F4-419C-91D8-4EC5BADA4EE0}" destId="{B5B943C7-3864-4231-ABC2-48A684A6E8CB}" srcOrd="1" destOrd="0" presId="urn:microsoft.com/office/officeart/2005/8/layout/radial1"/>
    <dgm:cxn modelId="{54B3DFA8-82E4-4E80-82B7-EE03E5DE46BD}" type="presOf" srcId="{8E0F4369-C057-4C4C-88AD-18AB42F2192F}" destId="{F92EC2CD-88A7-481D-BF4B-9AAFC1213A2A}" srcOrd="0" destOrd="0" presId="urn:microsoft.com/office/officeart/2005/8/layout/radial1"/>
    <dgm:cxn modelId="{61F0AE19-0789-45A4-9DFC-8DF36C16843D}" type="presOf" srcId="{D31D5A47-652F-401C-A717-BC2669D9D355}" destId="{6F355304-C068-49D9-8AFE-318E59D0347B}" srcOrd="0" destOrd="0" presId="urn:microsoft.com/office/officeart/2005/8/layout/radial1"/>
    <dgm:cxn modelId="{C0ECA918-8372-4DB1-B77D-1E9AF6994D21}" srcId="{ED6884EE-5581-4E61-AF5C-4881C90D26F7}" destId="{1924D952-5825-41D5-882A-78A616EB5D1E}" srcOrd="4" destOrd="0" parTransId="{B9F5CBD3-17F4-419C-91D8-4EC5BADA4EE0}" sibTransId="{9F91713C-5DB2-4783-BAAA-DF17C7FC0BD2}"/>
    <dgm:cxn modelId="{2C4D0D7B-59FB-4A93-A217-EE91E80D71B0}" type="presOf" srcId="{D31D5A47-652F-401C-A717-BC2669D9D355}" destId="{93535620-C923-42F6-B133-5CAC5D193472}" srcOrd="1" destOrd="0" presId="urn:microsoft.com/office/officeart/2005/8/layout/radial1"/>
    <dgm:cxn modelId="{B5A862A4-64EB-443D-B9A0-4842ADD710B6}" type="presOf" srcId="{1924D952-5825-41D5-882A-78A616EB5D1E}" destId="{E3B65597-F9C0-47FD-9247-A450DD9E9809}" srcOrd="0" destOrd="0" presId="urn:microsoft.com/office/officeart/2005/8/layout/radial1"/>
    <dgm:cxn modelId="{CDDC5162-D7EB-40EC-971B-BFA0D5E3EFBA}" srcId="{ED6884EE-5581-4E61-AF5C-4881C90D26F7}" destId="{A0F7D414-DFE3-4044-9A3A-00B0FECDF9C4}" srcOrd="0" destOrd="0" parTransId="{41C51F86-200C-4EC2-8537-B4AC1F9B848D}" sibTransId="{87A75A14-0772-43F9-8AE4-BB5FAF6C1785}"/>
    <dgm:cxn modelId="{D7CF8997-170E-45BD-8F56-4C7F31003AA4}" type="presOf" srcId="{601DF56E-355D-42D1-988B-62BC08C33405}" destId="{ADE488BF-808E-4CF1-85BD-839EC30EA479}" srcOrd="0" destOrd="0" presId="urn:microsoft.com/office/officeart/2005/8/layout/radial1"/>
    <dgm:cxn modelId="{094F546A-8FDE-4364-AD90-6880C5201BE1}" type="presOf" srcId="{41C51F86-200C-4EC2-8537-B4AC1F9B848D}" destId="{A385A9B3-7DA7-43BF-8C1A-416B5B0DF97E}" srcOrd="1" destOrd="0" presId="urn:microsoft.com/office/officeart/2005/8/layout/radial1"/>
    <dgm:cxn modelId="{DA1C6589-C739-43C6-BE60-DDB46780FAF7}" type="presOf" srcId="{41C51F86-200C-4EC2-8537-B4AC1F9B848D}" destId="{702A74B5-C7AA-40F2-872B-AF4DA8640FF3}" srcOrd="0" destOrd="0" presId="urn:microsoft.com/office/officeart/2005/8/layout/radial1"/>
    <dgm:cxn modelId="{F6170C79-0CCE-457F-AB03-040ED16B3A63}" type="presOf" srcId="{8EBCDF73-E85D-4793-935C-3917B70B68BB}" destId="{A76B4F11-039D-41A8-BF03-64A48FAAB730}" srcOrd="0" destOrd="0" presId="urn:microsoft.com/office/officeart/2005/8/layout/radial1"/>
    <dgm:cxn modelId="{51CF00BA-BD19-4DF7-80A8-FC9FF58C5DBA}" type="presOf" srcId="{CB307AAF-85EA-46BB-A187-F44782B239F3}" destId="{890E2F5E-6898-462A-9974-686382F59AB7}" srcOrd="0" destOrd="0" presId="urn:microsoft.com/office/officeart/2005/8/layout/radial1"/>
    <dgm:cxn modelId="{3BD0B07B-6083-48A2-9B1E-211DFE078339}" type="presOf" srcId="{A4077777-4840-4CE7-B22C-DD898EE0C5EB}" destId="{79333A93-CA1B-464B-AB59-D54E7BDF9DF8}" srcOrd="1" destOrd="0" presId="urn:microsoft.com/office/officeart/2005/8/layout/radial1"/>
    <dgm:cxn modelId="{90AE1436-724D-4759-BEF0-A69C0F0B79F9}" type="presOf" srcId="{B9F5CBD3-17F4-419C-91D8-4EC5BADA4EE0}" destId="{7FE2EED1-D7A9-4493-8B0C-538FF1977783}" srcOrd="0" destOrd="0" presId="urn:microsoft.com/office/officeart/2005/8/layout/radial1"/>
    <dgm:cxn modelId="{63A31463-DACF-4565-BC1A-FBCCB3F95A5D}" srcId="{601DF56E-355D-42D1-988B-62BC08C33405}" destId="{ED6884EE-5581-4E61-AF5C-4881C90D26F7}" srcOrd="0" destOrd="0" parTransId="{ABCE12F3-DD88-4BCE-88E4-C50D1D5CA4AE}" sibTransId="{D1723D85-13BE-4915-82D8-0BC532A1F4FC}"/>
    <dgm:cxn modelId="{A0F25120-3C76-4B5E-8E0B-A4AFBB29FB95}" type="presOf" srcId="{7779320A-0775-4A36-8CC6-457504A3BC14}" destId="{174CE9ED-8ACE-4CBB-B97E-28516E2A80B0}" srcOrd="0" destOrd="0" presId="urn:microsoft.com/office/officeart/2005/8/layout/radial1"/>
    <dgm:cxn modelId="{B2A19B87-6E1B-4377-94F2-AC6336FFA03D}" type="presOf" srcId="{A4077777-4840-4CE7-B22C-DD898EE0C5EB}" destId="{B4AA3F6E-BEC7-4B5B-B620-D49FC9402CC2}" srcOrd="0" destOrd="0" presId="urn:microsoft.com/office/officeart/2005/8/layout/radial1"/>
    <dgm:cxn modelId="{04CC92D4-1F1F-42B9-8DA5-E1727902BCC2}" type="presOf" srcId="{8EBCDF73-E85D-4793-935C-3917B70B68BB}" destId="{6C495899-E3FB-40FF-A3A9-413E7BF25DFB}" srcOrd="1" destOrd="0" presId="urn:microsoft.com/office/officeart/2005/8/layout/radial1"/>
    <dgm:cxn modelId="{CAD80DAC-8F1B-4A9F-9925-1A7330BEC42C}" type="presParOf" srcId="{ADE488BF-808E-4CF1-85BD-839EC30EA479}" destId="{E12C33D9-FF2C-457A-A9ED-F09690F3D706}" srcOrd="0" destOrd="0" presId="urn:microsoft.com/office/officeart/2005/8/layout/radial1"/>
    <dgm:cxn modelId="{50568873-BE34-4E45-B0D1-5CAC871733DC}" type="presParOf" srcId="{ADE488BF-808E-4CF1-85BD-839EC30EA479}" destId="{702A74B5-C7AA-40F2-872B-AF4DA8640FF3}" srcOrd="1" destOrd="0" presId="urn:microsoft.com/office/officeart/2005/8/layout/radial1"/>
    <dgm:cxn modelId="{A74D93BE-2F4A-47FD-8EEE-F6EF51FB49E6}" type="presParOf" srcId="{702A74B5-C7AA-40F2-872B-AF4DA8640FF3}" destId="{A385A9B3-7DA7-43BF-8C1A-416B5B0DF97E}" srcOrd="0" destOrd="0" presId="urn:microsoft.com/office/officeart/2005/8/layout/radial1"/>
    <dgm:cxn modelId="{FB744001-B115-4ABE-98AD-FF3B990CDF7A}" type="presParOf" srcId="{ADE488BF-808E-4CF1-85BD-839EC30EA479}" destId="{3B8143BD-591F-42BA-B75F-98BB122DE594}" srcOrd="2" destOrd="0" presId="urn:microsoft.com/office/officeart/2005/8/layout/radial1"/>
    <dgm:cxn modelId="{BAA62B7D-F0E6-47A3-A333-C58A957EB48B}" type="presParOf" srcId="{ADE488BF-808E-4CF1-85BD-839EC30EA479}" destId="{A76B4F11-039D-41A8-BF03-64A48FAAB730}" srcOrd="3" destOrd="0" presId="urn:microsoft.com/office/officeart/2005/8/layout/radial1"/>
    <dgm:cxn modelId="{E7314999-775F-4D02-905F-EF9407349002}" type="presParOf" srcId="{A76B4F11-039D-41A8-BF03-64A48FAAB730}" destId="{6C495899-E3FB-40FF-A3A9-413E7BF25DFB}" srcOrd="0" destOrd="0" presId="urn:microsoft.com/office/officeart/2005/8/layout/radial1"/>
    <dgm:cxn modelId="{C2165B03-2245-436F-8758-496001F10FCB}" type="presParOf" srcId="{ADE488BF-808E-4CF1-85BD-839EC30EA479}" destId="{890E2F5E-6898-462A-9974-686382F59AB7}" srcOrd="4" destOrd="0" presId="urn:microsoft.com/office/officeart/2005/8/layout/radial1"/>
    <dgm:cxn modelId="{6AA1BE04-276E-4242-B469-1E976CBFF7A0}" type="presParOf" srcId="{ADE488BF-808E-4CF1-85BD-839EC30EA479}" destId="{6F355304-C068-49D9-8AFE-318E59D0347B}" srcOrd="5" destOrd="0" presId="urn:microsoft.com/office/officeart/2005/8/layout/radial1"/>
    <dgm:cxn modelId="{61FA46F4-FD3D-43F4-ADB3-4A40CE8848FA}" type="presParOf" srcId="{6F355304-C068-49D9-8AFE-318E59D0347B}" destId="{93535620-C923-42F6-B133-5CAC5D193472}" srcOrd="0" destOrd="0" presId="urn:microsoft.com/office/officeart/2005/8/layout/radial1"/>
    <dgm:cxn modelId="{DEEA89FE-5B75-495C-A2E0-B477FC547E82}" type="presParOf" srcId="{ADE488BF-808E-4CF1-85BD-839EC30EA479}" destId="{174CE9ED-8ACE-4CBB-B97E-28516E2A80B0}" srcOrd="6" destOrd="0" presId="urn:microsoft.com/office/officeart/2005/8/layout/radial1"/>
    <dgm:cxn modelId="{F2F53B91-B182-4F1B-8068-8A2B5ED76940}" type="presParOf" srcId="{ADE488BF-808E-4CF1-85BD-839EC30EA479}" destId="{B4AA3F6E-BEC7-4B5B-B620-D49FC9402CC2}" srcOrd="7" destOrd="0" presId="urn:microsoft.com/office/officeart/2005/8/layout/radial1"/>
    <dgm:cxn modelId="{81669EB2-90EA-4D01-8243-901A601D51CA}" type="presParOf" srcId="{B4AA3F6E-BEC7-4B5B-B620-D49FC9402CC2}" destId="{79333A93-CA1B-464B-AB59-D54E7BDF9DF8}" srcOrd="0" destOrd="0" presId="urn:microsoft.com/office/officeart/2005/8/layout/radial1"/>
    <dgm:cxn modelId="{CC9E7E70-B24D-4526-9F51-4CFCC100D460}" type="presParOf" srcId="{ADE488BF-808E-4CF1-85BD-839EC30EA479}" destId="{F92EC2CD-88A7-481D-BF4B-9AAFC1213A2A}" srcOrd="8" destOrd="0" presId="urn:microsoft.com/office/officeart/2005/8/layout/radial1"/>
    <dgm:cxn modelId="{766E2FE9-CBF0-4A38-98F4-54B01C583990}" type="presParOf" srcId="{ADE488BF-808E-4CF1-85BD-839EC30EA479}" destId="{7FE2EED1-D7A9-4493-8B0C-538FF1977783}" srcOrd="9" destOrd="0" presId="urn:microsoft.com/office/officeart/2005/8/layout/radial1"/>
    <dgm:cxn modelId="{D1E411D5-9018-47E4-95D1-618DA796690C}" type="presParOf" srcId="{7FE2EED1-D7A9-4493-8B0C-538FF1977783}" destId="{B5B943C7-3864-4231-ABC2-48A684A6E8CB}" srcOrd="0" destOrd="0" presId="urn:microsoft.com/office/officeart/2005/8/layout/radial1"/>
    <dgm:cxn modelId="{61C8F793-E18C-4BBC-AE57-B68DA5D94ABE}" type="presParOf" srcId="{ADE488BF-808E-4CF1-85BD-839EC30EA479}" destId="{E3B65597-F9C0-47FD-9247-A450DD9E9809}" srcOrd="10" destOrd="0" presId="urn:microsoft.com/office/officeart/2005/8/layout/radial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41F24A50-A6A9-4EBE-A6AB-BEF75B8636B1}" type="doc">
      <dgm:prSet loTypeId="urn:microsoft.com/office/officeart/2005/8/layout/chevron2" loCatId="list" qsTypeId="urn:microsoft.com/office/officeart/2005/8/quickstyle/simple1" qsCatId="simple" csTypeId="urn:microsoft.com/office/officeart/2005/8/colors/accent1_2" csCatId="accent1" phldr="1"/>
      <dgm:spPr/>
      <dgm:t>
        <a:bodyPr/>
        <a:lstStyle/>
        <a:p>
          <a:endParaRPr lang="en-US"/>
        </a:p>
      </dgm:t>
    </dgm:pt>
    <dgm:pt modelId="{E5AF7791-ACDE-4ED4-BBED-F9CE1F66DAC1}">
      <dgm:prSet phldrT="[Text]" custT="1"/>
      <dgm:spPr/>
      <dgm:t>
        <a:bodyPr/>
        <a:lstStyle/>
        <a:p>
          <a:r>
            <a:rPr lang="en-US" sz="800" b="1" dirty="0"/>
            <a:t>E-Leadership</a:t>
          </a:r>
        </a:p>
      </dgm:t>
    </dgm:pt>
    <dgm:pt modelId="{6752DC01-6AEB-43F0-8B72-4A724E8518AC}" type="parTrans" cxnId="{937D31B7-CF4A-4C3B-8545-153E533F25E8}">
      <dgm:prSet/>
      <dgm:spPr/>
      <dgm:t>
        <a:bodyPr/>
        <a:lstStyle/>
        <a:p>
          <a:endParaRPr lang="en-US"/>
        </a:p>
      </dgm:t>
    </dgm:pt>
    <dgm:pt modelId="{CBF039E9-7A9A-4920-922D-4C3507DEB75A}" type="sibTrans" cxnId="{937D31B7-CF4A-4C3B-8545-153E533F25E8}">
      <dgm:prSet/>
      <dgm:spPr/>
      <dgm:t>
        <a:bodyPr/>
        <a:lstStyle/>
        <a:p>
          <a:endParaRPr lang="en-US"/>
        </a:p>
      </dgm:t>
    </dgm:pt>
    <dgm:pt modelId="{D3D666DB-768E-4EBD-AE81-D7D845AE3317}">
      <dgm:prSet phldrT="[Text]"/>
      <dgm:spPr/>
      <dgm:t>
        <a:bodyPr/>
        <a:lstStyle/>
        <a:p>
          <a:r>
            <a:rPr lang="en-US" dirty="0"/>
            <a:t>A social influence process mediated by advanced information technology (AIT) to produce a change in attitudes, feelings, thinking, behavior, and/or performance with individuals, groups, and/or organizations.</a:t>
          </a:r>
        </a:p>
      </dgm:t>
    </dgm:pt>
    <dgm:pt modelId="{F257CBA1-B6AA-4870-981C-D654EC35476C}" type="parTrans" cxnId="{5960657F-CB51-4880-8024-968B92581F5C}">
      <dgm:prSet/>
      <dgm:spPr/>
      <dgm:t>
        <a:bodyPr/>
        <a:lstStyle/>
        <a:p>
          <a:endParaRPr lang="en-US"/>
        </a:p>
      </dgm:t>
    </dgm:pt>
    <dgm:pt modelId="{5EB8BE70-FF12-42C9-907D-0CD3419EA950}" type="sibTrans" cxnId="{5960657F-CB51-4880-8024-968B92581F5C}">
      <dgm:prSet/>
      <dgm:spPr/>
      <dgm:t>
        <a:bodyPr/>
        <a:lstStyle/>
        <a:p>
          <a:endParaRPr lang="en-US"/>
        </a:p>
      </dgm:t>
    </dgm:pt>
    <dgm:pt modelId="{0901F939-942C-4FFE-BE59-15B3A7972F3A}">
      <dgm:prSet phldrT="[Text]" custT="1"/>
      <dgm:spPr/>
      <dgm:t>
        <a:bodyPr/>
        <a:lstStyle/>
        <a:p>
          <a:r>
            <a:rPr lang="en-US" sz="800" b="1" dirty="0"/>
            <a:t>Transactional</a:t>
          </a:r>
          <a:r>
            <a:rPr lang="en-US" sz="900" b="1" dirty="0"/>
            <a:t> </a:t>
          </a:r>
          <a:r>
            <a:rPr lang="en-US" sz="800" b="1" dirty="0"/>
            <a:t>Leadership</a:t>
          </a:r>
        </a:p>
      </dgm:t>
    </dgm:pt>
    <dgm:pt modelId="{BB447819-B62F-4DD4-921A-D682480FEED5}" type="parTrans" cxnId="{68897B53-1583-4C03-92A0-1BA180DBD5F0}">
      <dgm:prSet/>
      <dgm:spPr/>
      <dgm:t>
        <a:bodyPr/>
        <a:lstStyle/>
        <a:p>
          <a:endParaRPr lang="en-US"/>
        </a:p>
      </dgm:t>
    </dgm:pt>
    <dgm:pt modelId="{B69D2A46-F564-419D-B86E-7334B161E9F8}" type="sibTrans" cxnId="{68897B53-1583-4C03-92A0-1BA180DBD5F0}">
      <dgm:prSet/>
      <dgm:spPr/>
      <dgm:t>
        <a:bodyPr/>
        <a:lstStyle/>
        <a:p>
          <a:endParaRPr lang="en-US"/>
        </a:p>
      </dgm:t>
    </dgm:pt>
    <dgm:pt modelId="{8B12A9BF-AC3E-461D-BE46-BB3E397038F9}">
      <dgm:prSet phldrT="[Text]"/>
      <dgm:spPr/>
      <dgm:t>
        <a:bodyPr/>
        <a:lstStyle/>
        <a:p>
          <a:r>
            <a:rPr lang="en-US" dirty="0"/>
            <a:t>Task-related exchange of actions and rewards between follower and leader.</a:t>
          </a:r>
        </a:p>
      </dgm:t>
    </dgm:pt>
    <dgm:pt modelId="{73A5327F-680C-415E-8AC1-5383A0380C14}" type="parTrans" cxnId="{2D8DFE07-BAE6-40A0-B6E7-DFAF75B4A86A}">
      <dgm:prSet/>
      <dgm:spPr/>
      <dgm:t>
        <a:bodyPr/>
        <a:lstStyle/>
        <a:p>
          <a:endParaRPr lang="en-US"/>
        </a:p>
      </dgm:t>
    </dgm:pt>
    <dgm:pt modelId="{1386ADE8-D4A5-4525-B443-524598520E5A}" type="sibTrans" cxnId="{2D8DFE07-BAE6-40A0-B6E7-DFAF75B4A86A}">
      <dgm:prSet/>
      <dgm:spPr/>
      <dgm:t>
        <a:bodyPr/>
        <a:lstStyle/>
        <a:p>
          <a:endParaRPr lang="en-US"/>
        </a:p>
      </dgm:t>
    </dgm:pt>
    <dgm:pt modelId="{3BF223DB-1C5A-4B14-80B8-3C21A7AFE3A1}">
      <dgm:prSet phldrT="[Text]"/>
      <dgm:spPr/>
      <dgm:t>
        <a:bodyPr/>
        <a:lstStyle/>
        <a:p>
          <a:r>
            <a:rPr lang="en-US" dirty="0"/>
            <a:t>Contingent reward, management by exception active, management by exception passive.</a:t>
          </a:r>
        </a:p>
      </dgm:t>
    </dgm:pt>
    <dgm:pt modelId="{D70A24E5-CDA4-448D-9448-A6D65F733B67}" type="parTrans" cxnId="{91B99F52-069A-4263-BD0C-8BBAFF14F638}">
      <dgm:prSet/>
      <dgm:spPr/>
      <dgm:t>
        <a:bodyPr/>
        <a:lstStyle/>
        <a:p>
          <a:endParaRPr lang="en-US"/>
        </a:p>
      </dgm:t>
    </dgm:pt>
    <dgm:pt modelId="{D323D153-5420-43B1-B029-F7EC5490C636}" type="sibTrans" cxnId="{91B99F52-069A-4263-BD0C-8BBAFF14F638}">
      <dgm:prSet/>
      <dgm:spPr/>
      <dgm:t>
        <a:bodyPr/>
        <a:lstStyle/>
        <a:p>
          <a:endParaRPr lang="en-US"/>
        </a:p>
      </dgm:t>
    </dgm:pt>
    <dgm:pt modelId="{6F974DA9-9E22-4737-9EF3-46C5DC74215D}">
      <dgm:prSet phldrT="[Text]" custT="1"/>
      <dgm:spPr/>
      <dgm:t>
        <a:bodyPr/>
        <a:lstStyle/>
        <a:p>
          <a:r>
            <a:rPr lang="en-US" sz="800" b="1" dirty="0"/>
            <a:t>Transformational Leadership</a:t>
          </a:r>
        </a:p>
      </dgm:t>
    </dgm:pt>
    <dgm:pt modelId="{BA4C1C1C-4084-4D86-AA1D-4C5440609EA9}" type="parTrans" cxnId="{34427D72-35E1-47E7-BA1E-098A23772B4F}">
      <dgm:prSet/>
      <dgm:spPr/>
      <dgm:t>
        <a:bodyPr/>
        <a:lstStyle/>
        <a:p>
          <a:endParaRPr lang="en-US"/>
        </a:p>
      </dgm:t>
    </dgm:pt>
    <dgm:pt modelId="{5B86FC9A-2041-428C-A1EC-D50472A0A22D}" type="sibTrans" cxnId="{34427D72-35E1-47E7-BA1E-098A23772B4F}">
      <dgm:prSet/>
      <dgm:spPr/>
      <dgm:t>
        <a:bodyPr/>
        <a:lstStyle/>
        <a:p>
          <a:endParaRPr lang="en-US"/>
        </a:p>
      </dgm:t>
    </dgm:pt>
    <dgm:pt modelId="{2CB92F14-A1DC-4CB7-A07F-2E9F8673DA9E}">
      <dgm:prSet phldrT="[Text]"/>
      <dgm:spPr/>
      <dgm:t>
        <a:bodyPr/>
        <a:lstStyle/>
        <a:p>
          <a:r>
            <a:rPr lang="en-US" dirty="0"/>
            <a:t>Managing interpersonal relationships between team members and the leader.</a:t>
          </a:r>
        </a:p>
      </dgm:t>
    </dgm:pt>
    <dgm:pt modelId="{86FF15BD-5F36-4108-9894-D26CE5CD3BB7}" type="parTrans" cxnId="{2D172157-D066-4860-B6F8-9CACE1567BAC}">
      <dgm:prSet/>
      <dgm:spPr/>
      <dgm:t>
        <a:bodyPr/>
        <a:lstStyle/>
        <a:p>
          <a:endParaRPr lang="en-US"/>
        </a:p>
      </dgm:t>
    </dgm:pt>
    <dgm:pt modelId="{38FAD783-09A1-41B5-8E62-B2AF2AB836F0}" type="sibTrans" cxnId="{2D172157-D066-4860-B6F8-9CACE1567BAC}">
      <dgm:prSet/>
      <dgm:spPr/>
      <dgm:t>
        <a:bodyPr/>
        <a:lstStyle/>
        <a:p>
          <a:endParaRPr lang="en-US"/>
        </a:p>
      </dgm:t>
    </dgm:pt>
    <dgm:pt modelId="{6021AF47-5FEC-4117-8B2C-24710DEC9F85}">
      <dgm:prSet phldrT="[Text]"/>
      <dgm:spPr/>
      <dgm:t>
        <a:bodyPr/>
        <a:lstStyle/>
        <a:p>
          <a:r>
            <a:rPr lang="en-US" dirty="0"/>
            <a:t>Idealized influence (charisma), inspirational motivation, intellectual stimulation, and individualized consideration behaviors.</a:t>
          </a:r>
        </a:p>
      </dgm:t>
    </dgm:pt>
    <dgm:pt modelId="{B69F70BB-2EB2-4820-8C43-EED8488B7E27}" type="parTrans" cxnId="{0336893C-DBD6-4926-9239-0DB3B397F18E}">
      <dgm:prSet/>
      <dgm:spPr/>
      <dgm:t>
        <a:bodyPr/>
        <a:lstStyle/>
        <a:p>
          <a:endParaRPr lang="en-US"/>
        </a:p>
      </dgm:t>
    </dgm:pt>
    <dgm:pt modelId="{9B5AE1F0-AC32-46C0-A1EC-3DC2C0EB0305}" type="sibTrans" cxnId="{0336893C-DBD6-4926-9239-0DB3B397F18E}">
      <dgm:prSet/>
      <dgm:spPr/>
      <dgm:t>
        <a:bodyPr/>
        <a:lstStyle/>
        <a:p>
          <a:endParaRPr lang="en-US"/>
        </a:p>
      </dgm:t>
    </dgm:pt>
    <dgm:pt modelId="{3EBBB62F-DBBB-4246-A0EF-A644DCF1A2F2}">
      <dgm:prSet phldrT="[Text]" custT="1"/>
      <dgm:spPr/>
      <dgm:t>
        <a:bodyPr/>
        <a:lstStyle/>
        <a:p>
          <a:r>
            <a:rPr lang="en-US" sz="800" b="1" dirty="0"/>
            <a:t>Technological Leadership</a:t>
          </a:r>
        </a:p>
      </dgm:t>
    </dgm:pt>
    <dgm:pt modelId="{BC110AFA-6AA9-4FA9-A5AE-5A2872ABD367}" type="parTrans" cxnId="{5303787B-E4C0-4B4C-8258-406B631468EA}">
      <dgm:prSet/>
      <dgm:spPr/>
      <dgm:t>
        <a:bodyPr/>
        <a:lstStyle/>
        <a:p>
          <a:endParaRPr lang="en-US"/>
        </a:p>
      </dgm:t>
    </dgm:pt>
    <dgm:pt modelId="{37BD399E-E421-49EC-B1B1-5E12307964E6}" type="sibTrans" cxnId="{5303787B-E4C0-4B4C-8258-406B631468EA}">
      <dgm:prSet/>
      <dgm:spPr/>
      <dgm:t>
        <a:bodyPr/>
        <a:lstStyle/>
        <a:p>
          <a:endParaRPr lang="en-US"/>
        </a:p>
      </dgm:t>
    </dgm:pt>
    <dgm:pt modelId="{B5DEC15B-533C-4D05-9CF4-8E92969FB732}">
      <dgm:prSet phldrT="[Text]"/>
      <dgm:spPr/>
      <dgm:t>
        <a:bodyPr/>
        <a:lstStyle/>
        <a:p>
          <a:r>
            <a:rPr lang="en-US" b="1" dirty="0"/>
            <a:t>Need for leaders to identify or make available to the virtual team members the newest and the most appropriate communication and collaboration tools to maintain effective workflow and information exchange.</a:t>
          </a:r>
        </a:p>
      </dgm:t>
    </dgm:pt>
    <dgm:pt modelId="{6DCB1E7A-1FA4-49F3-B172-DE60442EBEAA}" type="parTrans" cxnId="{AD15EED7-8350-4803-9504-F8F9AAD38B91}">
      <dgm:prSet/>
      <dgm:spPr/>
      <dgm:t>
        <a:bodyPr/>
        <a:lstStyle/>
        <a:p>
          <a:endParaRPr lang="en-US"/>
        </a:p>
      </dgm:t>
    </dgm:pt>
    <dgm:pt modelId="{6D702595-234B-4CE5-A98C-7261987CDA78}" type="sibTrans" cxnId="{AD15EED7-8350-4803-9504-F8F9AAD38B91}">
      <dgm:prSet/>
      <dgm:spPr/>
      <dgm:t>
        <a:bodyPr/>
        <a:lstStyle/>
        <a:p>
          <a:endParaRPr lang="en-US"/>
        </a:p>
      </dgm:t>
    </dgm:pt>
    <dgm:pt modelId="{15B80908-D1BC-498F-BB72-92ED694D5B2E}" type="pres">
      <dgm:prSet presAssocID="{41F24A50-A6A9-4EBE-A6AB-BEF75B8636B1}" presName="linearFlow" presStyleCnt="0">
        <dgm:presLayoutVars>
          <dgm:dir/>
          <dgm:animLvl val="lvl"/>
          <dgm:resizeHandles val="exact"/>
        </dgm:presLayoutVars>
      </dgm:prSet>
      <dgm:spPr/>
    </dgm:pt>
    <dgm:pt modelId="{AD4227FE-6EBC-4BD3-8094-8D09DE36EA58}" type="pres">
      <dgm:prSet presAssocID="{E5AF7791-ACDE-4ED4-BBED-F9CE1F66DAC1}" presName="composite" presStyleCnt="0"/>
      <dgm:spPr/>
    </dgm:pt>
    <dgm:pt modelId="{C8D0792F-97BD-46E7-A27C-9B71A8D0F892}" type="pres">
      <dgm:prSet presAssocID="{E5AF7791-ACDE-4ED4-BBED-F9CE1F66DAC1}" presName="parentText" presStyleLbl="alignNode1" presStyleIdx="0" presStyleCnt="4">
        <dgm:presLayoutVars>
          <dgm:chMax val="1"/>
          <dgm:bulletEnabled val="1"/>
        </dgm:presLayoutVars>
      </dgm:prSet>
      <dgm:spPr/>
    </dgm:pt>
    <dgm:pt modelId="{D3F79919-3EFD-4E35-AF90-4FBE1DC5298A}" type="pres">
      <dgm:prSet presAssocID="{E5AF7791-ACDE-4ED4-BBED-F9CE1F66DAC1}" presName="descendantText" presStyleLbl="alignAcc1" presStyleIdx="0" presStyleCnt="4">
        <dgm:presLayoutVars>
          <dgm:bulletEnabled val="1"/>
        </dgm:presLayoutVars>
      </dgm:prSet>
      <dgm:spPr/>
    </dgm:pt>
    <dgm:pt modelId="{05F703AF-5C70-4B88-95A3-885DCBA370F5}" type="pres">
      <dgm:prSet presAssocID="{CBF039E9-7A9A-4920-922D-4C3507DEB75A}" presName="sp" presStyleCnt="0"/>
      <dgm:spPr/>
    </dgm:pt>
    <dgm:pt modelId="{2337A8CB-193A-4C41-B7E1-F948E30B78E2}" type="pres">
      <dgm:prSet presAssocID="{0901F939-942C-4FFE-BE59-15B3A7972F3A}" presName="composite" presStyleCnt="0"/>
      <dgm:spPr/>
    </dgm:pt>
    <dgm:pt modelId="{83EC08CE-E92C-4F4E-B6F0-7F05743AB924}" type="pres">
      <dgm:prSet presAssocID="{0901F939-942C-4FFE-BE59-15B3A7972F3A}" presName="parentText" presStyleLbl="alignNode1" presStyleIdx="1" presStyleCnt="4">
        <dgm:presLayoutVars>
          <dgm:chMax val="1"/>
          <dgm:bulletEnabled val="1"/>
        </dgm:presLayoutVars>
      </dgm:prSet>
      <dgm:spPr/>
    </dgm:pt>
    <dgm:pt modelId="{D736AF69-C14F-4B10-B6C1-6FA2A03B21CD}" type="pres">
      <dgm:prSet presAssocID="{0901F939-942C-4FFE-BE59-15B3A7972F3A}" presName="descendantText" presStyleLbl="alignAcc1" presStyleIdx="1" presStyleCnt="4">
        <dgm:presLayoutVars>
          <dgm:bulletEnabled val="1"/>
        </dgm:presLayoutVars>
      </dgm:prSet>
      <dgm:spPr/>
    </dgm:pt>
    <dgm:pt modelId="{FE79222C-E4FC-4085-91E3-A8F98DE61BD4}" type="pres">
      <dgm:prSet presAssocID="{B69D2A46-F564-419D-B86E-7334B161E9F8}" presName="sp" presStyleCnt="0"/>
      <dgm:spPr/>
    </dgm:pt>
    <dgm:pt modelId="{361E04BC-CD3D-4C6E-BD5C-A0241D733B55}" type="pres">
      <dgm:prSet presAssocID="{6F974DA9-9E22-4737-9EF3-46C5DC74215D}" presName="composite" presStyleCnt="0"/>
      <dgm:spPr/>
    </dgm:pt>
    <dgm:pt modelId="{6BE564B0-E05C-4B25-ADE9-F97E9EFE65A8}" type="pres">
      <dgm:prSet presAssocID="{6F974DA9-9E22-4737-9EF3-46C5DC74215D}" presName="parentText" presStyleLbl="alignNode1" presStyleIdx="2" presStyleCnt="4">
        <dgm:presLayoutVars>
          <dgm:chMax val="1"/>
          <dgm:bulletEnabled val="1"/>
        </dgm:presLayoutVars>
      </dgm:prSet>
      <dgm:spPr/>
    </dgm:pt>
    <dgm:pt modelId="{C6E208BA-42E3-4044-A087-22AC4DA1B1DF}" type="pres">
      <dgm:prSet presAssocID="{6F974DA9-9E22-4737-9EF3-46C5DC74215D}" presName="descendantText" presStyleLbl="alignAcc1" presStyleIdx="2" presStyleCnt="4">
        <dgm:presLayoutVars>
          <dgm:bulletEnabled val="1"/>
        </dgm:presLayoutVars>
      </dgm:prSet>
      <dgm:spPr/>
    </dgm:pt>
    <dgm:pt modelId="{7E71DFC8-F328-4F62-970D-387288F36D8F}" type="pres">
      <dgm:prSet presAssocID="{5B86FC9A-2041-428C-A1EC-D50472A0A22D}" presName="sp" presStyleCnt="0"/>
      <dgm:spPr/>
    </dgm:pt>
    <dgm:pt modelId="{4534B689-0529-46B5-9FD0-85C0F12DF02D}" type="pres">
      <dgm:prSet presAssocID="{3EBBB62F-DBBB-4246-A0EF-A644DCF1A2F2}" presName="composite" presStyleCnt="0"/>
      <dgm:spPr/>
    </dgm:pt>
    <dgm:pt modelId="{8BFCCF9C-4EC7-4668-9AA6-B44A30E36D53}" type="pres">
      <dgm:prSet presAssocID="{3EBBB62F-DBBB-4246-A0EF-A644DCF1A2F2}" presName="parentText" presStyleLbl="alignNode1" presStyleIdx="3" presStyleCnt="4">
        <dgm:presLayoutVars>
          <dgm:chMax val="1"/>
          <dgm:bulletEnabled val="1"/>
        </dgm:presLayoutVars>
      </dgm:prSet>
      <dgm:spPr/>
    </dgm:pt>
    <dgm:pt modelId="{CC2FEACB-C266-4670-A977-D108923D9FF9}" type="pres">
      <dgm:prSet presAssocID="{3EBBB62F-DBBB-4246-A0EF-A644DCF1A2F2}" presName="descendantText" presStyleLbl="alignAcc1" presStyleIdx="3" presStyleCnt="4">
        <dgm:presLayoutVars>
          <dgm:bulletEnabled val="1"/>
        </dgm:presLayoutVars>
      </dgm:prSet>
      <dgm:spPr/>
    </dgm:pt>
  </dgm:ptLst>
  <dgm:cxnLst>
    <dgm:cxn modelId="{3D60D02F-D44A-4168-9262-8EF26EF37B4D}" type="presOf" srcId="{0901F939-942C-4FFE-BE59-15B3A7972F3A}" destId="{83EC08CE-E92C-4F4E-B6F0-7F05743AB924}" srcOrd="0" destOrd="0" presId="urn:microsoft.com/office/officeart/2005/8/layout/chevron2"/>
    <dgm:cxn modelId="{EA198E4F-FD4F-4106-B220-8A9BB34FB98B}" type="presOf" srcId="{E5AF7791-ACDE-4ED4-BBED-F9CE1F66DAC1}" destId="{C8D0792F-97BD-46E7-A27C-9B71A8D0F892}" srcOrd="0" destOrd="0" presId="urn:microsoft.com/office/officeart/2005/8/layout/chevron2"/>
    <dgm:cxn modelId="{2D8DFE07-BAE6-40A0-B6E7-DFAF75B4A86A}" srcId="{0901F939-942C-4FFE-BE59-15B3A7972F3A}" destId="{8B12A9BF-AC3E-461D-BE46-BB3E397038F9}" srcOrd="0" destOrd="0" parTransId="{73A5327F-680C-415E-8AC1-5383A0380C14}" sibTransId="{1386ADE8-D4A5-4525-B443-524598520E5A}"/>
    <dgm:cxn modelId="{5303787B-E4C0-4B4C-8258-406B631468EA}" srcId="{41F24A50-A6A9-4EBE-A6AB-BEF75B8636B1}" destId="{3EBBB62F-DBBB-4246-A0EF-A644DCF1A2F2}" srcOrd="3" destOrd="0" parTransId="{BC110AFA-6AA9-4FA9-A5AE-5A2872ABD367}" sibTransId="{37BD399E-E421-49EC-B1B1-5E12307964E6}"/>
    <dgm:cxn modelId="{937D31B7-CF4A-4C3B-8545-153E533F25E8}" srcId="{41F24A50-A6A9-4EBE-A6AB-BEF75B8636B1}" destId="{E5AF7791-ACDE-4ED4-BBED-F9CE1F66DAC1}" srcOrd="0" destOrd="0" parTransId="{6752DC01-6AEB-43F0-8B72-4A724E8518AC}" sibTransId="{CBF039E9-7A9A-4920-922D-4C3507DEB75A}"/>
    <dgm:cxn modelId="{2D172157-D066-4860-B6F8-9CACE1567BAC}" srcId="{6F974DA9-9E22-4737-9EF3-46C5DC74215D}" destId="{2CB92F14-A1DC-4CB7-A07F-2E9F8673DA9E}" srcOrd="0" destOrd="0" parTransId="{86FF15BD-5F36-4108-9894-D26CE5CD3BB7}" sibTransId="{38FAD783-09A1-41B5-8E62-B2AF2AB836F0}"/>
    <dgm:cxn modelId="{34427D72-35E1-47E7-BA1E-098A23772B4F}" srcId="{41F24A50-A6A9-4EBE-A6AB-BEF75B8636B1}" destId="{6F974DA9-9E22-4737-9EF3-46C5DC74215D}" srcOrd="2" destOrd="0" parTransId="{BA4C1C1C-4084-4D86-AA1D-4C5440609EA9}" sibTransId="{5B86FC9A-2041-428C-A1EC-D50472A0A22D}"/>
    <dgm:cxn modelId="{600F4228-D1E8-4E9D-A11F-44F16B44D446}" type="presOf" srcId="{D3D666DB-768E-4EBD-AE81-D7D845AE3317}" destId="{D3F79919-3EFD-4E35-AF90-4FBE1DC5298A}" srcOrd="0" destOrd="0" presId="urn:microsoft.com/office/officeart/2005/8/layout/chevron2"/>
    <dgm:cxn modelId="{238C0735-8B27-4660-8499-EC7BD4275EA6}" type="presOf" srcId="{6021AF47-5FEC-4117-8B2C-24710DEC9F85}" destId="{C6E208BA-42E3-4044-A087-22AC4DA1B1DF}" srcOrd="0" destOrd="1" presId="urn:microsoft.com/office/officeart/2005/8/layout/chevron2"/>
    <dgm:cxn modelId="{67A35CA0-8B81-4C0A-A83E-47EA2349D85B}" type="presOf" srcId="{B5DEC15B-533C-4D05-9CF4-8E92969FB732}" destId="{CC2FEACB-C266-4670-A977-D108923D9FF9}" srcOrd="0" destOrd="0" presId="urn:microsoft.com/office/officeart/2005/8/layout/chevron2"/>
    <dgm:cxn modelId="{0336893C-DBD6-4926-9239-0DB3B397F18E}" srcId="{6F974DA9-9E22-4737-9EF3-46C5DC74215D}" destId="{6021AF47-5FEC-4117-8B2C-24710DEC9F85}" srcOrd="1" destOrd="0" parTransId="{B69F70BB-2EB2-4820-8C43-EED8488B7E27}" sibTransId="{9B5AE1F0-AC32-46C0-A1EC-3DC2C0EB0305}"/>
    <dgm:cxn modelId="{9AD0DF62-460D-437E-A856-F74076F74902}" type="presOf" srcId="{6F974DA9-9E22-4737-9EF3-46C5DC74215D}" destId="{6BE564B0-E05C-4B25-ADE9-F97E9EFE65A8}" srcOrd="0" destOrd="0" presId="urn:microsoft.com/office/officeart/2005/8/layout/chevron2"/>
    <dgm:cxn modelId="{9CDD1A62-CB9C-4265-8EA5-123F65AADFEA}" type="presOf" srcId="{3BF223DB-1C5A-4B14-80B8-3C21A7AFE3A1}" destId="{D736AF69-C14F-4B10-B6C1-6FA2A03B21CD}" srcOrd="0" destOrd="1" presId="urn:microsoft.com/office/officeart/2005/8/layout/chevron2"/>
    <dgm:cxn modelId="{68897B53-1583-4C03-92A0-1BA180DBD5F0}" srcId="{41F24A50-A6A9-4EBE-A6AB-BEF75B8636B1}" destId="{0901F939-942C-4FFE-BE59-15B3A7972F3A}" srcOrd="1" destOrd="0" parTransId="{BB447819-B62F-4DD4-921A-D682480FEED5}" sibTransId="{B69D2A46-F564-419D-B86E-7334B161E9F8}"/>
    <dgm:cxn modelId="{5960657F-CB51-4880-8024-968B92581F5C}" srcId="{E5AF7791-ACDE-4ED4-BBED-F9CE1F66DAC1}" destId="{D3D666DB-768E-4EBD-AE81-D7D845AE3317}" srcOrd="0" destOrd="0" parTransId="{F257CBA1-B6AA-4870-981C-D654EC35476C}" sibTransId="{5EB8BE70-FF12-42C9-907D-0CD3419EA950}"/>
    <dgm:cxn modelId="{AD15EED7-8350-4803-9504-F8F9AAD38B91}" srcId="{3EBBB62F-DBBB-4246-A0EF-A644DCF1A2F2}" destId="{B5DEC15B-533C-4D05-9CF4-8E92969FB732}" srcOrd="0" destOrd="0" parTransId="{6DCB1E7A-1FA4-49F3-B172-DE60442EBEAA}" sibTransId="{6D702595-234B-4CE5-A98C-7261987CDA78}"/>
    <dgm:cxn modelId="{F77039FE-23D3-4735-9C21-BF692CAEDD12}" type="presOf" srcId="{2CB92F14-A1DC-4CB7-A07F-2E9F8673DA9E}" destId="{C6E208BA-42E3-4044-A087-22AC4DA1B1DF}" srcOrd="0" destOrd="0" presId="urn:microsoft.com/office/officeart/2005/8/layout/chevron2"/>
    <dgm:cxn modelId="{91B99F52-069A-4263-BD0C-8BBAFF14F638}" srcId="{0901F939-942C-4FFE-BE59-15B3A7972F3A}" destId="{3BF223DB-1C5A-4B14-80B8-3C21A7AFE3A1}" srcOrd="1" destOrd="0" parTransId="{D70A24E5-CDA4-448D-9448-A6D65F733B67}" sibTransId="{D323D153-5420-43B1-B029-F7EC5490C636}"/>
    <dgm:cxn modelId="{ABD65348-BBB8-43BD-8F1A-50462F735C24}" type="presOf" srcId="{8B12A9BF-AC3E-461D-BE46-BB3E397038F9}" destId="{D736AF69-C14F-4B10-B6C1-6FA2A03B21CD}" srcOrd="0" destOrd="0" presId="urn:microsoft.com/office/officeart/2005/8/layout/chevron2"/>
    <dgm:cxn modelId="{B8CC4B49-FE5F-48D2-AEF1-6869AF8FFD95}" type="presOf" srcId="{3EBBB62F-DBBB-4246-A0EF-A644DCF1A2F2}" destId="{8BFCCF9C-4EC7-4668-9AA6-B44A30E36D53}" srcOrd="0" destOrd="0" presId="urn:microsoft.com/office/officeart/2005/8/layout/chevron2"/>
    <dgm:cxn modelId="{64A36E98-AD9A-4D29-911D-018EE1FA4A64}" type="presOf" srcId="{41F24A50-A6A9-4EBE-A6AB-BEF75B8636B1}" destId="{15B80908-D1BC-498F-BB72-92ED694D5B2E}" srcOrd="0" destOrd="0" presId="urn:microsoft.com/office/officeart/2005/8/layout/chevron2"/>
    <dgm:cxn modelId="{91F98A32-D617-448C-8155-2851C27804BC}" type="presParOf" srcId="{15B80908-D1BC-498F-BB72-92ED694D5B2E}" destId="{AD4227FE-6EBC-4BD3-8094-8D09DE36EA58}" srcOrd="0" destOrd="0" presId="urn:microsoft.com/office/officeart/2005/8/layout/chevron2"/>
    <dgm:cxn modelId="{0E85BBC7-FBEE-46FD-931C-7A520428F584}" type="presParOf" srcId="{AD4227FE-6EBC-4BD3-8094-8D09DE36EA58}" destId="{C8D0792F-97BD-46E7-A27C-9B71A8D0F892}" srcOrd="0" destOrd="0" presId="urn:microsoft.com/office/officeart/2005/8/layout/chevron2"/>
    <dgm:cxn modelId="{8DF515F7-E76C-4C10-A9FC-19E1D8984952}" type="presParOf" srcId="{AD4227FE-6EBC-4BD3-8094-8D09DE36EA58}" destId="{D3F79919-3EFD-4E35-AF90-4FBE1DC5298A}" srcOrd="1" destOrd="0" presId="urn:microsoft.com/office/officeart/2005/8/layout/chevron2"/>
    <dgm:cxn modelId="{E8810BBF-08AB-4D97-8C94-BC64D6F14AC1}" type="presParOf" srcId="{15B80908-D1BC-498F-BB72-92ED694D5B2E}" destId="{05F703AF-5C70-4B88-95A3-885DCBA370F5}" srcOrd="1" destOrd="0" presId="urn:microsoft.com/office/officeart/2005/8/layout/chevron2"/>
    <dgm:cxn modelId="{AB1321DF-BAAB-4D70-AA18-C391717AFFC6}" type="presParOf" srcId="{15B80908-D1BC-498F-BB72-92ED694D5B2E}" destId="{2337A8CB-193A-4C41-B7E1-F948E30B78E2}" srcOrd="2" destOrd="0" presId="urn:microsoft.com/office/officeart/2005/8/layout/chevron2"/>
    <dgm:cxn modelId="{32EAA1CB-5097-4A7C-B7B8-8699C45841D4}" type="presParOf" srcId="{2337A8CB-193A-4C41-B7E1-F948E30B78E2}" destId="{83EC08CE-E92C-4F4E-B6F0-7F05743AB924}" srcOrd="0" destOrd="0" presId="urn:microsoft.com/office/officeart/2005/8/layout/chevron2"/>
    <dgm:cxn modelId="{DAB8CD7C-D578-482B-838B-2C49E8523116}" type="presParOf" srcId="{2337A8CB-193A-4C41-B7E1-F948E30B78E2}" destId="{D736AF69-C14F-4B10-B6C1-6FA2A03B21CD}" srcOrd="1" destOrd="0" presId="urn:microsoft.com/office/officeart/2005/8/layout/chevron2"/>
    <dgm:cxn modelId="{0D5E1130-CE00-438A-9FB0-0027D16DE46F}" type="presParOf" srcId="{15B80908-D1BC-498F-BB72-92ED694D5B2E}" destId="{FE79222C-E4FC-4085-91E3-A8F98DE61BD4}" srcOrd="3" destOrd="0" presId="urn:microsoft.com/office/officeart/2005/8/layout/chevron2"/>
    <dgm:cxn modelId="{890755E1-984F-4184-9A65-8CE466924AFD}" type="presParOf" srcId="{15B80908-D1BC-498F-BB72-92ED694D5B2E}" destId="{361E04BC-CD3D-4C6E-BD5C-A0241D733B55}" srcOrd="4" destOrd="0" presId="urn:microsoft.com/office/officeart/2005/8/layout/chevron2"/>
    <dgm:cxn modelId="{0F0F69AB-130E-4A28-B19F-2680D01BE01B}" type="presParOf" srcId="{361E04BC-CD3D-4C6E-BD5C-A0241D733B55}" destId="{6BE564B0-E05C-4B25-ADE9-F97E9EFE65A8}" srcOrd="0" destOrd="0" presId="urn:microsoft.com/office/officeart/2005/8/layout/chevron2"/>
    <dgm:cxn modelId="{AD9A6C38-E571-4008-B535-8ADBF57876E9}" type="presParOf" srcId="{361E04BC-CD3D-4C6E-BD5C-A0241D733B55}" destId="{C6E208BA-42E3-4044-A087-22AC4DA1B1DF}" srcOrd="1" destOrd="0" presId="urn:microsoft.com/office/officeart/2005/8/layout/chevron2"/>
    <dgm:cxn modelId="{446F326D-E3DB-465A-9BCE-CBA3502DF4D6}" type="presParOf" srcId="{15B80908-D1BC-498F-BB72-92ED694D5B2E}" destId="{7E71DFC8-F328-4F62-970D-387288F36D8F}" srcOrd="5" destOrd="0" presId="urn:microsoft.com/office/officeart/2005/8/layout/chevron2"/>
    <dgm:cxn modelId="{C2B419A7-3D33-499D-8410-89027AD704A3}" type="presParOf" srcId="{15B80908-D1BC-498F-BB72-92ED694D5B2E}" destId="{4534B689-0529-46B5-9FD0-85C0F12DF02D}" srcOrd="6" destOrd="0" presId="urn:microsoft.com/office/officeart/2005/8/layout/chevron2"/>
    <dgm:cxn modelId="{6CDB515D-89A1-4D22-B1BE-FD6129F0B9ED}" type="presParOf" srcId="{4534B689-0529-46B5-9FD0-85C0F12DF02D}" destId="{8BFCCF9C-4EC7-4668-9AA6-B44A30E36D53}" srcOrd="0" destOrd="0" presId="urn:microsoft.com/office/officeart/2005/8/layout/chevron2"/>
    <dgm:cxn modelId="{27A4D567-3D38-460F-A8F1-51E61B327E92}" type="presParOf" srcId="{4534B689-0529-46B5-9FD0-85C0F12DF02D}" destId="{CC2FEACB-C266-4670-A977-D108923D9FF9}" srcOrd="1" destOrd="0" presId="urn:microsoft.com/office/officeart/2005/8/layout/chevro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D625738E-5276-41BA-869D-7A606A13205E}" type="doc">
      <dgm:prSet loTypeId="urn:microsoft.com/office/officeart/2011/layout/CircleProcess" loCatId="process" qsTypeId="urn:microsoft.com/office/officeart/2005/8/quickstyle/simple1" qsCatId="simple" csTypeId="urn:microsoft.com/office/officeart/2005/8/colors/accent1_2" csCatId="accent1" phldr="1"/>
      <dgm:spPr/>
      <dgm:t>
        <a:bodyPr/>
        <a:lstStyle/>
        <a:p>
          <a:endParaRPr lang="en-US"/>
        </a:p>
      </dgm:t>
    </dgm:pt>
    <dgm:pt modelId="{C02D9A86-E232-4DCB-8A31-F9C0960068E4}">
      <dgm:prSet phldrT="[Text]"/>
      <dgm:spPr/>
      <dgm:t>
        <a:bodyPr/>
        <a:lstStyle/>
        <a:p>
          <a:r>
            <a:rPr lang="en-US" dirty="0">
              <a:solidFill>
                <a:schemeClr val="bg1"/>
              </a:solidFill>
            </a:rPr>
            <a:t>UW IITM Collab Project</a:t>
          </a:r>
        </a:p>
      </dgm:t>
    </dgm:pt>
    <dgm:pt modelId="{767E9C2D-A553-4893-8E47-B629E2B275A4}" type="parTrans" cxnId="{91C1062A-F133-415D-98E6-1B4A563AAD07}">
      <dgm:prSet/>
      <dgm:spPr/>
      <dgm:t>
        <a:bodyPr/>
        <a:lstStyle/>
        <a:p>
          <a:endParaRPr lang="en-US"/>
        </a:p>
      </dgm:t>
    </dgm:pt>
    <dgm:pt modelId="{BD5026B8-56C6-4CEE-86A9-6512A3CC282C}" type="sibTrans" cxnId="{91C1062A-F133-415D-98E6-1B4A563AAD07}">
      <dgm:prSet/>
      <dgm:spPr/>
      <dgm:t>
        <a:bodyPr/>
        <a:lstStyle/>
        <a:p>
          <a:endParaRPr lang="en-US"/>
        </a:p>
      </dgm:t>
    </dgm:pt>
    <dgm:pt modelId="{6B253A59-4D7C-4386-A96A-1A63F65715FA}">
      <dgm:prSet phldrT="[Text]"/>
      <dgm:spPr/>
      <dgm:t>
        <a:bodyPr/>
        <a:lstStyle/>
        <a:p>
          <a:r>
            <a:rPr lang="en-US" dirty="0">
              <a:solidFill>
                <a:schemeClr val="bg1"/>
              </a:solidFill>
            </a:rPr>
            <a:t>Two Projects</a:t>
          </a:r>
        </a:p>
      </dgm:t>
    </dgm:pt>
    <dgm:pt modelId="{152D5412-0B9D-427B-B22E-53082C10F756}" type="parTrans" cxnId="{ACF41F84-B8EF-45D5-8337-79BF681EE1E2}">
      <dgm:prSet/>
      <dgm:spPr/>
      <dgm:t>
        <a:bodyPr/>
        <a:lstStyle/>
        <a:p>
          <a:endParaRPr lang="en-US"/>
        </a:p>
      </dgm:t>
    </dgm:pt>
    <dgm:pt modelId="{98F082F0-4C4C-48F0-BCDE-947D665E013E}" type="sibTrans" cxnId="{ACF41F84-B8EF-45D5-8337-79BF681EE1E2}">
      <dgm:prSet/>
      <dgm:spPr/>
      <dgm:t>
        <a:bodyPr/>
        <a:lstStyle/>
        <a:p>
          <a:endParaRPr lang="en-US"/>
        </a:p>
      </dgm:t>
    </dgm:pt>
    <dgm:pt modelId="{BD9511E6-3788-4D42-B4F0-18BABE232EA7}">
      <dgm:prSet phldrT="[Text]"/>
      <dgm:spPr/>
      <dgm:t>
        <a:bodyPr/>
        <a:lstStyle/>
        <a:p>
          <a:r>
            <a:rPr lang="en-US" dirty="0">
              <a:solidFill>
                <a:schemeClr val="bg1"/>
              </a:solidFill>
            </a:rPr>
            <a:t>Virtual Lab</a:t>
          </a:r>
        </a:p>
      </dgm:t>
    </dgm:pt>
    <dgm:pt modelId="{B9E0DB9D-56D0-409F-AF0A-BAB603554B8A}" type="sibTrans" cxnId="{CB3EAE05-CBA4-452C-A083-56B47E1B3D6A}">
      <dgm:prSet/>
      <dgm:spPr/>
      <dgm:t>
        <a:bodyPr/>
        <a:lstStyle/>
        <a:p>
          <a:endParaRPr lang="en-US"/>
        </a:p>
      </dgm:t>
    </dgm:pt>
    <dgm:pt modelId="{09A4AC2C-7E9D-4AC6-89D7-42DC943C9EF5}" type="parTrans" cxnId="{CB3EAE05-CBA4-452C-A083-56B47E1B3D6A}">
      <dgm:prSet/>
      <dgm:spPr/>
      <dgm:t>
        <a:bodyPr/>
        <a:lstStyle/>
        <a:p>
          <a:endParaRPr lang="en-US"/>
        </a:p>
      </dgm:t>
    </dgm:pt>
    <dgm:pt modelId="{AE0A2E33-7D78-4E30-BA0B-C1532104BCA5}">
      <dgm:prSet/>
      <dgm:spPr/>
      <dgm:t>
        <a:bodyPr/>
        <a:lstStyle/>
        <a:p>
          <a:r>
            <a:rPr lang="en-US" dirty="0">
              <a:solidFill>
                <a:schemeClr val="bg1"/>
              </a:solidFill>
            </a:rPr>
            <a:t>Post-project Surveys</a:t>
          </a:r>
        </a:p>
      </dgm:t>
    </dgm:pt>
    <dgm:pt modelId="{771056DF-A615-4864-B82D-AF0A32CC51ED}" type="parTrans" cxnId="{D1F32146-9DB4-444E-91C8-8ADAA2735322}">
      <dgm:prSet/>
      <dgm:spPr/>
      <dgm:t>
        <a:bodyPr/>
        <a:lstStyle/>
        <a:p>
          <a:endParaRPr lang="en-US"/>
        </a:p>
      </dgm:t>
    </dgm:pt>
    <dgm:pt modelId="{D24C00F2-67FD-4CBB-A917-D655B725348B}" type="sibTrans" cxnId="{D1F32146-9DB4-444E-91C8-8ADAA2735322}">
      <dgm:prSet/>
      <dgm:spPr/>
      <dgm:t>
        <a:bodyPr/>
        <a:lstStyle/>
        <a:p>
          <a:endParaRPr lang="en-US"/>
        </a:p>
      </dgm:t>
    </dgm:pt>
    <dgm:pt modelId="{6D0776C3-22E6-4BD0-8962-B1A216C80D3A}">
      <dgm:prSet phldrT="[Text]" custT="1"/>
      <dgm:spPr/>
      <dgm:t>
        <a:bodyPr/>
        <a:lstStyle/>
        <a:p>
          <a:r>
            <a:rPr lang="en-US" sz="1400" dirty="0">
              <a:solidFill>
                <a:schemeClr val="tx1"/>
              </a:solidFill>
            </a:rPr>
            <a:t>For last 6 years, Dr. </a:t>
          </a:r>
          <a:r>
            <a:rPr lang="en-US" sz="1400" dirty="0" err="1">
              <a:solidFill>
                <a:schemeClr val="tx1"/>
              </a:solidFill>
            </a:rPr>
            <a:t>Dossick</a:t>
          </a:r>
          <a:r>
            <a:rPr lang="en-US" sz="1400" dirty="0">
              <a:solidFill>
                <a:schemeClr val="tx1"/>
              </a:solidFill>
            </a:rPr>
            <a:t> research work</a:t>
          </a:r>
        </a:p>
      </dgm:t>
    </dgm:pt>
    <dgm:pt modelId="{D6E42D47-5AF3-4BA9-9E06-5601D9016622}" type="parTrans" cxnId="{0C1795E0-EB76-4454-AB41-7107B9742C21}">
      <dgm:prSet/>
      <dgm:spPr/>
      <dgm:t>
        <a:bodyPr/>
        <a:lstStyle/>
        <a:p>
          <a:endParaRPr lang="en-US"/>
        </a:p>
      </dgm:t>
    </dgm:pt>
    <dgm:pt modelId="{C6C97A6A-E54B-43F4-9653-6AA9C96A6121}" type="sibTrans" cxnId="{0C1795E0-EB76-4454-AB41-7107B9742C21}">
      <dgm:prSet/>
      <dgm:spPr/>
      <dgm:t>
        <a:bodyPr/>
        <a:lstStyle/>
        <a:p>
          <a:endParaRPr lang="en-US"/>
        </a:p>
      </dgm:t>
    </dgm:pt>
    <dgm:pt modelId="{5BC89665-E59D-4985-BA99-C8CB7B97AC5C}">
      <dgm:prSet phldrT="[Text]" custT="1"/>
      <dgm:spPr/>
      <dgm:t>
        <a:bodyPr/>
        <a:lstStyle/>
        <a:p>
          <a:r>
            <a:rPr lang="en-US" sz="1400" dirty="0">
              <a:solidFill>
                <a:schemeClr val="tx1"/>
              </a:solidFill>
            </a:rPr>
            <a:t>Student participation</a:t>
          </a:r>
        </a:p>
      </dgm:t>
    </dgm:pt>
    <dgm:pt modelId="{6969E2E8-F8B4-4553-92A6-A72F5154E408}" type="parTrans" cxnId="{41D1B178-CBBC-46EB-8DCC-7DA1AE8FCDC1}">
      <dgm:prSet/>
      <dgm:spPr/>
      <dgm:t>
        <a:bodyPr/>
        <a:lstStyle/>
        <a:p>
          <a:endParaRPr lang="en-US"/>
        </a:p>
      </dgm:t>
    </dgm:pt>
    <dgm:pt modelId="{3CAB351E-937A-4118-A40E-95A10BE134F5}" type="sibTrans" cxnId="{41D1B178-CBBC-46EB-8DCC-7DA1AE8FCDC1}">
      <dgm:prSet/>
      <dgm:spPr/>
      <dgm:t>
        <a:bodyPr/>
        <a:lstStyle/>
        <a:p>
          <a:endParaRPr lang="en-US"/>
        </a:p>
      </dgm:t>
    </dgm:pt>
    <dgm:pt modelId="{14B6ABA3-A14F-4255-BB72-5311999C383F}">
      <dgm:prSet phldrT="[Text]" custT="1"/>
      <dgm:spPr/>
      <dgm:t>
        <a:bodyPr/>
        <a:lstStyle/>
        <a:p>
          <a:r>
            <a:rPr lang="en-US" sz="1400" dirty="0">
              <a:solidFill>
                <a:schemeClr val="tx1"/>
              </a:solidFill>
            </a:rPr>
            <a:t>Used Sococo as a 2D virtual collaboration platform</a:t>
          </a:r>
        </a:p>
      </dgm:t>
    </dgm:pt>
    <dgm:pt modelId="{0F04C73E-5137-4F6D-B256-58FBA54247B2}" type="parTrans" cxnId="{D94E205E-FF15-4811-BE3B-D4B6D039EBFA}">
      <dgm:prSet/>
      <dgm:spPr/>
      <dgm:t>
        <a:bodyPr/>
        <a:lstStyle/>
        <a:p>
          <a:endParaRPr lang="en-US"/>
        </a:p>
      </dgm:t>
    </dgm:pt>
    <dgm:pt modelId="{0B995F75-D821-4079-8963-0B80085BE1AF}" type="sibTrans" cxnId="{D94E205E-FF15-4811-BE3B-D4B6D039EBFA}">
      <dgm:prSet/>
      <dgm:spPr/>
      <dgm:t>
        <a:bodyPr/>
        <a:lstStyle/>
        <a:p>
          <a:endParaRPr lang="en-US"/>
        </a:p>
      </dgm:t>
    </dgm:pt>
    <dgm:pt modelId="{8E209CAF-F89C-454C-B053-05B8171F5958}">
      <dgm:prSet phldrT="[Text]" custT="1"/>
      <dgm:spPr/>
      <dgm:t>
        <a:bodyPr/>
        <a:lstStyle/>
        <a:p>
          <a:r>
            <a:rPr lang="en-US" sz="1400" dirty="0">
              <a:solidFill>
                <a:schemeClr val="tx1"/>
              </a:solidFill>
            </a:rPr>
            <a:t>Project I: Three room addition to a residential house</a:t>
          </a:r>
        </a:p>
      </dgm:t>
    </dgm:pt>
    <dgm:pt modelId="{990D487D-1397-4E55-80CD-1BD5121F264E}" type="parTrans" cxnId="{976A774E-48A7-418A-A6C7-31B42E6243BC}">
      <dgm:prSet/>
      <dgm:spPr/>
      <dgm:t>
        <a:bodyPr/>
        <a:lstStyle/>
        <a:p>
          <a:endParaRPr lang="en-US"/>
        </a:p>
      </dgm:t>
    </dgm:pt>
    <dgm:pt modelId="{964B0CEE-EC4E-45B1-9DDE-623A9B4F8D00}" type="sibTrans" cxnId="{976A774E-48A7-418A-A6C7-31B42E6243BC}">
      <dgm:prSet/>
      <dgm:spPr/>
      <dgm:t>
        <a:bodyPr/>
        <a:lstStyle/>
        <a:p>
          <a:endParaRPr lang="en-US"/>
        </a:p>
      </dgm:t>
    </dgm:pt>
    <dgm:pt modelId="{2D61E40B-0629-4837-B2FC-7A906663F6E6}">
      <dgm:prSet phldrT="[Text]" custT="1"/>
      <dgm:spPr/>
      <dgm:t>
        <a:bodyPr/>
        <a:lstStyle/>
        <a:p>
          <a:r>
            <a:rPr lang="en-US" sz="1400" dirty="0">
              <a:solidFill>
                <a:schemeClr val="tx1"/>
              </a:solidFill>
            </a:rPr>
            <a:t>Project II: Multi story residential building</a:t>
          </a:r>
        </a:p>
      </dgm:t>
    </dgm:pt>
    <dgm:pt modelId="{FD0440FD-B213-412D-8E8E-D53AF394F1DB}" type="parTrans" cxnId="{1B9B0AE2-8A74-4D2F-8BE9-6500317D9F53}">
      <dgm:prSet/>
      <dgm:spPr/>
      <dgm:t>
        <a:bodyPr/>
        <a:lstStyle/>
        <a:p>
          <a:endParaRPr lang="en-US"/>
        </a:p>
      </dgm:t>
    </dgm:pt>
    <dgm:pt modelId="{024C2D33-ED0B-4828-B298-4B46072004D1}" type="sibTrans" cxnId="{1B9B0AE2-8A74-4D2F-8BE9-6500317D9F53}">
      <dgm:prSet/>
      <dgm:spPr/>
      <dgm:t>
        <a:bodyPr/>
        <a:lstStyle/>
        <a:p>
          <a:endParaRPr lang="en-US"/>
        </a:p>
      </dgm:t>
    </dgm:pt>
    <dgm:pt modelId="{B9F1D337-1DDA-4446-82BA-EB71914A2E90}">
      <dgm:prSet custT="1"/>
      <dgm:spPr/>
      <dgm:t>
        <a:bodyPr/>
        <a:lstStyle/>
        <a:p>
          <a:r>
            <a:rPr lang="en-US" sz="1400" dirty="0">
              <a:solidFill>
                <a:schemeClr val="tx1"/>
              </a:solidFill>
            </a:rPr>
            <a:t>Basis of Analysis</a:t>
          </a:r>
        </a:p>
      </dgm:t>
    </dgm:pt>
    <dgm:pt modelId="{CFD85BC6-1502-436D-9F36-465780826A44}" type="parTrans" cxnId="{B22F5E48-06CA-47E2-BB78-1AEA70DE3066}">
      <dgm:prSet/>
      <dgm:spPr/>
      <dgm:t>
        <a:bodyPr/>
        <a:lstStyle/>
        <a:p>
          <a:endParaRPr lang="en-US"/>
        </a:p>
      </dgm:t>
    </dgm:pt>
    <dgm:pt modelId="{20C71F95-8BAA-499E-A62B-F073865E474C}" type="sibTrans" cxnId="{B22F5E48-06CA-47E2-BB78-1AEA70DE3066}">
      <dgm:prSet/>
      <dgm:spPr/>
      <dgm:t>
        <a:bodyPr/>
        <a:lstStyle/>
        <a:p>
          <a:endParaRPr lang="en-US"/>
        </a:p>
      </dgm:t>
    </dgm:pt>
    <dgm:pt modelId="{493AA5AD-060B-4399-8DD9-F471CEB71961}">
      <dgm:prSet custT="1"/>
      <dgm:spPr/>
      <dgm:t>
        <a:bodyPr/>
        <a:lstStyle/>
        <a:p>
          <a:r>
            <a:rPr lang="en-US" sz="1400" dirty="0">
              <a:solidFill>
                <a:schemeClr val="tx1"/>
              </a:solidFill>
            </a:rPr>
            <a:t>Also looked into other submittals and reflections by students</a:t>
          </a:r>
        </a:p>
      </dgm:t>
    </dgm:pt>
    <dgm:pt modelId="{35CD8288-E66C-4548-9044-62BE15447D6A}" type="parTrans" cxnId="{BE3F427B-6B31-4FF3-A0B6-17FC2F1BD284}">
      <dgm:prSet/>
      <dgm:spPr/>
      <dgm:t>
        <a:bodyPr/>
        <a:lstStyle/>
        <a:p>
          <a:endParaRPr lang="en-US"/>
        </a:p>
      </dgm:t>
    </dgm:pt>
    <dgm:pt modelId="{9E13611C-E413-4990-959E-282C75C0E2F1}" type="sibTrans" cxnId="{BE3F427B-6B31-4FF3-A0B6-17FC2F1BD284}">
      <dgm:prSet/>
      <dgm:spPr/>
      <dgm:t>
        <a:bodyPr/>
        <a:lstStyle/>
        <a:p>
          <a:endParaRPr lang="en-US"/>
        </a:p>
      </dgm:t>
    </dgm:pt>
    <dgm:pt modelId="{02C0376A-B8E3-4FE7-AB1E-5E7215A56D61}">
      <dgm:prSet phldrT="[Text]" custT="1"/>
      <dgm:spPr/>
      <dgm:t>
        <a:bodyPr/>
        <a:lstStyle/>
        <a:p>
          <a:r>
            <a:rPr lang="en-US" sz="1400" dirty="0">
              <a:solidFill>
                <a:schemeClr val="tx1"/>
              </a:solidFill>
            </a:rPr>
            <a:t>Innovative Project Management Concepts (CM515)</a:t>
          </a:r>
        </a:p>
      </dgm:t>
    </dgm:pt>
    <dgm:pt modelId="{FB23EDC3-B91A-4D8A-8EBF-9D383A184E9B}" type="parTrans" cxnId="{B8D827DF-8AAB-4981-AF05-2A9105FA90F9}">
      <dgm:prSet/>
      <dgm:spPr/>
      <dgm:t>
        <a:bodyPr/>
        <a:lstStyle/>
        <a:p>
          <a:endParaRPr lang="en-US"/>
        </a:p>
      </dgm:t>
    </dgm:pt>
    <dgm:pt modelId="{9EFF0226-3071-47F5-B36D-955152E69F85}" type="sibTrans" cxnId="{B8D827DF-8AAB-4981-AF05-2A9105FA90F9}">
      <dgm:prSet/>
      <dgm:spPr/>
      <dgm:t>
        <a:bodyPr/>
        <a:lstStyle/>
        <a:p>
          <a:endParaRPr lang="en-US"/>
        </a:p>
      </dgm:t>
    </dgm:pt>
    <dgm:pt modelId="{AF6B3F46-E78F-4A77-84FF-D7F8E0943EB3}" type="pres">
      <dgm:prSet presAssocID="{D625738E-5276-41BA-869D-7A606A13205E}" presName="Name0" presStyleCnt="0">
        <dgm:presLayoutVars>
          <dgm:chMax val="11"/>
          <dgm:chPref val="11"/>
          <dgm:dir/>
          <dgm:resizeHandles/>
        </dgm:presLayoutVars>
      </dgm:prSet>
      <dgm:spPr/>
    </dgm:pt>
    <dgm:pt modelId="{E1752603-2E67-46A8-9263-6C68538784DE}" type="pres">
      <dgm:prSet presAssocID="{AE0A2E33-7D78-4E30-BA0B-C1532104BCA5}" presName="Accent4" presStyleCnt="0"/>
      <dgm:spPr/>
    </dgm:pt>
    <dgm:pt modelId="{60751630-BAE0-4B1B-BC39-409319E6C8F0}" type="pres">
      <dgm:prSet presAssocID="{AE0A2E33-7D78-4E30-BA0B-C1532104BCA5}" presName="Accent" presStyleLbl="node1" presStyleIdx="0" presStyleCnt="4"/>
      <dgm:spPr/>
    </dgm:pt>
    <dgm:pt modelId="{4E8E8B81-1C8F-4580-AE6B-C934E4E30004}" type="pres">
      <dgm:prSet presAssocID="{AE0A2E33-7D78-4E30-BA0B-C1532104BCA5}" presName="ParentBackground4" presStyleCnt="0"/>
      <dgm:spPr/>
    </dgm:pt>
    <dgm:pt modelId="{7BBB9406-1A85-4A34-AB0A-D0A73ACA519B}" type="pres">
      <dgm:prSet presAssocID="{AE0A2E33-7D78-4E30-BA0B-C1532104BCA5}" presName="ParentBackground" presStyleLbl="fgAcc1" presStyleIdx="0" presStyleCnt="4"/>
      <dgm:spPr/>
    </dgm:pt>
    <dgm:pt modelId="{C6F6896D-9495-47BC-9254-83AF4EEECB5B}" type="pres">
      <dgm:prSet presAssocID="{AE0A2E33-7D78-4E30-BA0B-C1532104BCA5}" presName="Child4" presStyleLbl="revTx" presStyleIdx="0" presStyleCnt="4">
        <dgm:presLayoutVars>
          <dgm:chMax val="0"/>
          <dgm:chPref val="0"/>
          <dgm:bulletEnabled val="1"/>
        </dgm:presLayoutVars>
      </dgm:prSet>
      <dgm:spPr/>
    </dgm:pt>
    <dgm:pt modelId="{4655E88B-FB75-4CD6-88FC-184E185835CC}" type="pres">
      <dgm:prSet presAssocID="{AE0A2E33-7D78-4E30-BA0B-C1532104BCA5}" presName="Parent4" presStyleLbl="revTx" presStyleIdx="0" presStyleCnt="4">
        <dgm:presLayoutVars>
          <dgm:chMax val="1"/>
          <dgm:chPref val="1"/>
          <dgm:bulletEnabled val="1"/>
        </dgm:presLayoutVars>
      </dgm:prSet>
      <dgm:spPr/>
    </dgm:pt>
    <dgm:pt modelId="{CC8EFFB5-7D8B-4BE9-9384-909F37A41EED}" type="pres">
      <dgm:prSet presAssocID="{6B253A59-4D7C-4386-A96A-1A63F65715FA}" presName="Accent3" presStyleCnt="0"/>
      <dgm:spPr/>
    </dgm:pt>
    <dgm:pt modelId="{39E767B6-F5AB-4258-BD43-53EB94D7CA86}" type="pres">
      <dgm:prSet presAssocID="{6B253A59-4D7C-4386-A96A-1A63F65715FA}" presName="Accent" presStyleLbl="node1" presStyleIdx="1" presStyleCnt="4"/>
      <dgm:spPr/>
    </dgm:pt>
    <dgm:pt modelId="{C41CC3BF-BE39-4946-BE92-94AFB96574CA}" type="pres">
      <dgm:prSet presAssocID="{6B253A59-4D7C-4386-A96A-1A63F65715FA}" presName="ParentBackground3" presStyleCnt="0"/>
      <dgm:spPr/>
    </dgm:pt>
    <dgm:pt modelId="{AA194872-6CE9-44F4-90E6-85F9F4D80E8D}" type="pres">
      <dgm:prSet presAssocID="{6B253A59-4D7C-4386-A96A-1A63F65715FA}" presName="ParentBackground" presStyleLbl="fgAcc1" presStyleIdx="1" presStyleCnt="4"/>
      <dgm:spPr/>
    </dgm:pt>
    <dgm:pt modelId="{82DA09A4-559D-4BF7-9094-0BB90B78B241}" type="pres">
      <dgm:prSet presAssocID="{6B253A59-4D7C-4386-A96A-1A63F65715FA}" presName="Child3" presStyleLbl="revTx" presStyleIdx="1" presStyleCnt="4">
        <dgm:presLayoutVars>
          <dgm:chMax val="0"/>
          <dgm:chPref val="0"/>
          <dgm:bulletEnabled val="1"/>
        </dgm:presLayoutVars>
      </dgm:prSet>
      <dgm:spPr/>
    </dgm:pt>
    <dgm:pt modelId="{289B3A73-0110-4E73-B655-266C77303F85}" type="pres">
      <dgm:prSet presAssocID="{6B253A59-4D7C-4386-A96A-1A63F65715FA}" presName="Parent3" presStyleLbl="revTx" presStyleIdx="1" presStyleCnt="4">
        <dgm:presLayoutVars>
          <dgm:chMax val="1"/>
          <dgm:chPref val="1"/>
          <dgm:bulletEnabled val="1"/>
        </dgm:presLayoutVars>
      </dgm:prSet>
      <dgm:spPr/>
    </dgm:pt>
    <dgm:pt modelId="{6B615159-F718-42AF-B902-F886FBADB503}" type="pres">
      <dgm:prSet presAssocID="{C02D9A86-E232-4DCB-8A31-F9C0960068E4}" presName="Accent2" presStyleCnt="0"/>
      <dgm:spPr/>
    </dgm:pt>
    <dgm:pt modelId="{A754CC1B-CC07-4CF4-B315-7A10C5AE5DF1}" type="pres">
      <dgm:prSet presAssocID="{C02D9A86-E232-4DCB-8A31-F9C0960068E4}" presName="Accent" presStyleLbl="node1" presStyleIdx="2" presStyleCnt="4"/>
      <dgm:spPr/>
    </dgm:pt>
    <dgm:pt modelId="{EA68C64B-DFA0-44DF-9BE2-F8B1B5BB990A}" type="pres">
      <dgm:prSet presAssocID="{C02D9A86-E232-4DCB-8A31-F9C0960068E4}" presName="ParentBackground2" presStyleCnt="0"/>
      <dgm:spPr/>
    </dgm:pt>
    <dgm:pt modelId="{6DE9E48E-4AC4-4DEB-ACFF-924AA1C105D5}" type="pres">
      <dgm:prSet presAssocID="{C02D9A86-E232-4DCB-8A31-F9C0960068E4}" presName="ParentBackground" presStyleLbl="fgAcc1" presStyleIdx="2" presStyleCnt="4"/>
      <dgm:spPr/>
    </dgm:pt>
    <dgm:pt modelId="{2FF8400D-7322-45E9-8377-EC35651C224D}" type="pres">
      <dgm:prSet presAssocID="{C02D9A86-E232-4DCB-8A31-F9C0960068E4}" presName="Child2" presStyleLbl="revTx" presStyleIdx="2" presStyleCnt="4">
        <dgm:presLayoutVars>
          <dgm:chMax val="0"/>
          <dgm:chPref val="0"/>
          <dgm:bulletEnabled val="1"/>
        </dgm:presLayoutVars>
      </dgm:prSet>
      <dgm:spPr/>
    </dgm:pt>
    <dgm:pt modelId="{9B8B9F98-97F2-4A3D-9C90-9E2083914C6A}" type="pres">
      <dgm:prSet presAssocID="{C02D9A86-E232-4DCB-8A31-F9C0960068E4}" presName="Parent2" presStyleLbl="revTx" presStyleIdx="2" presStyleCnt="4">
        <dgm:presLayoutVars>
          <dgm:chMax val="1"/>
          <dgm:chPref val="1"/>
          <dgm:bulletEnabled val="1"/>
        </dgm:presLayoutVars>
      </dgm:prSet>
      <dgm:spPr/>
    </dgm:pt>
    <dgm:pt modelId="{4EDAC1F4-8544-4085-93B9-D59384A98F74}" type="pres">
      <dgm:prSet presAssocID="{BD9511E6-3788-4D42-B4F0-18BABE232EA7}" presName="Accent1" presStyleCnt="0"/>
      <dgm:spPr/>
    </dgm:pt>
    <dgm:pt modelId="{01F3F26C-E20C-484C-84B6-87CD8BA8E69A}" type="pres">
      <dgm:prSet presAssocID="{BD9511E6-3788-4D42-B4F0-18BABE232EA7}" presName="Accent" presStyleLbl="node1" presStyleIdx="3" presStyleCnt="4"/>
      <dgm:spPr/>
    </dgm:pt>
    <dgm:pt modelId="{B439BB83-4FFB-4F74-A4AC-BBF5A25B7C9F}" type="pres">
      <dgm:prSet presAssocID="{BD9511E6-3788-4D42-B4F0-18BABE232EA7}" presName="ParentBackground1" presStyleCnt="0"/>
      <dgm:spPr/>
    </dgm:pt>
    <dgm:pt modelId="{6EF59E5A-3D6D-49C2-99FA-28A6D36A6E0C}" type="pres">
      <dgm:prSet presAssocID="{BD9511E6-3788-4D42-B4F0-18BABE232EA7}" presName="ParentBackground" presStyleLbl="fgAcc1" presStyleIdx="3" presStyleCnt="4"/>
      <dgm:spPr/>
    </dgm:pt>
    <dgm:pt modelId="{242B9E64-E57B-47DD-A62E-B9A7D600AA86}" type="pres">
      <dgm:prSet presAssocID="{BD9511E6-3788-4D42-B4F0-18BABE232EA7}" presName="Child1" presStyleLbl="revTx" presStyleIdx="3" presStyleCnt="4" custLinFactNeighborX="-2601" custLinFactNeighborY="-7">
        <dgm:presLayoutVars>
          <dgm:chMax val="0"/>
          <dgm:chPref val="0"/>
          <dgm:bulletEnabled val="1"/>
        </dgm:presLayoutVars>
      </dgm:prSet>
      <dgm:spPr/>
    </dgm:pt>
    <dgm:pt modelId="{328AEB69-C34E-4D57-B13C-D836CEC819D0}" type="pres">
      <dgm:prSet presAssocID="{BD9511E6-3788-4D42-B4F0-18BABE232EA7}" presName="Parent1" presStyleLbl="revTx" presStyleIdx="3" presStyleCnt="4">
        <dgm:presLayoutVars>
          <dgm:chMax val="1"/>
          <dgm:chPref val="1"/>
          <dgm:bulletEnabled val="1"/>
        </dgm:presLayoutVars>
      </dgm:prSet>
      <dgm:spPr/>
    </dgm:pt>
  </dgm:ptLst>
  <dgm:cxnLst>
    <dgm:cxn modelId="{41316F98-44CA-491F-AAA7-9FFA9AAA5CEB}" type="presOf" srcId="{C02D9A86-E232-4DCB-8A31-F9C0960068E4}" destId="{9B8B9F98-97F2-4A3D-9C90-9E2083914C6A}" srcOrd="1" destOrd="0" presId="urn:microsoft.com/office/officeart/2011/layout/CircleProcess"/>
    <dgm:cxn modelId="{5ACBF25C-AB83-4B28-BAC1-8AD2EB4F4493}" type="presOf" srcId="{5BC89665-E59D-4985-BA99-C8CB7B97AC5C}" destId="{2FF8400D-7322-45E9-8377-EC35651C224D}" srcOrd="0" destOrd="0" presId="urn:microsoft.com/office/officeart/2011/layout/CircleProcess"/>
    <dgm:cxn modelId="{D16CED7F-8B84-4A26-AF9E-FD029B3CAC40}" type="presOf" srcId="{C02D9A86-E232-4DCB-8A31-F9C0960068E4}" destId="{6DE9E48E-4AC4-4DEB-ACFF-924AA1C105D5}" srcOrd="0" destOrd="0" presId="urn:microsoft.com/office/officeart/2011/layout/CircleProcess"/>
    <dgm:cxn modelId="{4B94FF90-44C9-44DF-A564-BBB4B4A94C59}" type="presOf" srcId="{6D0776C3-22E6-4BD0-8962-B1A216C80D3A}" destId="{242B9E64-E57B-47DD-A62E-B9A7D600AA86}" srcOrd="0" destOrd="0" presId="urn:microsoft.com/office/officeart/2011/layout/CircleProcess"/>
    <dgm:cxn modelId="{66E7D348-CBC8-4C1D-86E3-F50F8F977885}" type="presOf" srcId="{B9F1D337-1DDA-4446-82BA-EB71914A2E90}" destId="{C6F6896D-9495-47BC-9254-83AF4EEECB5B}" srcOrd="0" destOrd="0" presId="urn:microsoft.com/office/officeart/2011/layout/CircleProcess"/>
    <dgm:cxn modelId="{D1F32146-9DB4-444E-91C8-8ADAA2735322}" srcId="{D625738E-5276-41BA-869D-7A606A13205E}" destId="{AE0A2E33-7D78-4E30-BA0B-C1532104BCA5}" srcOrd="3" destOrd="0" parTransId="{771056DF-A615-4864-B82D-AF0A32CC51ED}" sibTransId="{D24C00F2-67FD-4CBB-A917-D655B725348B}"/>
    <dgm:cxn modelId="{7ADC5957-4571-4FAE-A41C-45BED246B2BB}" type="presOf" srcId="{8E209CAF-F89C-454C-B053-05B8171F5958}" destId="{82DA09A4-559D-4BF7-9094-0BB90B78B241}" srcOrd="0" destOrd="0" presId="urn:microsoft.com/office/officeart/2011/layout/CircleProcess"/>
    <dgm:cxn modelId="{91C1062A-F133-415D-98E6-1B4A563AAD07}" srcId="{D625738E-5276-41BA-869D-7A606A13205E}" destId="{C02D9A86-E232-4DCB-8A31-F9C0960068E4}" srcOrd="1" destOrd="0" parTransId="{767E9C2D-A553-4893-8E47-B629E2B275A4}" sibTransId="{BD5026B8-56C6-4CEE-86A9-6512A3CC282C}"/>
    <dgm:cxn modelId="{976A774E-48A7-418A-A6C7-31B42E6243BC}" srcId="{6B253A59-4D7C-4386-A96A-1A63F65715FA}" destId="{8E209CAF-F89C-454C-B053-05B8171F5958}" srcOrd="0" destOrd="0" parTransId="{990D487D-1397-4E55-80CD-1BD5121F264E}" sibTransId="{964B0CEE-EC4E-45B1-9DDE-623A9B4F8D00}"/>
    <dgm:cxn modelId="{E8992115-CCB6-4DAF-B09A-CBCD600517B2}" type="presOf" srcId="{6B253A59-4D7C-4386-A96A-1A63F65715FA}" destId="{289B3A73-0110-4E73-B655-266C77303F85}" srcOrd="1" destOrd="0" presId="urn:microsoft.com/office/officeart/2011/layout/CircleProcess"/>
    <dgm:cxn modelId="{CB3EAE05-CBA4-452C-A083-56B47E1B3D6A}" srcId="{D625738E-5276-41BA-869D-7A606A13205E}" destId="{BD9511E6-3788-4D42-B4F0-18BABE232EA7}" srcOrd="0" destOrd="0" parTransId="{09A4AC2C-7E9D-4AC6-89D7-42DC943C9EF5}" sibTransId="{B9E0DB9D-56D0-409F-AF0A-BAB603554B8A}"/>
    <dgm:cxn modelId="{2D4E2320-5BAF-43AD-913F-CD5477F3C1DC}" type="presOf" srcId="{493AA5AD-060B-4399-8DD9-F471CEB71961}" destId="{C6F6896D-9495-47BC-9254-83AF4EEECB5B}" srcOrd="0" destOrd="1" presId="urn:microsoft.com/office/officeart/2011/layout/CircleProcess"/>
    <dgm:cxn modelId="{C533E067-29BA-4645-A158-AF92AC0047F4}" type="presOf" srcId="{BD9511E6-3788-4D42-B4F0-18BABE232EA7}" destId="{6EF59E5A-3D6D-49C2-99FA-28A6D36A6E0C}" srcOrd="0" destOrd="0" presId="urn:microsoft.com/office/officeart/2011/layout/CircleProcess"/>
    <dgm:cxn modelId="{F18A35D6-27EB-4BE7-ACED-6C4C76FF1985}" type="presOf" srcId="{2D61E40B-0629-4837-B2FC-7A906663F6E6}" destId="{82DA09A4-559D-4BF7-9094-0BB90B78B241}" srcOrd="0" destOrd="1" presId="urn:microsoft.com/office/officeart/2011/layout/CircleProcess"/>
    <dgm:cxn modelId="{AC53F30A-8421-428E-B0CD-34CFACB65D51}" type="presOf" srcId="{AE0A2E33-7D78-4E30-BA0B-C1532104BCA5}" destId="{4655E88B-FB75-4CD6-88FC-184E185835CC}" srcOrd="1" destOrd="0" presId="urn:microsoft.com/office/officeart/2011/layout/CircleProcess"/>
    <dgm:cxn modelId="{BB632BE0-F837-48F4-ACE3-39D0A2BB66D0}" type="presOf" srcId="{02C0376A-B8E3-4FE7-AB1E-5E7215A56D61}" destId="{242B9E64-E57B-47DD-A62E-B9A7D600AA86}" srcOrd="0" destOrd="1" presId="urn:microsoft.com/office/officeart/2011/layout/CircleProcess"/>
    <dgm:cxn modelId="{D836736A-48A0-4C12-B7C9-DF14A86D6A78}" type="presOf" srcId="{BD9511E6-3788-4D42-B4F0-18BABE232EA7}" destId="{328AEB69-C34E-4D57-B13C-D836CEC819D0}" srcOrd="1" destOrd="0" presId="urn:microsoft.com/office/officeart/2011/layout/CircleProcess"/>
    <dgm:cxn modelId="{BAEA5CA5-87C1-4551-8C36-E75EC4571FF9}" type="presOf" srcId="{6B253A59-4D7C-4386-A96A-1A63F65715FA}" destId="{AA194872-6CE9-44F4-90E6-85F9F4D80E8D}" srcOrd="0" destOrd="0" presId="urn:microsoft.com/office/officeart/2011/layout/CircleProcess"/>
    <dgm:cxn modelId="{41D1B178-CBBC-46EB-8DCC-7DA1AE8FCDC1}" srcId="{C02D9A86-E232-4DCB-8A31-F9C0960068E4}" destId="{5BC89665-E59D-4985-BA99-C8CB7B97AC5C}" srcOrd="0" destOrd="0" parTransId="{6969E2E8-F8B4-4553-92A6-A72F5154E408}" sibTransId="{3CAB351E-937A-4118-A40E-95A10BE134F5}"/>
    <dgm:cxn modelId="{ACF41F84-B8EF-45D5-8337-79BF681EE1E2}" srcId="{D625738E-5276-41BA-869D-7A606A13205E}" destId="{6B253A59-4D7C-4386-A96A-1A63F65715FA}" srcOrd="2" destOrd="0" parTransId="{152D5412-0B9D-427B-B22E-53082C10F756}" sibTransId="{98F082F0-4C4C-48F0-BCDE-947D665E013E}"/>
    <dgm:cxn modelId="{B8D827DF-8AAB-4981-AF05-2A9105FA90F9}" srcId="{BD9511E6-3788-4D42-B4F0-18BABE232EA7}" destId="{02C0376A-B8E3-4FE7-AB1E-5E7215A56D61}" srcOrd="1" destOrd="0" parTransId="{FB23EDC3-B91A-4D8A-8EBF-9D383A184E9B}" sibTransId="{9EFF0226-3071-47F5-B36D-955152E69F85}"/>
    <dgm:cxn modelId="{BE3F427B-6B31-4FF3-A0B6-17FC2F1BD284}" srcId="{AE0A2E33-7D78-4E30-BA0B-C1532104BCA5}" destId="{493AA5AD-060B-4399-8DD9-F471CEB71961}" srcOrd="1" destOrd="0" parTransId="{35CD8288-E66C-4548-9044-62BE15447D6A}" sibTransId="{9E13611C-E413-4990-959E-282C75C0E2F1}"/>
    <dgm:cxn modelId="{0C1795E0-EB76-4454-AB41-7107B9742C21}" srcId="{BD9511E6-3788-4D42-B4F0-18BABE232EA7}" destId="{6D0776C3-22E6-4BD0-8962-B1A216C80D3A}" srcOrd="0" destOrd="0" parTransId="{D6E42D47-5AF3-4BA9-9E06-5601D9016622}" sibTransId="{C6C97A6A-E54B-43F4-9653-6AA9C96A6121}"/>
    <dgm:cxn modelId="{345F14EA-7A21-4237-A7E0-8A0610606428}" type="presOf" srcId="{14B6ABA3-A14F-4255-BB72-5311999C383F}" destId="{2FF8400D-7322-45E9-8377-EC35651C224D}" srcOrd="0" destOrd="1" presId="urn:microsoft.com/office/officeart/2011/layout/CircleProcess"/>
    <dgm:cxn modelId="{7DC8D711-49F9-4CF2-AE68-0C703AB6F704}" type="presOf" srcId="{D625738E-5276-41BA-869D-7A606A13205E}" destId="{AF6B3F46-E78F-4A77-84FF-D7F8E0943EB3}" srcOrd="0" destOrd="0" presId="urn:microsoft.com/office/officeart/2011/layout/CircleProcess"/>
    <dgm:cxn modelId="{B22F5E48-06CA-47E2-BB78-1AEA70DE3066}" srcId="{AE0A2E33-7D78-4E30-BA0B-C1532104BCA5}" destId="{B9F1D337-1DDA-4446-82BA-EB71914A2E90}" srcOrd="0" destOrd="0" parTransId="{CFD85BC6-1502-436D-9F36-465780826A44}" sibTransId="{20C71F95-8BAA-499E-A62B-F073865E474C}"/>
    <dgm:cxn modelId="{1B9B0AE2-8A74-4D2F-8BE9-6500317D9F53}" srcId="{6B253A59-4D7C-4386-A96A-1A63F65715FA}" destId="{2D61E40B-0629-4837-B2FC-7A906663F6E6}" srcOrd="1" destOrd="0" parTransId="{FD0440FD-B213-412D-8E8E-D53AF394F1DB}" sibTransId="{024C2D33-ED0B-4828-B298-4B46072004D1}"/>
    <dgm:cxn modelId="{D94E205E-FF15-4811-BE3B-D4B6D039EBFA}" srcId="{C02D9A86-E232-4DCB-8A31-F9C0960068E4}" destId="{14B6ABA3-A14F-4255-BB72-5311999C383F}" srcOrd="1" destOrd="0" parTransId="{0F04C73E-5137-4F6D-B256-58FBA54247B2}" sibTransId="{0B995F75-D821-4079-8963-0B80085BE1AF}"/>
    <dgm:cxn modelId="{C6310196-DB29-4E7C-B26F-5BFAA2807028}" type="presOf" srcId="{AE0A2E33-7D78-4E30-BA0B-C1532104BCA5}" destId="{7BBB9406-1A85-4A34-AB0A-D0A73ACA519B}" srcOrd="0" destOrd="0" presId="urn:microsoft.com/office/officeart/2011/layout/CircleProcess"/>
    <dgm:cxn modelId="{04608436-67B8-44FC-BAEB-F4583C675111}" type="presParOf" srcId="{AF6B3F46-E78F-4A77-84FF-D7F8E0943EB3}" destId="{E1752603-2E67-46A8-9263-6C68538784DE}" srcOrd="0" destOrd="0" presId="urn:microsoft.com/office/officeart/2011/layout/CircleProcess"/>
    <dgm:cxn modelId="{4B367084-994E-4C18-80F5-D8384EA364A7}" type="presParOf" srcId="{E1752603-2E67-46A8-9263-6C68538784DE}" destId="{60751630-BAE0-4B1B-BC39-409319E6C8F0}" srcOrd="0" destOrd="0" presId="urn:microsoft.com/office/officeart/2011/layout/CircleProcess"/>
    <dgm:cxn modelId="{EC79FE42-1FA8-4637-9079-71F24CE30A2A}" type="presParOf" srcId="{AF6B3F46-E78F-4A77-84FF-D7F8E0943EB3}" destId="{4E8E8B81-1C8F-4580-AE6B-C934E4E30004}" srcOrd="1" destOrd="0" presId="urn:microsoft.com/office/officeart/2011/layout/CircleProcess"/>
    <dgm:cxn modelId="{1BB59C73-8343-4A67-A3B0-106E106B92F0}" type="presParOf" srcId="{4E8E8B81-1C8F-4580-AE6B-C934E4E30004}" destId="{7BBB9406-1A85-4A34-AB0A-D0A73ACA519B}" srcOrd="0" destOrd="0" presId="urn:microsoft.com/office/officeart/2011/layout/CircleProcess"/>
    <dgm:cxn modelId="{411A781D-3F93-46AA-8A6F-DDA7E464F775}" type="presParOf" srcId="{AF6B3F46-E78F-4A77-84FF-D7F8E0943EB3}" destId="{C6F6896D-9495-47BC-9254-83AF4EEECB5B}" srcOrd="2" destOrd="0" presId="urn:microsoft.com/office/officeart/2011/layout/CircleProcess"/>
    <dgm:cxn modelId="{A6ECC535-BD32-4265-8AC2-ACF9F8D959BA}" type="presParOf" srcId="{AF6B3F46-E78F-4A77-84FF-D7F8E0943EB3}" destId="{4655E88B-FB75-4CD6-88FC-184E185835CC}" srcOrd="3" destOrd="0" presId="urn:microsoft.com/office/officeart/2011/layout/CircleProcess"/>
    <dgm:cxn modelId="{37845A0F-8F01-452A-83A8-104E52A2F468}" type="presParOf" srcId="{AF6B3F46-E78F-4A77-84FF-D7F8E0943EB3}" destId="{CC8EFFB5-7D8B-4BE9-9384-909F37A41EED}" srcOrd="4" destOrd="0" presId="urn:microsoft.com/office/officeart/2011/layout/CircleProcess"/>
    <dgm:cxn modelId="{23FB8A55-E0E4-4763-A81D-B63C971E6EE5}" type="presParOf" srcId="{CC8EFFB5-7D8B-4BE9-9384-909F37A41EED}" destId="{39E767B6-F5AB-4258-BD43-53EB94D7CA86}" srcOrd="0" destOrd="0" presId="urn:microsoft.com/office/officeart/2011/layout/CircleProcess"/>
    <dgm:cxn modelId="{410EEAF8-841A-440E-8042-D8583841788C}" type="presParOf" srcId="{AF6B3F46-E78F-4A77-84FF-D7F8E0943EB3}" destId="{C41CC3BF-BE39-4946-BE92-94AFB96574CA}" srcOrd="5" destOrd="0" presId="urn:microsoft.com/office/officeart/2011/layout/CircleProcess"/>
    <dgm:cxn modelId="{E8BF3ED4-100B-45BE-9BF6-1806D2C6B9EE}" type="presParOf" srcId="{C41CC3BF-BE39-4946-BE92-94AFB96574CA}" destId="{AA194872-6CE9-44F4-90E6-85F9F4D80E8D}" srcOrd="0" destOrd="0" presId="urn:microsoft.com/office/officeart/2011/layout/CircleProcess"/>
    <dgm:cxn modelId="{16B998E5-C865-41E8-B5E1-E2D837A4AFBF}" type="presParOf" srcId="{AF6B3F46-E78F-4A77-84FF-D7F8E0943EB3}" destId="{82DA09A4-559D-4BF7-9094-0BB90B78B241}" srcOrd="6" destOrd="0" presId="urn:microsoft.com/office/officeart/2011/layout/CircleProcess"/>
    <dgm:cxn modelId="{3B4A7DBC-F05C-4A87-AB62-D38A68E8F1B1}" type="presParOf" srcId="{AF6B3F46-E78F-4A77-84FF-D7F8E0943EB3}" destId="{289B3A73-0110-4E73-B655-266C77303F85}" srcOrd="7" destOrd="0" presId="urn:microsoft.com/office/officeart/2011/layout/CircleProcess"/>
    <dgm:cxn modelId="{AB6FEF0A-2CC1-4886-882C-63B887E5776F}" type="presParOf" srcId="{AF6B3F46-E78F-4A77-84FF-D7F8E0943EB3}" destId="{6B615159-F718-42AF-B902-F886FBADB503}" srcOrd="8" destOrd="0" presId="urn:microsoft.com/office/officeart/2011/layout/CircleProcess"/>
    <dgm:cxn modelId="{8E000152-452F-4736-BD3A-3D9F79FDC0D3}" type="presParOf" srcId="{6B615159-F718-42AF-B902-F886FBADB503}" destId="{A754CC1B-CC07-4CF4-B315-7A10C5AE5DF1}" srcOrd="0" destOrd="0" presId="urn:microsoft.com/office/officeart/2011/layout/CircleProcess"/>
    <dgm:cxn modelId="{2E37AAC9-5650-48AF-9B25-C4F274CDC84F}" type="presParOf" srcId="{AF6B3F46-E78F-4A77-84FF-D7F8E0943EB3}" destId="{EA68C64B-DFA0-44DF-9BE2-F8B1B5BB990A}" srcOrd="9" destOrd="0" presId="urn:microsoft.com/office/officeart/2011/layout/CircleProcess"/>
    <dgm:cxn modelId="{FBE275AF-9E9B-4589-8F44-5A8248721A1B}" type="presParOf" srcId="{EA68C64B-DFA0-44DF-9BE2-F8B1B5BB990A}" destId="{6DE9E48E-4AC4-4DEB-ACFF-924AA1C105D5}" srcOrd="0" destOrd="0" presId="urn:microsoft.com/office/officeart/2011/layout/CircleProcess"/>
    <dgm:cxn modelId="{D70F5F1B-645C-468A-A9A8-5495B5741F5A}" type="presParOf" srcId="{AF6B3F46-E78F-4A77-84FF-D7F8E0943EB3}" destId="{2FF8400D-7322-45E9-8377-EC35651C224D}" srcOrd="10" destOrd="0" presId="urn:microsoft.com/office/officeart/2011/layout/CircleProcess"/>
    <dgm:cxn modelId="{AC2D7415-65BE-4EE7-BF41-C6C8F270F260}" type="presParOf" srcId="{AF6B3F46-E78F-4A77-84FF-D7F8E0943EB3}" destId="{9B8B9F98-97F2-4A3D-9C90-9E2083914C6A}" srcOrd="11" destOrd="0" presId="urn:microsoft.com/office/officeart/2011/layout/CircleProcess"/>
    <dgm:cxn modelId="{F78297DB-2768-4CB5-925F-E91BF2653EF9}" type="presParOf" srcId="{AF6B3F46-E78F-4A77-84FF-D7F8E0943EB3}" destId="{4EDAC1F4-8544-4085-93B9-D59384A98F74}" srcOrd="12" destOrd="0" presId="urn:microsoft.com/office/officeart/2011/layout/CircleProcess"/>
    <dgm:cxn modelId="{9ED8CD5F-35C0-48EE-9AF0-0365E6F3401A}" type="presParOf" srcId="{4EDAC1F4-8544-4085-93B9-D59384A98F74}" destId="{01F3F26C-E20C-484C-84B6-87CD8BA8E69A}" srcOrd="0" destOrd="0" presId="urn:microsoft.com/office/officeart/2011/layout/CircleProcess"/>
    <dgm:cxn modelId="{ED987735-49AE-4DC4-9B30-FDF7E81B2CD4}" type="presParOf" srcId="{AF6B3F46-E78F-4A77-84FF-D7F8E0943EB3}" destId="{B439BB83-4FFB-4F74-A4AC-BBF5A25B7C9F}" srcOrd="13" destOrd="0" presId="urn:microsoft.com/office/officeart/2011/layout/CircleProcess"/>
    <dgm:cxn modelId="{80BAC9B1-2425-4867-A277-1E744D6C36E5}" type="presParOf" srcId="{B439BB83-4FFB-4F74-A4AC-BBF5A25B7C9F}" destId="{6EF59E5A-3D6D-49C2-99FA-28A6D36A6E0C}" srcOrd="0" destOrd="0" presId="urn:microsoft.com/office/officeart/2011/layout/CircleProcess"/>
    <dgm:cxn modelId="{EB62F797-07FF-41C6-B2B7-266800C9A43E}" type="presParOf" srcId="{AF6B3F46-E78F-4A77-84FF-D7F8E0943EB3}" destId="{242B9E64-E57B-47DD-A62E-B9A7D600AA86}" srcOrd="14" destOrd="0" presId="urn:microsoft.com/office/officeart/2011/layout/CircleProcess"/>
    <dgm:cxn modelId="{00A8A1D6-BEA0-4F4A-8F19-5EAFB0881002}" type="presParOf" srcId="{AF6B3F46-E78F-4A77-84FF-D7F8E0943EB3}" destId="{328AEB69-C34E-4D57-B13C-D836CEC819D0}" srcOrd="15" destOrd="0" presId="urn:microsoft.com/office/officeart/2011/layout/CircleProces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6A2F528-7647-46C0-A210-9F63AFEAC123}">
      <dsp:nvSpPr>
        <dsp:cNvPr id="0" name=""/>
        <dsp:cNvSpPr/>
      </dsp:nvSpPr>
      <dsp:spPr>
        <a:xfrm>
          <a:off x="2155940" y="0"/>
          <a:ext cx="1792707" cy="1792707"/>
        </a:xfrm>
        <a:prstGeom prst="ellipse">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marL="0" lvl="0" indent="0" algn="ctr" defTabSz="533400">
            <a:lnSpc>
              <a:spcPct val="90000"/>
            </a:lnSpc>
            <a:spcBef>
              <a:spcPct val="0"/>
            </a:spcBef>
            <a:spcAft>
              <a:spcPct val="35000"/>
            </a:spcAft>
            <a:buNone/>
          </a:pPr>
          <a:r>
            <a:rPr lang="en-US" sz="1200" b="1" kern="1200" dirty="0"/>
            <a:t>Socio-emotional processes</a:t>
          </a:r>
        </a:p>
        <a:p>
          <a:pPr marL="0" lvl="0" indent="0" algn="ctr" defTabSz="533400">
            <a:lnSpc>
              <a:spcPct val="90000"/>
            </a:lnSpc>
            <a:spcBef>
              <a:spcPct val="0"/>
            </a:spcBef>
            <a:spcAft>
              <a:spcPct val="35000"/>
            </a:spcAft>
            <a:buNone/>
          </a:pPr>
          <a:r>
            <a:rPr lang="en-US" sz="1200" kern="1200" dirty="0"/>
            <a:t>*Relationship building</a:t>
          </a:r>
        </a:p>
        <a:p>
          <a:pPr marL="0" lvl="0" indent="0" algn="ctr" defTabSz="533400">
            <a:lnSpc>
              <a:spcPct val="90000"/>
            </a:lnSpc>
            <a:spcBef>
              <a:spcPct val="0"/>
            </a:spcBef>
            <a:spcAft>
              <a:spcPct val="35000"/>
            </a:spcAft>
            <a:buNone/>
          </a:pPr>
          <a:r>
            <a:rPr lang="en-US" sz="1200" kern="1200" dirty="0"/>
            <a:t>*Cohesion</a:t>
          </a:r>
        </a:p>
        <a:p>
          <a:pPr marL="0" lvl="0" indent="0" algn="ctr" defTabSz="533400">
            <a:lnSpc>
              <a:spcPct val="90000"/>
            </a:lnSpc>
            <a:spcBef>
              <a:spcPct val="0"/>
            </a:spcBef>
            <a:spcAft>
              <a:spcPct val="35000"/>
            </a:spcAft>
            <a:buNone/>
          </a:pPr>
          <a:r>
            <a:rPr lang="en-US" sz="1200" kern="1200" dirty="0"/>
            <a:t>*Trust</a:t>
          </a:r>
        </a:p>
      </dsp:txBody>
      <dsp:txXfrm>
        <a:off x="2418476" y="262536"/>
        <a:ext cx="1267635" cy="1267635"/>
      </dsp:txXfrm>
    </dsp:sp>
    <dsp:sp modelId="{EBD047C8-4377-457F-909C-8F730E2316B5}">
      <dsp:nvSpPr>
        <dsp:cNvPr id="0" name=""/>
        <dsp:cNvSpPr/>
      </dsp:nvSpPr>
      <dsp:spPr>
        <a:xfrm rot="9345589">
          <a:off x="834965" y="438507"/>
          <a:ext cx="1350995" cy="510921"/>
        </a:xfrm>
        <a:prstGeom prst="lef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906B5696-F413-4B22-9BD2-218995C777CB}">
      <dsp:nvSpPr>
        <dsp:cNvPr id="0" name=""/>
        <dsp:cNvSpPr/>
      </dsp:nvSpPr>
      <dsp:spPr>
        <a:xfrm>
          <a:off x="79855" y="1170084"/>
          <a:ext cx="1703072" cy="1362458"/>
        </a:xfrm>
        <a:prstGeom prst="roundRect">
          <a:avLst>
            <a:gd name="adj" fmla="val 10000"/>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4765" tIns="24765" rIns="24765" bIns="24765" numCol="1" spcCol="1270" anchor="ctr" anchorCtr="0">
          <a:noAutofit/>
        </a:bodyPr>
        <a:lstStyle/>
        <a:p>
          <a:pPr marL="0" lvl="0" indent="0" algn="ctr" defTabSz="577850">
            <a:lnSpc>
              <a:spcPct val="90000"/>
            </a:lnSpc>
            <a:spcBef>
              <a:spcPct val="0"/>
            </a:spcBef>
            <a:spcAft>
              <a:spcPct val="35000"/>
            </a:spcAft>
            <a:buNone/>
          </a:pPr>
          <a:r>
            <a:rPr lang="en-US" sz="1300" b="1" kern="1200" dirty="0"/>
            <a:t>Inputs</a:t>
          </a:r>
        </a:p>
        <a:p>
          <a:pPr marL="0" lvl="0" indent="0" algn="ctr" defTabSz="577850">
            <a:lnSpc>
              <a:spcPct val="90000"/>
            </a:lnSpc>
            <a:spcBef>
              <a:spcPct val="0"/>
            </a:spcBef>
            <a:spcAft>
              <a:spcPct val="35000"/>
            </a:spcAft>
            <a:buNone/>
          </a:pPr>
          <a:r>
            <a:rPr lang="en-US" sz="1300" kern="1200" dirty="0"/>
            <a:t>*Design</a:t>
          </a:r>
        </a:p>
        <a:p>
          <a:pPr marL="0" lvl="0" indent="0" algn="ctr" defTabSz="577850">
            <a:lnSpc>
              <a:spcPct val="90000"/>
            </a:lnSpc>
            <a:spcBef>
              <a:spcPct val="0"/>
            </a:spcBef>
            <a:spcAft>
              <a:spcPct val="35000"/>
            </a:spcAft>
            <a:buNone/>
          </a:pPr>
          <a:r>
            <a:rPr lang="en-US" sz="1300" kern="1200" dirty="0"/>
            <a:t>*Culture</a:t>
          </a:r>
        </a:p>
        <a:p>
          <a:pPr marL="0" lvl="0" indent="0" algn="ctr" defTabSz="577850">
            <a:lnSpc>
              <a:spcPct val="90000"/>
            </a:lnSpc>
            <a:spcBef>
              <a:spcPct val="0"/>
            </a:spcBef>
            <a:spcAft>
              <a:spcPct val="35000"/>
            </a:spcAft>
            <a:buNone/>
          </a:pPr>
          <a:r>
            <a:rPr lang="en-US" sz="1300" kern="1200" dirty="0"/>
            <a:t>*Technical</a:t>
          </a:r>
        </a:p>
        <a:p>
          <a:pPr marL="0" lvl="0" indent="0" algn="ctr" defTabSz="577850">
            <a:lnSpc>
              <a:spcPct val="90000"/>
            </a:lnSpc>
            <a:spcBef>
              <a:spcPct val="0"/>
            </a:spcBef>
            <a:spcAft>
              <a:spcPct val="35000"/>
            </a:spcAft>
            <a:buNone/>
          </a:pPr>
          <a:r>
            <a:rPr lang="en-US" sz="1300" kern="1200" dirty="0"/>
            <a:t>*Training</a:t>
          </a:r>
        </a:p>
      </dsp:txBody>
      <dsp:txXfrm>
        <a:off x="119760" y="1209989"/>
        <a:ext cx="1623262" cy="1282648"/>
      </dsp:txXfrm>
    </dsp:sp>
    <dsp:sp modelId="{DCECC17A-666F-47E8-B028-516D3A9A282C}">
      <dsp:nvSpPr>
        <dsp:cNvPr id="0" name=""/>
        <dsp:cNvSpPr/>
      </dsp:nvSpPr>
      <dsp:spPr>
        <a:xfrm rot="1517318">
          <a:off x="3937189" y="447447"/>
          <a:ext cx="1347188" cy="510921"/>
        </a:xfrm>
        <a:prstGeom prst="rightArrow">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515C57C6-AB14-4749-B014-3C5BD0C516BC}">
      <dsp:nvSpPr>
        <dsp:cNvPr id="0" name=""/>
        <dsp:cNvSpPr/>
      </dsp:nvSpPr>
      <dsp:spPr>
        <a:xfrm>
          <a:off x="4300189" y="1207012"/>
          <a:ext cx="1703072" cy="1362458"/>
        </a:xfrm>
        <a:prstGeom prst="roundRect">
          <a:avLst>
            <a:gd name="adj" fmla="val 10000"/>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4765" tIns="24765" rIns="24765" bIns="24765" numCol="1" spcCol="1270" anchor="ctr" anchorCtr="0">
          <a:noAutofit/>
        </a:bodyPr>
        <a:lstStyle/>
        <a:p>
          <a:pPr marL="0" lvl="0" indent="0" algn="ctr" defTabSz="577850">
            <a:lnSpc>
              <a:spcPct val="90000"/>
            </a:lnSpc>
            <a:spcBef>
              <a:spcPct val="0"/>
            </a:spcBef>
            <a:spcAft>
              <a:spcPct val="35000"/>
            </a:spcAft>
            <a:buNone/>
          </a:pPr>
          <a:r>
            <a:rPr lang="en-US" sz="1300" b="1" kern="1200" dirty="0"/>
            <a:t>Outputs</a:t>
          </a:r>
        </a:p>
        <a:p>
          <a:pPr marL="0" lvl="0" indent="0" algn="ctr" defTabSz="577850">
            <a:lnSpc>
              <a:spcPct val="90000"/>
            </a:lnSpc>
            <a:spcBef>
              <a:spcPct val="0"/>
            </a:spcBef>
            <a:spcAft>
              <a:spcPct val="35000"/>
            </a:spcAft>
            <a:buNone/>
          </a:pPr>
          <a:r>
            <a:rPr lang="en-US" sz="1300" b="0" kern="1200" dirty="0"/>
            <a:t>*Performance</a:t>
          </a:r>
        </a:p>
        <a:p>
          <a:pPr marL="0" lvl="0" indent="0" algn="ctr" defTabSz="577850">
            <a:lnSpc>
              <a:spcPct val="90000"/>
            </a:lnSpc>
            <a:spcBef>
              <a:spcPct val="0"/>
            </a:spcBef>
            <a:spcAft>
              <a:spcPct val="35000"/>
            </a:spcAft>
            <a:buNone/>
          </a:pPr>
          <a:r>
            <a:rPr lang="en-US" sz="1300" b="0" kern="1200" dirty="0"/>
            <a:t>*Satisfaction</a:t>
          </a:r>
        </a:p>
      </dsp:txBody>
      <dsp:txXfrm>
        <a:off x="4340094" y="1246917"/>
        <a:ext cx="1623262" cy="1282648"/>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070D7C7-7B26-493B-A1D9-EF3B89396B15}">
      <dsp:nvSpPr>
        <dsp:cNvPr id="0" name=""/>
        <dsp:cNvSpPr/>
      </dsp:nvSpPr>
      <dsp:spPr>
        <a:xfrm>
          <a:off x="696894" y="262521"/>
          <a:ext cx="1679198" cy="1690187"/>
        </a:xfrm>
        <a:prstGeom prst="ellipse">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marL="0" lvl="0" indent="0" algn="ctr" defTabSz="488950">
            <a:lnSpc>
              <a:spcPct val="90000"/>
            </a:lnSpc>
            <a:spcBef>
              <a:spcPct val="0"/>
            </a:spcBef>
            <a:spcAft>
              <a:spcPct val="35000"/>
            </a:spcAft>
            <a:buNone/>
          </a:pPr>
          <a:r>
            <a:rPr lang="en-US" sz="1100" b="1" kern="1200" dirty="0"/>
            <a:t>Task Processes</a:t>
          </a:r>
        </a:p>
        <a:p>
          <a:pPr marL="0" lvl="0" indent="0" algn="ctr" defTabSz="488950">
            <a:lnSpc>
              <a:spcPct val="90000"/>
            </a:lnSpc>
            <a:spcBef>
              <a:spcPct val="0"/>
            </a:spcBef>
            <a:spcAft>
              <a:spcPct val="35000"/>
            </a:spcAft>
            <a:buNone/>
          </a:pPr>
          <a:r>
            <a:rPr lang="en-US" sz="1100" kern="1200" dirty="0"/>
            <a:t>*Communication</a:t>
          </a:r>
        </a:p>
        <a:p>
          <a:pPr marL="0" lvl="0" indent="0" algn="ctr" defTabSz="488950">
            <a:lnSpc>
              <a:spcPct val="90000"/>
            </a:lnSpc>
            <a:spcBef>
              <a:spcPct val="0"/>
            </a:spcBef>
            <a:spcAft>
              <a:spcPct val="35000"/>
            </a:spcAft>
            <a:buNone/>
          </a:pPr>
          <a:r>
            <a:rPr lang="en-US" sz="1100" kern="1200" dirty="0"/>
            <a:t>*Coordination</a:t>
          </a:r>
        </a:p>
        <a:p>
          <a:pPr marL="0" lvl="0" indent="0" algn="ctr" defTabSz="488950">
            <a:lnSpc>
              <a:spcPct val="90000"/>
            </a:lnSpc>
            <a:spcBef>
              <a:spcPct val="0"/>
            </a:spcBef>
            <a:spcAft>
              <a:spcPct val="35000"/>
            </a:spcAft>
            <a:buNone/>
          </a:pPr>
          <a:r>
            <a:rPr lang="en-US" sz="1100" kern="1200" dirty="0"/>
            <a:t>*Task-Technology-Structure fit</a:t>
          </a:r>
        </a:p>
      </dsp:txBody>
      <dsp:txXfrm>
        <a:off x="942807" y="510043"/>
        <a:ext cx="1187372" cy="1195143"/>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12C33D9-FF2C-457A-A9ED-F09690F3D706}">
      <dsp:nvSpPr>
        <dsp:cNvPr id="0" name=""/>
        <dsp:cNvSpPr/>
      </dsp:nvSpPr>
      <dsp:spPr>
        <a:xfrm>
          <a:off x="3169593" y="1808209"/>
          <a:ext cx="1375381" cy="1375381"/>
        </a:xfrm>
        <a:prstGeom prst="ellipse">
          <a:avLst/>
        </a:prstGeom>
        <a:solidFill>
          <a:schemeClr val="accent1">
            <a:hueOff val="0"/>
            <a:satOff val="0"/>
            <a:lumOff val="0"/>
            <a:alphaOff val="0"/>
          </a:schemeClr>
        </a:solidFill>
        <a:ln>
          <a:noFill/>
        </a:ln>
        <a:effectLst/>
        <a:sp3d extrusionH="381000" contourW="38100" prstMaterial="matte">
          <a:contourClr>
            <a:schemeClr val="lt1"/>
          </a:contourClr>
        </a:sp3d>
      </dsp:spPr>
      <dsp:style>
        <a:lnRef idx="0">
          <a:scrgbClr r="0" g="0" b="0"/>
        </a:lnRef>
        <a:fillRef idx="1">
          <a:scrgbClr r="0" g="0" b="0"/>
        </a:fillRef>
        <a:effectRef idx="0">
          <a:scrgbClr r="0" g="0" b="0"/>
        </a:effectRef>
        <a:fontRef idx="minor">
          <a:schemeClr val="lt1"/>
        </a:fontRef>
      </dsp:style>
      <dsp:txBody>
        <a:bodyPr spcFirstLastPara="0" vert="horz" wrap="square" lIns="8255" tIns="8255" rIns="8255" bIns="8255" numCol="1" spcCol="1270" anchor="ctr" anchorCtr="0">
          <a:noAutofit/>
        </a:bodyPr>
        <a:lstStyle/>
        <a:p>
          <a:pPr marL="0" lvl="0" indent="0" algn="ctr" defTabSz="577850">
            <a:lnSpc>
              <a:spcPct val="90000"/>
            </a:lnSpc>
            <a:spcBef>
              <a:spcPct val="0"/>
            </a:spcBef>
            <a:spcAft>
              <a:spcPct val="35000"/>
            </a:spcAft>
            <a:buNone/>
          </a:pPr>
          <a:r>
            <a:rPr lang="en-US" sz="1300" b="1" kern="1200" dirty="0"/>
            <a:t>Technology and Leadership</a:t>
          </a:r>
        </a:p>
      </dsp:txBody>
      <dsp:txXfrm>
        <a:off x="3371013" y="2009629"/>
        <a:ext cx="972541" cy="972541"/>
      </dsp:txXfrm>
    </dsp:sp>
    <dsp:sp modelId="{702A74B5-C7AA-40F2-872B-AF4DA8640FF3}">
      <dsp:nvSpPr>
        <dsp:cNvPr id="0" name=""/>
        <dsp:cNvSpPr/>
      </dsp:nvSpPr>
      <dsp:spPr>
        <a:xfrm rot="16200000">
          <a:off x="3649933" y="1584813"/>
          <a:ext cx="414701" cy="32091"/>
        </a:xfrm>
        <a:custGeom>
          <a:avLst/>
          <a:gdLst/>
          <a:ahLst/>
          <a:cxnLst/>
          <a:rect l="0" t="0" r="0" b="0"/>
          <a:pathLst>
            <a:path>
              <a:moveTo>
                <a:pt x="0" y="16045"/>
              </a:moveTo>
              <a:lnTo>
                <a:pt x="414701" y="16045"/>
              </a:lnTo>
            </a:path>
          </a:pathLst>
        </a:custGeom>
        <a:noFill/>
        <a:ln w="15875" cap="rnd" cmpd="sng" algn="ctr">
          <a:solidFill>
            <a:schemeClr val="accent1">
              <a:shade val="60000"/>
              <a:hueOff val="0"/>
              <a:satOff val="0"/>
              <a:lumOff val="0"/>
              <a:alphaOff val="0"/>
            </a:schemeClr>
          </a:solidFill>
          <a:prstDash val="solid"/>
        </a:ln>
        <a:effectLst/>
        <a:sp3d z="-40000"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dirty="0"/>
        </a:p>
      </dsp:txBody>
      <dsp:txXfrm>
        <a:off x="3846916" y="1590491"/>
        <a:ext cx="20735" cy="20735"/>
      </dsp:txXfrm>
    </dsp:sp>
    <dsp:sp modelId="{3B8143BD-591F-42BA-B75F-98BB122DE594}">
      <dsp:nvSpPr>
        <dsp:cNvPr id="0" name=""/>
        <dsp:cNvSpPr/>
      </dsp:nvSpPr>
      <dsp:spPr>
        <a:xfrm>
          <a:off x="3169593" y="18126"/>
          <a:ext cx="1375381" cy="1375381"/>
        </a:xfrm>
        <a:prstGeom prst="ellipse">
          <a:avLst/>
        </a:prstGeom>
        <a:solidFill>
          <a:schemeClr val="accent1">
            <a:hueOff val="0"/>
            <a:satOff val="0"/>
            <a:lumOff val="0"/>
            <a:alphaOff val="0"/>
          </a:schemeClr>
        </a:solidFill>
        <a:ln>
          <a:noFill/>
        </a:ln>
        <a:effectLst/>
        <a:sp3d extrusionH="381000" contourW="38100" prstMaterial="matte">
          <a:contourClr>
            <a:schemeClr val="lt1"/>
          </a:contourClr>
        </a:sp3d>
      </dsp:spPr>
      <dsp:style>
        <a:lnRef idx="0">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marL="0" lvl="0" indent="0" algn="ctr" defTabSz="533400">
            <a:lnSpc>
              <a:spcPct val="90000"/>
            </a:lnSpc>
            <a:spcBef>
              <a:spcPct val="0"/>
            </a:spcBef>
            <a:spcAft>
              <a:spcPct val="35000"/>
            </a:spcAft>
            <a:buNone/>
          </a:pPr>
          <a:r>
            <a:rPr lang="en-US" sz="1200" b="1" kern="1200" dirty="0"/>
            <a:t>Trust</a:t>
          </a:r>
        </a:p>
      </dsp:txBody>
      <dsp:txXfrm>
        <a:off x="3371013" y="219546"/>
        <a:ext cx="972541" cy="972541"/>
      </dsp:txXfrm>
    </dsp:sp>
    <dsp:sp modelId="{A76B4F11-039D-41A8-BF03-64A48FAAB730}">
      <dsp:nvSpPr>
        <dsp:cNvPr id="0" name=""/>
        <dsp:cNvSpPr/>
      </dsp:nvSpPr>
      <dsp:spPr>
        <a:xfrm rot="20520000">
          <a:off x="4501168" y="2203271"/>
          <a:ext cx="414701" cy="32091"/>
        </a:xfrm>
        <a:custGeom>
          <a:avLst/>
          <a:gdLst/>
          <a:ahLst/>
          <a:cxnLst/>
          <a:rect l="0" t="0" r="0" b="0"/>
          <a:pathLst>
            <a:path>
              <a:moveTo>
                <a:pt x="0" y="16045"/>
              </a:moveTo>
              <a:lnTo>
                <a:pt x="414701" y="16045"/>
              </a:lnTo>
            </a:path>
          </a:pathLst>
        </a:custGeom>
        <a:noFill/>
        <a:ln w="15875" cap="rnd" cmpd="sng" algn="ctr">
          <a:solidFill>
            <a:schemeClr val="accent1">
              <a:shade val="60000"/>
              <a:hueOff val="0"/>
              <a:satOff val="0"/>
              <a:lumOff val="0"/>
              <a:alphaOff val="0"/>
            </a:schemeClr>
          </a:solidFill>
          <a:prstDash val="solid"/>
        </a:ln>
        <a:effectLst/>
        <a:sp3d z="-40000"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dirty="0"/>
        </a:p>
      </dsp:txBody>
      <dsp:txXfrm>
        <a:off x="4698151" y="2208949"/>
        <a:ext cx="20735" cy="20735"/>
      </dsp:txXfrm>
    </dsp:sp>
    <dsp:sp modelId="{890E2F5E-6898-462A-9974-686382F59AB7}">
      <dsp:nvSpPr>
        <dsp:cNvPr id="0" name=""/>
        <dsp:cNvSpPr/>
      </dsp:nvSpPr>
      <dsp:spPr>
        <a:xfrm>
          <a:off x="4872063" y="1255043"/>
          <a:ext cx="1375381" cy="1375381"/>
        </a:xfrm>
        <a:prstGeom prst="ellipse">
          <a:avLst/>
        </a:prstGeom>
        <a:solidFill>
          <a:schemeClr val="accent1">
            <a:hueOff val="0"/>
            <a:satOff val="0"/>
            <a:lumOff val="0"/>
            <a:alphaOff val="0"/>
          </a:schemeClr>
        </a:solidFill>
        <a:ln>
          <a:noFill/>
        </a:ln>
        <a:effectLst/>
        <a:sp3d extrusionH="381000" contourW="38100" prstMaterial="matte">
          <a:contourClr>
            <a:schemeClr val="lt1"/>
          </a:contourClr>
        </a:sp3d>
      </dsp:spPr>
      <dsp:style>
        <a:lnRef idx="0">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marL="0" lvl="0" indent="0" algn="ctr" defTabSz="533400">
            <a:lnSpc>
              <a:spcPct val="90000"/>
            </a:lnSpc>
            <a:spcBef>
              <a:spcPct val="0"/>
            </a:spcBef>
            <a:spcAft>
              <a:spcPct val="35000"/>
            </a:spcAft>
            <a:buNone/>
          </a:pPr>
          <a:r>
            <a:rPr lang="en-US" sz="1200" b="1" kern="1200" dirty="0"/>
            <a:t>Relationship building</a:t>
          </a:r>
        </a:p>
      </dsp:txBody>
      <dsp:txXfrm>
        <a:off x="5073483" y="1456463"/>
        <a:ext cx="972541" cy="972541"/>
      </dsp:txXfrm>
    </dsp:sp>
    <dsp:sp modelId="{6F355304-C068-49D9-8AFE-318E59D0347B}">
      <dsp:nvSpPr>
        <dsp:cNvPr id="0" name=""/>
        <dsp:cNvSpPr/>
      </dsp:nvSpPr>
      <dsp:spPr>
        <a:xfrm rot="3240000">
          <a:off x="4176025" y="3203958"/>
          <a:ext cx="414701" cy="32091"/>
        </a:xfrm>
        <a:custGeom>
          <a:avLst/>
          <a:gdLst/>
          <a:ahLst/>
          <a:cxnLst/>
          <a:rect l="0" t="0" r="0" b="0"/>
          <a:pathLst>
            <a:path>
              <a:moveTo>
                <a:pt x="0" y="16045"/>
              </a:moveTo>
              <a:lnTo>
                <a:pt x="414701" y="16045"/>
              </a:lnTo>
            </a:path>
          </a:pathLst>
        </a:custGeom>
        <a:noFill/>
        <a:ln w="15875" cap="rnd" cmpd="sng" algn="ctr">
          <a:solidFill>
            <a:schemeClr val="accent1">
              <a:shade val="60000"/>
              <a:hueOff val="0"/>
              <a:satOff val="0"/>
              <a:lumOff val="0"/>
              <a:alphaOff val="0"/>
            </a:schemeClr>
          </a:solidFill>
          <a:prstDash val="solid"/>
        </a:ln>
        <a:effectLst/>
        <a:sp3d z="-40000"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dirty="0"/>
        </a:p>
      </dsp:txBody>
      <dsp:txXfrm>
        <a:off x="4373008" y="3209636"/>
        <a:ext cx="20735" cy="20735"/>
      </dsp:txXfrm>
    </dsp:sp>
    <dsp:sp modelId="{174CE9ED-8ACE-4CBB-B97E-28516E2A80B0}">
      <dsp:nvSpPr>
        <dsp:cNvPr id="0" name=""/>
        <dsp:cNvSpPr/>
      </dsp:nvSpPr>
      <dsp:spPr>
        <a:xfrm>
          <a:off x="4221777" y="3256417"/>
          <a:ext cx="1375381" cy="1375381"/>
        </a:xfrm>
        <a:prstGeom prst="ellipse">
          <a:avLst/>
        </a:prstGeom>
        <a:solidFill>
          <a:schemeClr val="accent1">
            <a:hueOff val="0"/>
            <a:satOff val="0"/>
            <a:lumOff val="0"/>
            <a:alphaOff val="0"/>
          </a:schemeClr>
        </a:solidFill>
        <a:ln>
          <a:noFill/>
        </a:ln>
        <a:effectLst/>
        <a:sp3d extrusionH="381000" contourW="38100" prstMaterial="matte">
          <a:contourClr>
            <a:schemeClr val="lt1"/>
          </a:contourClr>
        </a:sp3d>
      </dsp:spPr>
      <dsp:style>
        <a:lnRef idx="0">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marL="0" lvl="0" indent="0" algn="ctr" defTabSz="533400">
            <a:lnSpc>
              <a:spcPct val="90000"/>
            </a:lnSpc>
            <a:spcBef>
              <a:spcPct val="0"/>
            </a:spcBef>
            <a:spcAft>
              <a:spcPct val="35000"/>
            </a:spcAft>
            <a:buNone/>
          </a:pPr>
          <a:r>
            <a:rPr lang="en-US" sz="1200" b="1" kern="1200" dirty="0"/>
            <a:t>Cultural differences</a:t>
          </a:r>
        </a:p>
      </dsp:txBody>
      <dsp:txXfrm>
        <a:off x="4423197" y="3457837"/>
        <a:ext cx="972541" cy="972541"/>
      </dsp:txXfrm>
    </dsp:sp>
    <dsp:sp modelId="{B4AA3F6E-BEC7-4B5B-B620-D49FC9402CC2}">
      <dsp:nvSpPr>
        <dsp:cNvPr id="0" name=""/>
        <dsp:cNvSpPr/>
      </dsp:nvSpPr>
      <dsp:spPr>
        <a:xfrm rot="7560000">
          <a:off x="3123840" y="3203958"/>
          <a:ext cx="414701" cy="32091"/>
        </a:xfrm>
        <a:custGeom>
          <a:avLst/>
          <a:gdLst/>
          <a:ahLst/>
          <a:cxnLst/>
          <a:rect l="0" t="0" r="0" b="0"/>
          <a:pathLst>
            <a:path>
              <a:moveTo>
                <a:pt x="0" y="16045"/>
              </a:moveTo>
              <a:lnTo>
                <a:pt x="414701" y="16045"/>
              </a:lnTo>
            </a:path>
          </a:pathLst>
        </a:custGeom>
        <a:noFill/>
        <a:ln w="15875" cap="rnd" cmpd="sng" algn="ctr">
          <a:solidFill>
            <a:schemeClr val="accent1">
              <a:shade val="60000"/>
              <a:hueOff val="0"/>
              <a:satOff val="0"/>
              <a:lumOff val="0"/>
              <a:alphaOff val="0"/>
            </a:schemeClr>
          </a:solidFill>
          <a:prstDash val="solid"/>
        </a:ln>
        <a:effectLst/>
        <a:sp3d z="-40000"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dirty="0"/>
        </a:p>
      </dsp:txBody>
      <dsp:txXfrm rot="10800000">
        <a:off x="3320824" y="3209636"/>
        <a:ext cx="20735" cy="20735"/>
      </dsp:txXfrm>
    </dsp:sp>
    <dsp:sp modelId="{F92EC2CD-88A7-481D-BF4B-9AAFC1213A2A}">
      <dsp:nvSpPr>
        <dsp:cNvPr id="0" name=""/>
        <dsp:cNvSpPr/>
      </dsp:nvSpPr>
      <dsp:spPr>
        <a:xfrm>
          <a:off x="2117408" y="3256417"/>
          <a:ext cx="1375381" cy="1375381"/>
        </a:xfrm>
        <a:prstGeom prst="ellipse">
          <a:avLst/>
        </a:prstGeom>
        <a:solidFill>
          <a:schemeClr val="accent1">
            <a:hueOff val="0"/>
            <a:satOff val="0"/>
            <a:lumOff val="0"/>
            <a:alphaOff val="0"/>
          </a:schemeClr>
        </a:solidFill>
        <a:ln>
          <a:noFill/>
        </a:ln>
        <a:effectLst/>
        <a:sp3d extrusionH="381000" contourW="38100" prstMaterial="matte">
          <a:contourClr>
            <a:schemeClr val="lt1"/>
          </a:contourClr>
        </a:sp3d>
      </dsp:spPr>
      <dsp:style>
        <a:lnRef idx="0">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marL="0" lvl="0" indent="0" algn="ctr" defTabSz="533400">
            <a:lnSpc>
              <a:spcPct val="90000"/>
            </a:lnSpc>
            <a:spcBef>
              <a:spcPct val="0"/>
            </a:spcBef>
            <a:spcAft>
              <a:spcPct val="35000"/>
            </a:spcAft>
            <a:buNone/>
          </a:pPr>
          <a:r>
            <a:rPr lang="en-US" sz="1200" b="1" kern="1200" dirty="0"/>
            <a:t>Distance and time difference</a:t>
          </a:r>
        </a:p>
      </dsp:txBody>
      <dsp:txXfrm>
        <a:off x="2318828" y="3457837"/>
        <a:ext cx="972541" cy="972541"/>
      </dsp:txXfrm>
    </dsp:sp>
    <dsp:sp modelId="{7FE2EED1-D7A9-4493-8B0C-538FF1977783}">
      <dsp:nvSpPr>
        <dsp:cNvPr id="0" name=""/>
        <dsp:cNvSpPr/>
      </dsp:nvSpPr>
      <dsp:spPr>
        <a:xfrm rot="11880000">
          <a:off x="2798697" y="2203271"/>
          <a:ext cx="414701" cy="32091"/>
        </a:xfrm>
        <a:custGeom>
          <a:avLst/>
          <a:gdLst/>
          <a:ahLst/>
          <a:cxnLst/>
          <a:rect l="0" t="0" r="0" b="0"/>
          <a:pathLst>
            <a:path>
              <a:moveTo>
                <a:pt x="0" y="16045"/>
              </a:moveTo>
              <a:lnTo>
                <a:pt x="414701" y="16045"/>
              </a:lnTo>
            </a:path>
          </a:pathLst>
        </a:custGeom>
        <a:noFill/>
        <a:ln w="15875" cap="rnd" cmpd="sng" algn="ctr">
          <a:solidFill>
            <a:schemeClr val="accent1">
              <a:shade val="60000"/>
              <a:hueOff val="0"/>
              <a:satOff val="0"/>
              <a:lumOff val="0"/>
              <a:alphaOff val="0"/>
            </a:schemeClr>
          </a:solidFill>
          <a:prstDash val="solid"/>
        </a:ln>
        <a:effectLst/>
        <a:sp3d z="-40000"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dirty="0"/>
        </a:p>
      </dsp:txBody>
      <dsp:txXfrm rot="10800000">
        <a:off x="2995681" y="2208949"/>
        <a:ext cx="20735" cy="20735"/>
      </dsp:txXfrm>
    </dsp:sp>
    <dsp:sp modelId="{E3B65597-F9C0-47FD-9247-A450DD9E9809}">
      <dsp:nvSpPr>
        <dsp:cNvPr id="0" name=""/>
        <dsp:cNvSpPr/>
      </dsp:nvSpPr>
      <dsp:spPr>
        <a:xfrm>
          <a:off x="1467122" y="1255043"/>
          <a:ext cx="1375381" cy="1375381"/>
        </a:xfrm>
        <a:prstGeom prst="ellipse">
          <a:avLst/>
        </a:prstGeom>
        <a:solidFill>
          <a:schemeClr val="accent1">
            <a:hueOff val="0"/>
            <a:satOff val="0"/>
            <a:lumOff val="0"/>
            <a:alphaOff val="0"/>
          </a:schemeClr>
        </a:solidFill>
        <a:ln>
          <a:noFill/>
        </a:ln>
        <a:effectLst/>
        <a:sp3d extrusionH="381000" contourW="38100" prstMaterial="matte">
          <a:contourClr>
            <a:schemeClr val="lt1"/>
          </a:contourClr>
        </a:sp3d>
      </dsp:spPr>
      <dsp:style>
        <a:lnRef idx="0">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marL="0" lvl="0" indent="0" algn="ctr" defTabSz="533400">
            <a:lnSpc>
              <a:spcPct val="90000"/>
            </a:lnSpc>
            <a:spcBef>
              <a:spcPct val="0"/>
            </a:spcBef>
            <a:spcAft>
              <a:spcPct val="35000"/>
            </a:spcAft>
            <a:buNone/>
          </a:pPr>
          <a:r>
            <a:rPr lang="en-US" sz="1200" b="1" kern="1200" dirty="0"/>
            <a:t>Training</a:t>
          </a:r>
        </a:p>
      </dsp:txBody>
      <dsp:txXfrm>
        <a:off x="1668542" y="1456463"/>
        <a:ext cx="972541" cy="972541"/>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8D0792F-97BD-46E7-A27C-9B71A8D0F892}">
      <dsp:nvSpPr>
        <dsp:cNvPr id="0" name=""/>
        <dsp:cNvSpPr/>
      </dsp:nvSpPr>
      <dsp:spPr>
        <a:xfrm rot="5400000">
          <a:off x="-179735" y="183537"/>
          <a:ext cx="1198237" cy="838766"/>
        </a:xfrm>
        <a:prstGeom prst="chevron">
          <a:avLst/>
        </a:prstGeom>
        <a:solidFill>
          <a:schemeClr val="accent1">
            <a:hueOff val="0"/>
            <a:satOff val="0"/>
            <a:lumOff val="0"/>
            <a:alphaOff val="0"/>
          </a:schemeClr>
        </a:solidFill>
        <a:ln w="1587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080" tIns="5080" rIns="5080" bIns="5080" numCol="1" spcCol="1270" anchor="ctr" anchorCtr="0">
          <a:noAutofit/>
        </a:bodyPr>
        <a:lstStyle/>
        <a:p>
          <a:pPr marL="0" lvl="0" indent="0" algn="ctr" defTabSz="355600">
            <a:lnSpc>
              <a:spcPct val="90000"/>
            </a:lnSpc>
            <a:spcBef>
              <a:spcPct val="0"/>
            </a:spcBef>
            <a:spcAft>
              <a:spcPct val="35000"/>
            </a:spcAft>
            <a:buNone/>
          </a:pPr>
          <a:r>
            <a:rPr lang="en-US" sz="800" b="1" kern="1200" dirty="0"/>
            <a:t>E-Leadership</a:t>
          </a:r>
        </a:p>
      </dsp:txBody>
      <dsp:txXfrm rot="-5400000">
        <a:off x="1" y="423184"/>
        <a:ext cx="838766" cy="359471"/>
      </dsp:txXfrm>
    </dsp:sp>
    <dsp:sp modelId="{D3F79919-3EFD-4E35-AF90-4FBE1DC5298A}">
      <dsp:nvSpPr>
        <dsp:cNvPr id="0" name=""/>
        <dsp:cNvSpPr/>
      </dsp:nvSpPr>
      <dsp:spPr>
        <a:xfrm rot="5400000">
          <a:off x="4186865" y="-3344297"/>
          <a:ext cx="778854" cy="7475053"/>
        </a:xfrm>
        <a:prstGeom prst="round2SameRect">
          <a:avLst/>
        </a:prstGeom>
        <a:solidFill>
          <a:schemeClr val="lt1">
            <a:alpha val="90000"/>
            <a:hueOff val="0"/>
            <a:satOff val="0"/>
            <a:lumOff val="0"/>
            <a:alphaOff val="0"/>
          </a:schemeClr>
        </a:solidFill>
        <a:ln w="1587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9568" tIns="8890" rIns="8890" bIns="8890" numCol="1" spcCol="1270" anchor="ctr" anchorCtr="0">
          <a:noAutofit/>
        </a:bodyPr>
        <a:lstStyle/>
        <a:p>
          <a:pPr marL="114300" lvl="1" indent="-114300" algn="l" defTabSz="622300">
            <a:lnSpc>
              <a:spcPct val="90000"/>
            </a:lnSpc>
            <a:spcBef>
              <a:spcPct val="0"/>
            </a:spcBef>
            <a:spcAft>
              <a:spcPct val="15000"/>
            </a:spcAft>
            <a:buChar char="•"/>
          </a:pPr>
          <a:r>
            <a:rPr lang="en-US" sz="1400" kern="1200" dirty="0"/>
            <a:t>A social influence process mediated by advanced information technology (AIT) to produce a change in attitudes, feelings, thinking, behavior, and/or performance with individuals, groups, and/or organizations.</a:t>
          </a:r>
        </a:p>
      </dsp:txBody>
      <dsp:txXfrm rot="-5400000">
        <a:off x="838766" y="41823"/>
        <a:ext cx="7437032" cy="702812"/>
      </dsp:txXfrm>
    </dsp:sp>
    <dsp:sp modelId="{83EC08CE-E92C-4F4E-B6F0-7F05743AB924}">
      <dsp:nvSpPr>
        <dsp:cNvPr id="0" name=""/>
        <dsp:cNvSpPr/>
      </dsp:nvSpPr>
      <dsp:spPr>
        <a:xfrm rot="5400000">
          <a:off x="-179735" y="1234515"/>
          <a:ext cx="1198237" cy="838766"/>
        </a:xfrm>
        <a:prstGeom prst="chevron">
          <a:avLst/>
        </a:prstGeom>
        <a:solidFill>
          <a:schemeClr val="accent1">
            <a:hueOff val="0"/>
            <a:satOff val="0"/>
            <a:lumOff val="0"/>
            <a:alphaOff val="0"/>
          </a:schemeClr>
        </a:solidFill>
        <a:ln w="1587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080" tIns="5080" rIns="5080" bIns="5080" numCol="1" spcCol="1270" anchor="ctr" anchorCtr="0">
          <a:noAutofit/>
        </a:bodyPr>
        <a:lstStyle/>
        <a:p>
          <a:pPr marL="0" lvl="0" indent="0" algn="ctr" defTabSz="355600">
            <a:lnSpc>
              <a:spcPct val="90000"/>
            </a:lnSpc>
            <a:spcBef>
              <a:spcPct val="0"/>
            </a:spcBef>
            <a:spcAft>
              <a:spcPct val="35000"/>
            </a:spcAft>
            <a:buNone/>
          </a:pPr>
          <a:r>
            <a:rPr lang="en-US" sz="800" b="1" kern="1200" dirty="0"/>
            <a:t>Transactional</a:t>
          </a:r>
          <a:r>
            <a:rPr lang="en-US" sz="900" b="1" kern="1200" dirty="0"/>
            <a:t> </a:t>
          </a:r>
          <a:r>
            <a:rPr lang="en-US" sz="800" b="1" kern="1200" dirty="0"/>
            <a:t>Leadership</a:t>
          </a:r>
        </a:p>
      </dsp:txBody>
      <dsp:txXfrm rot="-5400000">
        <a:off x="1" y="1474162"/>
        <a:ext cx="838766" cy="359471"/>
      </dsp:txXfrm>
    </dsp:sp>
    <dsp:sp modelId="{D736AF69-C14F-4B10-B6C1-6FA2A03B21CD}">
      <dsp:nvSpPr>
        <dsp:cNvPr id="0" name=""/>
        <dsp:cNvSpPr/>
      </dsp:nvSpPr>
      <dsp:spPr>
        <a:xfrm rot="5400000">
          <a:off x="4186865" y="-2293320"/>
          <a:ext cx="778854" cy="7475053"/>
        </a:xfrm>
        <a:prstGeom prst="round2SameRect">
          <a:avLst/>
        </a:prstGeom>
        <a:solidFill>
          <a:schemeClr val="lt1">
            <a:alpha val="90000"/>
            <a:hueOff val="0"/>
            <a:satOff val="0"/>
            <a:lumOff val="0"/>
            <a:alphaOff val="0"/>
          </a:schemeClr>
        </a:solidFill>
        <a:ln w="1587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9568" tIns="8890" rIns="8890" bIns="8890" numCol="1" spcCol="1270" anchor="ctr" anchorCtr="0">
          <a:noAutofit/>
        </a:bodyPr>
        <a:lstStyle/>
        <a:p>
          <a:pPr marL="114300" lvl="1" indent="-114300" algn="l" defTabSz="622300">
            <a:lnSpc>
              <a:spcPct val="90000"/>
            </a:lnSpc>
            <a:spcBef>
              <a:spcPct val="0"/>
            </a:spcBef>
            <a:spcAft>
              <a:spcPct val="15000"/>
            </a:spcAft>
            <a:buChar char="•"/>
          </a:pPr>
          <a:r>
            <a:rPr lang="en-US" sz="1400" kern="1200" dirty="0"/>
            <a:t>Task-related exchange of actions and rewards between follower and leader.</a:t>
          </a:r>
        </a:p>
        <a:p>
          <a:pPr marL="114300" lvl="1" indent="-114300" algn="l" defTabSz="622300">
            <a:lnSpc>
              <a:spcPct val="90000"/>
            </a:lnSpc>
            <a:spcBef>
              <a:spcPct val="0"/>
            </a:spcBef>
            <a:spcAft>
              <a:spcPct val="15000"/>
            </a:spcAft>
            <a:buChar char="•"/>
          </a:pPr>
          <a:r>
            <a:rPr lang="en-US" sz="1400" kern="1200" dirty="0"/>
            <a:t>Contingent reward, management by exception active, management by exception passive.</a:t>
          </a:r>
        </a:p>
      </dsp:txBody>
      <dsp:txXfrm rot="-5400000">
        <a:off x="838766" y="1092800"/>
        <a:ext cx="7437032" cy="702812"/>
      </dsp:txXfrm>
    </dsp:sp>
    <dsp:sp modelId="{6BE564B0-E05C-4B25-ADE9-F97E9EFE65A8}">
      <dsp:nvSpPr>
        <dsp:cNvPr id="0" name=""/>
        <dsp:cNvSpPr/>
      </dsp:nvSpPr>
      <dsp:spPr>
        <a:xfrm rot="5400000">
          <a:off x="-179735" y="2285492"/>
          <a:ext cx="1198237" cy="838766"/>
        </a:xfrm>
        <a:prstGeom prst="chevron">
          <a:avLst/>
        </a:prstGeom>
        <a:solidFill>
          <a:schemeClr val="accent1">
            <a:hueOff val="0"/>
            <a:satOff val="0"/>
            <a:lumOff val="0"/>
            <a:alphaOff val="0"/>
          </a:schemeClr>
        </a:solidFill>
        <a:ln w="1587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080" tIns="5080" rIns="5080" bIns="5080" numCol="1" spcCol="1270" anchor="ctr" anchorCtr="0">
          <a:noAutofit/>
        </a:bodyPr>
        <a:lstStyle/>
        <a:p>
          <a:pPr marL="0" lvl="0" indent="0" algn="ctr" defTabSz="355600">
            <a:lnSpc>
              <a:spcPct val="90000"/>
            </a:lnSpc>
            <a:spcBef>
              <a:spcPct val="0"/>
            </a:spcBef>
            <a:spcAft>
              <a:spcPct val="35000"/>
            </a:spcAft>
            <a:buNone/>
          </a:pPr>
          <a:r>
            <a:rPr lang="en-US" sz="800" b="1" kern="1200" dirty="0"/>
            <a:t>Transformational Leadership</a:t>
          </a:r>
        </a:p>
      </dsp:txBody>
      <dsp:txXfrm rot="-5400000">
        <a:off x="1" y="2525139"/>
        <a:ext cx="838766" cy="359471"/>
      </dsp:txXfrm>
    </dsp:sp>
    <dsp:sp modelId="{C6E208BA-42E3-4044-A087-22AC4DA1B1DF}">
      <dsp:nvSpPr>
        <dsp:cNvPr id="0" name=""/>
        <dsp:cNvSpPr/>
      </dsp:nvSpPr>
      <dsp:spPr>
        <a:xfrm rot="5400000">
          <a:off x="4186865" y="-1242342"/>
          <a:ext cx="778854" cy="7475053"/>
        </a:xfrm>
        <a:prstGeom prst="round2SameRect">
          <a:avLst/>
        </a:prstGeom>
        <a:solidFill>
          <a:schemeClr val="lt1">
            <a:alpha val="90000"/>
            <a:hueOff val="0"/>
            <a:satOff val="0"/>
            <a:lumOff val="0"/>
            <a:alphaOff val="0"/>
          </a:schemeClr>
        </a:solidFill>
        <a:ln w="1587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9568" tIns="8890" rIns="8890" bIns="8890" numCol="1" spcCol="1270" anchor="ctr" anchorCtr="0">
          <a:noAutofit/>
        </a:bodyPr>
        <a:lstStyle/>
        <a:p>
          <a:pPr marL="114300" lvl="1" indent="-114300" algn="l" defTabSz="622300">
            <a:lnSpc>
              <a:spcPct val="90000"/>
            </a:lnSpc>
            <a:spcBef>
              <a:spcPct val="0"/>
            </a:spcBef>
            <a:spcAft>
              <a:spcPct val="15000"/>
            </a:spcAft>
            <a:buChar char="•"/>
          </a:pPr>
          <a:r>
            <a:rPr lang="en-US" sz="1400" kern="1200" dirty="0"/>
            <a:t>Managing interpersonal relationships between team members and the leader.</a:t>
          </a:r>
        </a:p>
        <a:p>
          <a:pPr marL="114300" lvl="1" indent="-114300" algn="l" defTabSz="622300">
            <a:lnSpc>
              <a:spcPct val="90000"/>
            </a:lnSpc>
            <a:spcBef>
              <a:spcPct val="0"/>
            </a:spcBef>
            <a:spcAft>
              <a:spcPct val="15000"/>
            </a:spcAft>
            <a:buChar char="•"/>
          </a:pPr>
          <a:r>
            <a:rPr lang="en-US" sz="1400" kern="1200" dirty="0"/>
            <a:t>Idealized influence (charisma), inspirational motivation, intellectual stimulation, and individualized consideration behaviors.</a:t>
          </a:r>
        </a:p>
      </dsp:txBody>
      <dsp:txXfrm rot="-5400000">
        <a:off x="838766" y="2143778"/>
        <a:ext cx="7437032" cy="702812"/>
      </dsp:txXfrm>
    </dsp:sp>
    <dsp:sp modelId="{8BFCCF9C-4EC7-4668-9AA6-B44A30E36D53}">
      <dsp:nvSpPr>
        <dsp:cNvPr id="0" name=""/>
        <dsp:cNvSpPr/>
      </dsp:nvSpPr>
      <dsp:spPr>
        <a:xfrm rot="5400000">
          <a:off x="-179735" y="3336470"/>
          <a:ext cx="1198237" cy="838766"/>
        </a:xfrm>
        <a:prstGeom prst="chevron">
          <a:avLst/>
        </a:prstGeom>
        <a:solidFill>
          <a:schemeClr val="accent1">
            <a:hueOff val="0"/>
            <a:satOff val="0"/>
            <a:lumOff val="0"/>
            <a:alphaOff val="0"/>
          </a:schemeClr>
        </a:solidFill>
        <a:ln w="1587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080" tIns="5080" rIns="5080" bIns="5080" numCol="1" spcCol="1270" anchor="ctr" anchorCtr="0">
          <a:noAutofit/>
        </a:bodyPr>
        <a:lstStyle/>
        <a:p>
          <a:pPr marL="0" lvl="0" indent="0" algn="ctr" defTabSz="355600">
            <a:lnSpc>
              <a:spcPct val="90000"/>
            </a:lnSpc>
            <a:spcBef>
              <a:spcPct val="0"/>
            </a:spcBef>
            <a:spcAft>
              <a:spcPct val="35000"/>
            </a:spcAft>
            <a:buNone/>
          </a:pPr>
          <a:r>
            <a:rPr lang="en-US" sz="800" b="1" kern="1200" dirty="0"/>
            <a:t>Technological Leadership</a:t>
          </a:r>
        </a:p>
      </dsp:txBody>
      <dsp:txXfrm rot="-5400000">
        <a:off x="1" y="3576117"/>
        <a:ext cx="838766" cy="359471"/>
      </dsp:txXfrm>
    </dsp:sp>
    <dsp:sp modelId="{CC2FEACB-C266-4670-A977-D108923D9FF9}">
      <dsp:nvSpPr>
        <dsp:cNvPr id="0" name=""/>
        <dsp:cNvSpPr/>
      </dsp:nvSpPr>
      <dsp:spPr>
        <a:xfrm rot="5400000">
          <a:off x="4186865" y="-191365"/>
          <a:ext cx="778854" cy="7475053"/>
        </a:xfrm>
        <a:prstGeom prst="round2SameRect">
          <a:avLst/>
        </a:prstGeom>
        <a:solidFill>
          <a:schemeClr val="lt1">
            <a:alpha val="90000"/>
            <a:hueOff val="0"/>
            <a:satOff val="0"/>
            <a:lumOff val="0"/>
            <a:alphaOff val="0"/>
          </a:schemeClr>
        </a:solidFill>
        <a:ln w="1587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9568" tIns="8890" rIns="8890" bIns="8890" numCol="1" spcCol="1270" anchor="ctr" anchorCtr="0">
          <a:noAutofit/>
        </a:bodyPr>
        <a:lstStyle/>
        <a:p>
          <a:pPr marL="114300" lvl="1" indent="-114300" algn="l" defTabSz="622300">
            <a:lnSpc>
              <a:spcPct val="90000"/>
            </a:lnSpc>
            <a:spcBef>
              <a:spcPct val="0"/>
            </a:spcBef>
            <a:spcAft>
              <a:spcPct val="15000"/>
            </a:spcAft>
            <a:buChar char="•"/>
          </a:pPr>
          <a:r>
            <a:rPr lang="en-US" sz="1400" b="1" kern="1200" dirty="0"/>
            <a:t>Need for leaders to identify or make available to the virtual team members the newest and the most appropriate communication and collaboration tools to maintain effective workflow and information exchange.</a:t>
          </a:r>
        </a:p>
      </dsp:txBody>
      <dsp:txXfrm rot="-5400000">
        <a:off x="838766" y="3194755"/>
        <a:ext cx="7437032" cy="702812"/>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0751630-BAE0-4B1B-BC39-409319E6C8F0}">
      <dsp:nvSpPr>
        <dsp:cNvPr id="0" name=""/>
        <dsp:cNvSpPr/>
      </dsp:nvSpPr>
      <dsp:spPr>
        <a:xfrm>
          <a:off x="5737097" y="655082"/>
          <a:ext cx="1711597" cy="1711684"/>
        </a:xfrm>
        <a:prstGeom prst="ellipse">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7BBB9406-1A85-4A34-AB0A-D0A73ACA519B}">
      <dsp:nvSpPr>
        <dsp:cNvPr id="0" name=""/>
        <dsp:cNvSpPr/>
      </dsp:nvSpPr>
      <dsp:spPr>
        <a:xfrm>
          <a:off x="5794346" y="712148"/>
          <a:ext cx="1597833" cy="1597552"/>
        </a:xfrm>
        <a:prstGeom prst="ellipse">
          <a:avLst/>
        </a:prstGeom>
        <a:solidFill>
          <a:schemeClr val="lt1">
            <a:alpha val="90000"/>
            <a:hueOff val="0"/>
            <a:satOff val="0"/>
            <a:lumOff val="0"/>
            <a:alphaOff val="0"/>
          </a:schemeClr>
        </a:solidFill>
        <a:ln w="1587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7940" tIns="27940" rIns="27940" bIns="27940" numCol="1" spcCol="1270" anchor="ctr" anchorCtr="0">
          <a:noAutofit/>
        </a:bodyPr>
        <a:lstStyle/>
        <a:p>
          <a:pPr marL="0" lvl="0" indent="0" algn="ctr" defTabSz="977900">
            <a:lnSpc>
              <a:spcPct val="90000"/>
            </a:lnSpc>
            <a:spcBef>
              <a:spcPct val="0"/>
            </a:spcBef>
            <a:spcAft>
              <a:spcPct val="35000"/>
            </a:spcAft>
            <a:buNone/>
          </a:pPr>
          <a:r>
            <a:rPr lang="en-US" sz="2200" kern="1200" dirty="0">
              <a:solidFill>
                <a:schemeClr val="bg1"/>
              </a:solidFill>
            </a:rPr>
            <a:t>Post-project Surveys</a:t>
          </a:r>
        </a:p>
      </dsp:txBody>
      <dsp:txXfrm>
        <a:off x="6022608" y="940413"/>
        <a:ext cx="1141309" cy="1141023"/>
      </dsp:txXfrm>
    </dsp:sp>
    <dsp:sp modelId="{C6F6896D-9495-47BC-9254-83AF4EEECB5B}">
      <dsp:nvSpPr>
        <dsp:cNvPr id="0" name=""/>
        <dsp:cNvSpPr/>
      </dsp:nvSpPr>
      <dsp:spPr>
        <a:xfrm>
          <a:off x="5794346" y="2398303"/>
          <a:ext cx="1597833" cy="93828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3340" tIns="53340" rIns="53340" bIns="53340" numCol="1" spcCol="1270" anchor="t" anchorCtr="0">
          <a:noAutofit/>
        </a:bodyPr>
        <a:lstStyle/>
        <a:p>
          <a:pPr marL="114300" lvl="1" indent="-114300" algn="l" defTabSz="622300">
            <a:lnSpc>
              <a:spcPct val="90000"/>
            </a:lnSpc>
            <a:spcBef>
              <a:spcPct val="0"/>
            </a:spcBef>
            <a:spcAft>
              <a:spcPct val="15000"/>
            </a:spcAft>
            <a:buChar char="•"/>
          </a:pPr>
          <a:r>
            <a:rPr lang="en-US" sz="1400" kern="1200" dirty="0">
              <a:solidFill>
                <a:schemeClr val="tx1"/>
              </a:solidFill>
            </a:rPr>
            <a:t>Basis of Analysis</a:t>
          </a:r>
        </a:p>
        <a:p>
          <a:pPr marL="114300" lvl="1" indent="-114300" algn="l" defTabSz="622300">
            <a:lnSpc>
              <a:spcPct val="90000"/>
            </a:lnSpc>
            <a:spcBef>
              <a:spcPct val="0"/>
            </a:spcBef>
            <a:spcAft>
              <a:spcPct val="15000"/>
            </a:spcAft>
            <a:buChar char="•"/>
          </a:pPr>
          <a:r>
            <a:rPr lang="en-US" sz="1400" kern="1200" dirty="0">
              <a:solidFill>
                <a:schemeClr val="tx1"/>
              </a:solidFill>
            </a:rPr>
            <a:t>Also looked into other submittals and reflections by students</a:t>
          </a:r>
        </a:p>
      </dsp:txBody>
      <dsp:txXfrm>
        <a:off x="5794346" y="2398303"/>
        <a:ext cx="1597833" cy="938287"/>
      </dsp:txXfrm>
    </dsp:sp>
    <dsp:sp modelId="{39E767B6-F5AB-4258-BD43-53EB94D7CA86}">
      <dsp:nvSpPr>
        <dsp:cNvPr id="0" name=""/>
        <dsp:cNvSpPr/>
      </dsp:nvSpPr>
      <dsp:spPr>
        <a:xfrm rot="2700000">
          <a:off x="3960897" y="654962"/>
          <a:ext cx="1711625" cy="1711625"/>
        </a:xfrm>
        <a:prstGeom prst="teardrop">
          <a:avLst>
            <a:gd name="adj" fmla="val 100000"/>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A194872-6CE9-44F4-90E6-85F9F4D80E8D}">
      <dsp:nvSpPr>
        <dsp:cNvPr id="0" name=""/>
        <dsp:cNvSpPr/>
      </dsp:nvSpPr>
      <dsp:spPr>
        <a:xfrm>
          <a:off x="4025500" y="712148"/>
          <a:ext cx="1597833" cy="1597552"/>
        </a:xfrm>
        <a:prstGeom prst="ellipse">
          <a:avLst/>
        </a:prstGeom>
        <a:solidFill>
          <a:schemeClr val="lt1">
            <a:alpha val="90000"/>
            <a:hueOff val="0"/>
            <a:satOff val="0"/>
            <a:lumOff val="0"/>
            <a:alphaOff val="0"/>
          </a:schemeClr>
        </a:solidFill>
        <a:ln w="1587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7940" tIns="27940" rIns="27940" bIns="27940" numCol="1" spcCol="1270" anchor="ctr" anchorCtr="0">
          <a:noAutofit/>
        </a:bodyPr>
        <a:lstStyle/>
        <a:p>
          <a:pPr marL="0" lvl="0" indent="0" algn="ctr" defTabSz="977900">
            <a:lnSpc>
              <a:spcPct val="90000"/>
            </a:lnSpc>
            <a:spcBef>
              <a:spcPct val="0"/>
            </a:spcBef>
            <a:spcAft>
              <a:spcPct val="35000"/>
            </a:spcAft>
            <a:buNone/>
          </a:pPr>
          <a:r>
            <a:rPr lang="en-US" sz="2200" kern="1200" dirty="0">
              <a:solidFill>
                <a:schemeClr val="bg1"/>
              </a:solidFill>
            </a:rPr>
            <a:t>Two Projects</a:t>
          </a:r>
        </a:p>
      </dsp:txBody>
      <dsp:txXfrm>
        <a:off x="4253761" y="940413"/>
        <a:ext cx="1141309" cy="1141023"/>
      </dsp:txXfrm>
    </dsp:sp>
    <dsp:sp modelId="{82DA09A4-559D-4BF7-9094-0BB90B78B241}">
      <dsp:nvSpPr>
        <dsp:cNvPr id="0" name=""/>
        <dsp:cNvSpPr/>
      </dsp:nvSpPr>
      <dsp:spPr>
        <a:xfrm>
          <a:off x="4025500" y="2398303"/>
          <a:ext cx="1597833" cy="93828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3340" tIns="53340" rIns="53340" bIns="53340" numCol="1" spcCol="1270" anchor="t" anchorCtr="0">
          <a:noAutofit/>
        </a:bodyPr>
        <a:lstStyle/>
        <a:p>
          <a:pPr marL="114300" lvl="1" indent="-114300" algn="l" defTabSz="622300">
            <a:lnSpc>
              <a:spcPct val="90000"/>
            </a:lnSpc>
            <a:spcBef>
              <a:spcPct val="0"/>
            </a:spcBef>
            <a:spcAft>
              <a:spcPct val="15000"/>
            </a:spcAft>
            <a:buChar char="•"/>
          </a:pPr>
          <a:r>
            <a:rPr lang="en-US" sz="1400" kern="1200" dirty="0">
              <a:solidFill>
                <a:schemeClr val="tx1"/>
              </a:solidFill>
            </a:rPr>
            <a:t>Project I: Three room addition to a residential house</a:t>
          </a:r>
        </a:p>
        <a:p>
          <a:pPr marL="114300" lvl="1" indent="-114300" algn="l" defTabSz="622300">
            <a:lnSpc>
              <a:spcPct val="90000"/>
            </a:lnSpc>
            <a:spcBef>
              <a:spcPct val="0"/>
            </a:spcBef>
            <a:spcAft>
              <a:spcPct val="15000"/>
            </a:spcAft>
            <a:buChar char="•"/>
          </a:pPr>
          <a:r>
            <a:rPr lang="en-US" sz="1400" kern="1200" dirty="0">
              <a:solidFill>
                <a:schemeClr val="tx1"/>
              </a:solidFill>
            </a:rPr>
            <a:t>Project II: Multi story residential building</a:t>
          </a:r>
        </a:p>
      </dsp:txBody>
      <dsp:txXfrm>
        <a:off x="4025500" y="2398303"/>
        <a:ext cx="1597833" cy="938287"/>
      </dsp:txXfrm>
    </dsp:sp>
    <dsp:sp modelId="{A754CC1B-CC07-4CF4-B315-7A10C5AE5DF1}">
      <dsp:nvSpPr>
        <dsp:cNvPr id="0" name=""/>
        <dsp:cNvSpPr/>
      </dsp:nvSpPr>
      <dsp:spPr>
        <a:xfrm rot="2700000">
          <a:off x="2199390" y="654962"/>
          <a:ext cx="1711625" cy="1711625"/>
        </a:xfrm>
        <a:prstGeom prst="teardrop">
          <a:avLst>
            <a:gd name="adj" fmla="val 100000"/>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6DE9E48E-4AC4-4DEB-ACFF-924AA1C105D5}">
      <dsp:nvSpPr>
        <dsp:cNvPr id="0" name=""/>
        <dsp:cNvSpPr/>
      </dsp:nvSpPr>
      <dsp:spPr>
        <a:xfrm>
          <a:off x="2256653" y="712148"/>
          <a:ext cx="1597833" cy="1597552"/>
        </a:xfrm>
        <a:prstGeom prst="ellipse">
          <a:avLst/>
        </a:prstGeom>
        <a:solidFill>
          <a:schemeClr val="lt1">
            <a:alpha val="90000"/>
            <a:hueOff val="0"/>
            <a:satOff val="0"/>
            <a:lumOff val="0"/>
            <a:alphaOff val="0"/>
          </a:schemeClr>
        </a:solidFill>
        <a:ln w="1587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7940" tIns="27940" rIns="27940" bIns="27940" numCol="1" spcCol="1270" anchor="ctr" anchorCtr="0">
          <a:noAutofit/>
        </a:bodyPr>
        <a:lstStyle/>
        <a:p>
          <a:pPr marL="0" lvl="0" indent="0" algn="ctr" defTabSz="977900">
            <a:lnSpc>
              <a:spcPct val="90000"/>
            </a:lnSpc>
            <a:spcBef>
              <a:spcPct val="0"/>
            </a:spcBef>
            <a:spcAft>
              <a:spcPct val="35000"/>
            </a:spcAft>
            <a:buNone/>
          </a:pPr>
          <a:r>
            <a:rPr lang="en-US" sz="2200" kern="1200" dirty="0">
              <a:solidFill>
                <a:schemeClr val="bg1"/>
              </a:solidFill>
            </a:rPr>
            <a:t>UW IITM Collab Project</a:t>
          </a:r>
        </a:p>
      </dsp:txBody>
      <dsp:txXfrm>
        <a:off x="2484915" y="940413"/>
        <a:ext cx="1141309" cy="1141023"/>
      </dsp:txXfrm>
    </dsp:sp>
    <dsp:sp modelId="{2FF8400D-7322-45E9-8377-EC35651C224D}">
      <dsp:nvSpPr>
        <dsp:cNvPr id="0" name=""/>
        <dsp:cNvSpPr/>
      </dsp:nvSpPr>
      <dsp:spPr>
        <a:xfrm>
          <a:off x="2256653" y="2398303"/>
          <a:ext cx="1597833" cy="93828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3340" tIns="53340" rIns="53340" bIns="53340" numCol="1" spcCol="1270" anchor="t" anchorCtr="0">
          <a:noAutofit/>
        </a:bodyPr>
        <a:lstStyle/>
        <a:p>
          <a:pPr marL="114300" lvl="1" indent="-114300" algn="l" defTabSz="622300">
            <a:lnSpc>
              <a:spcPct val="90000"/>
            </a:lnSpc>
            <a:spcBef>
              <a:spcPct val="0"/>
            </a:spcBef>
            <a:spcAft>
              <a:spcPct val="15000"/>
            </a:spcAft>
            <a:buChar char="•"/>
          </a:pPr>
          <a:r>
            <a:rPr lang="en-US" sz="1400" kern="1200" dirty="0">
              <a:solidFill>
                <a:schemeClr val="tx1"/>
              </a:solidFill>
            </a:rPr>
            <a:t>Student participation</a:t>
          </a:r>
        </a:p>
        <a:p>
          <a:pPr marL="114300" lvl="1" indent="-114300" algn="l" defTabSz="622300">
            <a:lnSpc>
              <a:spcPct val="90000"/>
            </a:lnSpc>
            <a:spcBef>
              <a:spcPct val="0"/>
            </a:spcBef>
            <a:spcAft>
              <a:spcPct val="15000"/>
            </a:spcAft>
            <a:buChar char="•"/>
          </a:pPr>
          <a:r>
            <a:rPr lang="en-US" sz="1400" kern="1200" dirty="0">
              <a:solidFill>
                <a:schemeClr val="tx1"/>
              </a:solidFill>
            </a:rPr>
            <a:t>Used Sococo as a 2D virtual collaboration platform</a:t>
          </a:r>
        </a:p>
      </dsp:txBody>
      <dsp:txXfrm>
        <a:off x="2256653" y="2398303"/>
        <a:ext cx="1597833" cy="938287"/>
      </dsp:txXfrm>
    </dsp:sp>
    <dsp:sp modelId="{01F3F26C-E20C-484C-84B6-87CD8BA8E69A}">
      <dsp:nvSpPr>
        <dsp:cNvPr id="0" name=""/>
        <dsp:cNvSpPr/>
      </dsp:nvSpPr>
      <dsp:spPr>
        <a:xfrm rot="2700000">
          <a:off x="430544" y="654962"/>
          <a:ext cx="1711625" cy="1711625"/>
        </a:xfrm>
        <a:prstGeom prst="teardrop">
          <a:avLst>
            <a:gd name="adj" fmla="val 100000"/>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6EF59E5A-3D6D-49C2-99FA-28A6D36A6E0C}">
      <dsp:nvSpPr>
        <dsp:cNvPr id="0" name=""/>
        <dsp:cNvSpPr/>
      </dsp:nvSpPr>
      <dsp:spPr>
        <a:xfrm>
          <a:off x="487807" y="712148"/>
          <a:ext cx="1597833" cy="1597552"/>
        </a:xfrm>
        <a:prstGeom prst="ellipse">
          <a:avLst/>
        </a:prstGeom>
        <a:solidFill>
          <a:schemeClr val="lt1">
            <a:alpha val="90000"/>
            <a:hueOff val="0"/>
            <a:satOff val="0"/>
            <a:lumOff val="0"/>
            <a:alphaOff val="0"/>
          </a:schemeClr>
        </a:solidFill>
        <a:ln w="1587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7940" tIns="27940" rIns="27940" bIns="27940" numCol="1" spcCol="1270" anchor="ctr" anchorCtr="0">
          <a:noAutofit/>
        </a:bodyPr>
        <a:lstStyle/>
        <a:p>
          <a:pPr marL="0" lvl="0" indent="0" algn="ctr" defTabSz="977900">
            <a:lnSpc>
              <a:spcPct val="90000"/>
            </a:lnSpc>
            <a:spcBef>
              <a:spcPct val="0"/>
            </a:spcBef>
            <a:spcAft>
              <a:spcPct val="35000"/>
            </a:spcAft>
            <a:buNone/>
          </a:pPr>
          <a:r>
            <a:rPr lang="en-US" sz="2200" kern="1200" dirty="0">
              <a:solidFill>
                <a:schemeClr val="bg1"/>
              </a:solidFill>
            </a:rPr>
            <a:t>Virtual Lab</a:t>
          </a:r>
        </a:p>
      </dsp:txBody>
      <dsp:txXfrm>
        <a:off x="716069" y="940413"/>
        <a:ext cx="1141309" cy="1141023"/>
      </dsp:txXfrm>
    </dsp:sp>
    <dsp:sp modelId="{242B9E64-E57B-47DD-A62E-B9A7D600AA86}">
      <dsp:nvSpPr>
        <dsp:cNvPr id="0" name=""/>
        <dsp:cNvSpPr/>
      </dsp:nvSpPr>
      <dsp:spPr>
        <a:xfrm>
          <a:off x="446248" y="2398238"/>
          <a:ext cx="1597833" cy="93828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3340" tIns="53340" rIns="53340" bIns="53340" numCol="1" spcCol="1270" anchor="t" anchorCtr="0">
          <a:noAutofit/>
        </a:bodyPr>
        <a:lstStyle/>
        <a:p>
          <a:pPr marL="114300" lvl="1" indent="-114300" algn="l" defTabSz="622300">
            <a:lnSpc>
              <a:spcPct val="90000"/>
            </a:lnSpc>
            <a:spcBef>
              <a:spcPct val="0"/>
            </a:spcBef>
            <a:spcAft>
              <a:spcPct val="15000"/>
            </a:spcAft>
            <a:buChar char="•"/>
          </a:pPr>
          <a:r>
            <a:rPr lang="en-US" sz="1400" kern="1200" dirty="0">
              <a:solidFill>
                <a:schemeClr val="tx1"/>
              </a:solidFill>
            </a:rPr>
            <a:t>For last 6 years, Dr. </a:t>
          </a:r>
          <a:r>
            <a:rPr lang="en-US" sz="1400" kern="1200" dirty="0" err="1">
              <a:solidFill>
                <a:schemeClr val="tx1"/>
              </a:solidFill>
            </a:rPr>
            <a:t>Dossick</a:t>
          </a:r>
          <a:r>
            <a:rPr lang="en-US" sz="1400" kern="1200" dirty="0">
              <a:solidFill>
                <a:schemeClr val="tx1"/>
              </a:solidFill>
            </a:rPr>
            <a:t> research work</a:t>
          </a:r>
        </a:p>
        <a:p>
          <a:pPr marL="114300" lvl="1" indent="-114300" algn="l" defTabSz="622300">
            <a:lnSpc>
              <a:spcPct val="90000"/>
            </a:lnSpc>
            <a:spcBef>
              <a:spcPct val="0"/>
            </a:spcBef>
            <a:spcAft>
              <a:spcPct val="15000"/>
            </a:spcAft>
            <a:buChar char="•"/>
          </a:pPr>
          <a:r>
            <a:rPr lang="en-US" sz="1400" kern="1200" dirty="0">
              <a:solidFill>
                <a:schemeClr val="tx1"/>
              </a:solidFill>
            </a:rPr>
            <a:t>Innovative Project Management Concepts (CM515)</a:t>
          </a:r>
        </a:p>
      </dsp:txBody>
      <dsp:txXfrm>
        <a:off x="446248" y="2398238"/>
        <a:ext cx="1597833" cy="938287"/>
      </dsp:txXfrm>
    </dsp:sp>
  </dsp:spTree>
</dsp:drawing>
</file>

<file path=ppt/diagrams/layout1.xml><?xml version="1.0" encoding="utf-8"?>
<dgm:layoutDef xmlns:dgm="http://schemas.openxmlformats.org/drawingml/2006/diagram" xmlns:a="http://schemas.openxmlformats.org/drawingml/2006/main" uniqueId="urn:microsoft.com/office/officeart/2005/8/layout/radial4">
  <dgm:title val=""/>
  <dgm:desc val=""/>
  <dgm:catLst>
    <dgm:cat type="relationship" pri="19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t modelId="11"/>
        <dgm:pt modelId="12"/>
      </dgm:ptLst>
      <dgm:cxnLst>
        <dgm:cxn modelId="2" srcId="0" destId="1" srcOrd="0" destOrd="0"/>
        <dgm:cxn modelId="15" srcId="1" destId="11" srcOrd="0" destOrd="0"/>
        <dgm:cxn modelId="16" srcId="1" destId="12" srcOrd="1"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0"/>
              <dgm:param type="spanAng" val="360"/>
              <dgm:param type="ctrShpMap" val="fNode"/>
            </dgm:alg>
          </dgm:if>
          <dgm:else name="Name4">
            <dgm:choose name="Name5">
              <dgm:if name="Name6" axis="ch ch" ptType="node node" st="1 1" cnt="1 0" func="cnt" op="lte" val="3">
                <dgm:alg type="cycle">
                  <dgm:param type="stAng" val="-55"/>
                  <dgm:param type="spanAng" val="110"/>
                  <dgm:param type="ctrShpMap" val="fNode"/>
                </dgm:alg>
              </dgm:if>
              <dgm:else name="Name7">
                <dgm:choose name="Name8">
                  <dgm:if name="Name9" axis="ch ch" ptType="node node" st="1 1" cnt="1 0" func="cnt" op="equ" val="4">
                    <dgm:alg type="cycle">
                      <dgm:param type="stAng" val="-75"/>
                      <dgm:param type="spanAng" val="150"/>
                      <dgm:param type="ctrShpMap" val="fNode"/>
                    </dgm:alg>
                  </dgm:if>
                  <dgm:else name="Name10">
                    <dgm:alg type="cycle">
                      <dgm:param type="stAng" val="-90"/>
                      <dgm:param type="spanAng" val="180"/>
                      <dgm:param type="ctrShpMap" val="fNode"/>
                    </dgm:alg>
                  </dgm:else>
                </dgm:choose>
              </dgm:else>
            </dgm:choose>
          </dgm:else>
        </dgm:choose>
      </dgm:if>
      <dgm:else name="Name11">
        <dgm:choose name="Name12">
          <dgm:if name="Name13" axis="ch ch" ptType="node node" st="1 1" cnt="1 0" func="cnt" op="lte" val="1">
            <dgm:alg type="cycle">
              <dgm:param type="stAng" val="0"/>
              <dgm:param type="spanAng" val="-360"/>
              <dgm:param type="ctrShpMap" val="fNode"/>
            </dgm:alg>
          </dgm:if>
          <dgm:else name="Name14">
            <dgm:choose name="Name15">
              <dgm:if name="Name16" axis="ch ch" ptType="node node" st="1 1" cnt="1 0" func="cnt" op="lte" val="3">
                <dgm:alg type="cycle">
                  <dgm:param type="stAng" val="55"/>
                  <dgm:param type="spanAng" val="-110"/>
                  <dgm:param type="ctrShpMap" val="fNode"/>
                </dgm:alg>
              </dgm:if>
              <dgm:else name="Name17">
                <dgm:choose name="Name18">
                  <dgm:if name="Name19" axis="ch ch" ptType="node node" st="1 1" cnt="1 0" func="cnt" op="equ" val="4">
                    <dgm:alg type="cycle">
                      <dgm:param type="stAng" val="75"/>
                      <dgm:param type="spanAng" val="-150"/>
                      <dgm:param type="ctrShpMap" val="fNode"/>
                    </dgm:alg>
                  </dgm:if>
                  <dgm:else name="Name20">
                    <dgm:alg type="cycle">
                      <dgm:param type="stAng" val="90"/>
                      <dgm:param type="spanAng" val="-180"/>
                      <dgm:param type="ctrShpMap" val="fNode"/>
                    </dgm:alg>
                  </dgm:else>
                </dgm:choose>
              </dgm:else>
            </dgm:choose>
          </dgm:else>
        </dgm:choose>
      </dgm:else>
    </dgm:choose>
    <dgm:shape xmlns:r="http://schemas.openxmlformats.org/officeDocument/2006/relationships" r:blip="">
      <dgm:adjLst/>
    </dgm:shape>
    <dgm:presOf/>
    <dgm:constrLst>
      <dgm:constr type="w" for="ch" forName="centerShape" refType="w"/>
      <dgm:constr type="w" for="ch" forName="node" refType="w" refFor="ch" refForName="centerShape" fact="0.95"/>
      <dgm:constr type="h" for="ch" forName="parTrans" refType="w" refFor="ch" refForName="centerShape" fact="0.285"/>
      <dgm:constr type="sp" refType="w" refFor="ch" refForName="centerShape" op="equ" fact="0.23"/>
      <dgm:constr type="sibSp" refType="w" refFor="ch" refForName="node" fact="0.1"/>
      <dgm:constr type="primFontSz" for="ch" forName="node" op="equ"/>
    </dgm:constrLst>
    <dgm:choose name="Name21">
      <dgm:if name="Name22" axis="ch ch" ptType="node node" st="1 1" cnt="1 0" func="cnt" op="lte" val="5">
        <dgm:ruleLst>
          <dgm:rule type="w" for="ch" forName="centerShape" val="NaN" fact="0.27" max="NaN"/>
        </dgm:ruleLst>
      </dgm:if>
      <dgm:else name="Name23">
        <dgm:ruleLst>
          <dgm:rule type="w" for="ch" forName="centerShape" val="NaN" fact="0.27" max="NaN"/>
          <dgm:rule type="w" for="ch" forName="node" val="NaN" fact="0.7" max="NaN"/>
        </dgm:ruleLst>
      </dgm:else>
    </dgm:choose>
    <dgm:forEach name="Name24" axis="ch" ptType="node" cnt="1">
      <dgm:layoutNode name="centerShape" styleLbl="node0">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 type="primFontSz" val="65"/>
          <dgm:constr type="h" refType="w"/>
        </dgm:constrLst>
        <dgm:ruleLst>
          <dgm:rule type="primFontSz" val="5" fact="NaN" max="NaN"/>
        </dgm:ruleLst>
      </dgm:layoutNode>
      <dgm:forEach name="Name25" axis="ch">
        <dgm:forEach name="Name26" axis="self" ptType="parTrans">
          <dgm:layoutNode name="parTrans" styleLbl="bgSibTrans2D1">
            <dgm:alg type="conn">
              <dgm:param type="begPts" val="auto"/>
              <dgm:param type="endPts" val="ctr"/>
              <dgm:param type="endSty" val="noArr"/>
              <dgm:param type="begSty" val="arr"/>
            </dgm:alg>
            <dgm:shape xmlns:r="http://schemas.openxmlformats.org/officeDocument/2006/relationships" type="conn" r:blip="">
              <dgm:adjLst/>
            </dgm:shape>
            <dgm:presOf axis="self"/>
            <dgm:constrLst>
              <dgm:constr type="begPad" refType="connDist" fact="0.055"/>
              <dgm:constr type="endPad"/>
            </dgm:constrLst>
            <dgm:ruleLst/>
          </dgm:layoutNode>
        </dgm:forEach>
        <dgm:forEach name="Name27" axis="self" ptType="node">
          <dgm:layoutNode name="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h" refType="w" fact="0.8"/>
              <dgm:constr type="tMarg" refType="primFontSz" fact="0.15"/>
              <dgm:constr type="bMarg" refType="primFontSz" fact="0.15"/>
              <dgm:constr type="lMarg" refType="primFontSz" fact="0.15"/>
              <dgm:constr type="rMarg" refType="primFontSz" fact="0.15"/>
            </dgm:constrLst>
            <dgm:ruleLst>
              <dgm:rule type="primFontSz" val="5" fact="NaN" max="NaN"/>
            </dgm:ruleLst>
          </dgm:layoutNode>
        </dgm:forEach>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radial4">
  <dgm:title val=""/>
  <dgm:desc val=""/>
  <dgm:catLst>
    <dgm:cat type="relationship" pri="19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t modelId="11"/>
        <dgm:pt modelId="12"/>
      </dgm:ptLst>
      <dgm:cxnLst>
        <dgm:cxn modelId="2" srcId="0" destId="1" srcOrd="0" destOrd="0"/>
        <dgm:cxn modelId="15" srcId="1" destId="11" srcOrd="0" destOrd="0"/>
        <dgm:cxn modelId="16" srcId="1" destId="12" srcOrd="1"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0"/>
              <dgm:param type="spanAng" val="360"/>
              <dgm:param type="ctrShpMap" val="fNode"/>
            </dgm:alg>
          </dgm:if>
          <dgm:else name="Name4">
            <dgm:choose name="Name5">
              <dgm:if name="Name6" axis="ch ch" ptType="node node" st="1 1" cnt="1 0" func="cnt" op="lte" val="3">
                <dgm:alg type="cycle">
                  <dgm:param type="stAng" val="-55"/>
                  <dgm:param type="spanAng" val="110"/>
                  <dgm:param type="ctrShpMap" val="fNode"/>
                </dgm:alg>
              </dgm:if>
              <dgm:else name="Name7">
                <dgm:choose name="Name8">
                  <dgm:if name="Name9" axis="ch ch" ptType="node node" st="1 1" cnt="1 0" func="cnt" op="equ" val="4">
                    <dgm:alg type="cycle">
                      <dgm:param type="stAng" val="-75"/>
                      <dgm:param type="spanAng" val="150"/>
                      <dgm:param type="ctrShpMap" val="fNode"/>
                    </dgm:alg>
                  </dgm:if>
                  <dgm:else name="Name10">
                    <dgm:alg type="cycle">
                      <dgm:param type="stAng" val="-90"/>
                      <dgm:param type="spanAng" val="180"/>
                      <dgm:param type="ctrShpMap" val="fNode"/>
                    </dgm:alg>
                  </dgm:else>
                </dgm:choose>
              </dgm:else>
            </dgm:choose>
          </dgm:else>
        </dgm:choose>
      </dgm:if>
      <dgm:else name="Name11">
        <dgm:choose name="Name12">
          <dgm:if name="Name13" axis="ch ch" ptType="node node" st="1 1" cnt="1 0" func="cnt" op="lte" val="1">
            <dgm:alg type="cycle">
              <dgm:param type="stAng" val="0"/>
              <dgm:param type="spanAng" val="-360"/>
              <dgm:param type="ctrShpMap" val="fNode"/>
            </dgm:alg>
          </dgm:if>
          <dgm:else name="Name14">
            <dgm:choose name="Name15">
              <dgm:if name="Name16" axis="ch ch" ptType="node node" st="1 1" cnt="1 0" func="cnt" op="lte" val="3">
                <dgm:alg type="cycle">
                  <dgm:param type="stAng" val="55"/>
                  <dgm:param type="spanAng" val="-110"/>
                  <dgm:param type="ctrShpMap" val="fNode"/>
                </dgm:alg>
              </dgm:if>
              <dgm:else name="Name17">
                <dgm:choose name="Name18">
                  <dgm:if name="Name19" axis="ch ch" ptType="node node" st="1 1" cnt="1 0" func="cnt" op="equ" val="4">
                    <dgm:alg type="cycle">
                      <dgm:param type="stAng" val="75"/>
                      <dgm:param type="spanAng" val="-150"/>
                      <dgm:param type="ctrShpMap" val="fNode"/>
                    </dgm:alg>
                  </dgm:if>
                  <dgm:else name="Name20">
                    <dgm:alg type="cycle">
                      <dgm:param type="stAng" val="90"/>
                      <dgm:param type="spanAng" val="-180"/>
                      <dgm:param type="ctrShpMap" val="fNode"/>
                    </dgm:alg>
                  </dgm:else>
                </dgm:choose>
              </dgm:else>
            </dgm:choose>
          </dgm:else>
        </dgm:choose>
      </dgm:else>
    </dgm:choose>
    <dgm:shape xmlns:r="http://schemas.openxmlformats.org/officeDocument/2006/relationships" r:blip="">
      <dgm:adjLst/>
    </dgm:shape>
    <dgm:presOf/>
    <dgm:constrLst>
      <dgm:constr type="w" for="ch" forName="centerShape" refType="w"/>
      <dgm:constr type="w" for="ch" forName="node" refType="w" refFor="ch" refForName="centerShape" fact="0.95"/>
      <dgm:constr type="h" for="ch" forName="parTrans" refType="w" refFor="ch" refForName="centerShape" fact="0.285"/>
      <dgm:constr type="sp" refType="w" refFor="ch" refForName="centerShape" op="equ" fact="0.23"/>
      <dgm:constr type="sibSp" refType="w" refFor="ch" refForName="node" fact="0.1"/>
      <dgm:constr type="primFontSz" for="ch" forName="node" op="equ"/>
    </dgm:constrLst>
    <dgm:choose name="Name21">
      <dgm:if name="Name22" axis="ch ch" ptType="node node" st="1 1" cnt="1 0" func="cnt" op="lte" val="5">
        <dgm:ruleLst>
          <dgm:rule type="w" for="ch" forName="centerShape" val="NaN" fact="0.27" max="NaN"/>
        </dgm:ruleLst>
      </dgm:if>
      <dgm:else name="Name23">
        <dgm:ruleLst>
          <dgm:rule type="w" for="ch" forName="centerShape" val="NaN" fact="0.27" max="NaN"/>
          <dgm:rule type="w" for="ch" forName="node" val="NaN" fact="0.7" max="NaN"/>
        </dgm:ruleLst>
      </dgm:else>
    </dgm:choose>
    <dgm:forEach name="Name24" axis="ch" ptType="node" cnt="1">
      <dgm:layoutNode name="centerShape" styleLbl="node0">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 type="primFontSz" val="65"/>
          <dgm:constr type="h" refType="w"/>
        </dgm:constrLst>
        <dgm:ruleLst>
          <dgm:rule type="primFontSz" val="5" fact="NaN" max="NaN"/>
        </dgm:ruleLst>
      </dgm:layoutNode>
      <dgm:forEach name="Name25" axis="ch">
        <dgm:forEach name="Name26" axis="self" ptType="parTrans">
          <dgm:layoutNode name="parTrans" styleLbl="bgSibTrans2D1">
            <dgm:alg type="conn">
              <dgm:param type="begPts" val="auto"/>
              <dgm:param type="endPts" val="ctr"/>
              <dgm:param type="endSty" val="noArr"/>
              <dgm:param type="begSty" val="arr"/>
            </dgm:alg>
            <dgm:shape xmlns:r="http://schemas.openxmlformats.org/officeDocument/2006/relationships" type="conn" r:blip="">
              <dgm:adjLst/>
            </dgm:shape>
            <dgm:presOf axis="self"/>
            <dgm:constrLst>
              <dgm:constr type="begPad" refType="connDist" fact="0.055"/>
              <dgm:constr type="endPad"/>
            </dgm:constrLst>
            <dgm:ruleLst/>
          </dgm:layoutNode>
        </dgm:forEach>
        <dgm:forEach name="Name27" axis="self" ptType="node">
          <dgm:layoutNode name="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h" refType="w" fact="0.8"/>
              <dgm:constr type="tMarg" refType="primFontSz" fact="0.15"/>
              <dgm:constr type="bMarg" refType="primFontSz" fact="0.15"/>
              <dgm:constr type="lMarg" refType="primFontSz" fact="0.15"/>
              <dgm:constr type="rMarg" refType="primFontSz" fact="0.15"/>
            </dgm:constrLst>
            <dgm:ruleLst>
              <dgm:rule type="primFontSz" val="5" fact="NaN" max="NaN"/>
            </dgm:ruleLst>
          </dgm:layoutNode>
        </dgm:forEach>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radial1">
  <dgm:title val=""/>
  <dgm:desc val=""/>
  <dgm:catLst>
    <dgm:cat type="relationship" pri="22000"/>
    <dgm:cat type="cycle" pri="10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node" refType="w" refFor="ch" refForName="centerShape" op="equ"/>
      <dgm:constr type="sp" refType="w" refFor="ch" refForName="node" fact="0.3"/>
      <dgm:constr type="sibSp" refType="w" refFor="ch" refForName="node" fact="0.3"/>
      <dgm:constr type="primFontSz" for="ch" forName="centerShape" val="65"/>
      <dgm:constr type="primFontSz" for="des" forName="node" op="equ" val="65"/>
      <dgm:constr type="primFontSz" for="des" forName="connTx" val="55"/>
      <dgm:constr type="primFontSz" for="des" forName="connTx" refType="primFontSz" refFor="ch" refForName="centerShape" op="lte" fact="0.8"/>
    </dgm:constrLst>
    <dgm:ruleLst/>
    <dgm:forEach name="Name6"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name="Name7" axis="ch">
        <dgm:forEach name="Name8" axis="self" ptType="parTrans">
          <dgm:layoutNode name="Name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connDist"/>
              <dgm:constr type="userA" for="ch" refType="connDist"/>
              <dgm:constr type="w" val="1"/>
              <dgm:constr type="h" val="5"/>
              <dgm:constr type="begPad"/>
              <dgm:constr type="endPad"/>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w" val="NaN" fact="0.8" max="NaN"/>
                <dgm:rule type="h" val="NaN" fact="1" max="NaN"/>
                <dgm:rule type="primFontSz" val="5" fact="NaN" max="NaN"/>
              </dgm:ruleLst>
            </dgm:layoutNode>
          </dgm:layoutNode>
        </dgm:forEach>
        <dgm:forEach name="Name10"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11/layout/CircleProcess">
  <dgm:title val="Circle Process"/>
  <dgm:desc val="Use to show sequential steps in a process. Limited to eleven Level 1 shapes with an unlimited number of Level 2 shapes. Works best with small amounts of text. Unused text does not appear, but remains available if you switch layouts."/>
  <dgm:catLst>
    <dgm:cat type="process" pri="8500"/>
    <dgm:cat type="officeonline" pri="85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50" srcId="0" destId="10" srcOrd="0" destOrd="0"/>
        <dgm:cxn modelId="60" srcId="0" destId="20" srcOrd="1" destOrd="0"/>
        <dgm:cxn modelId="70" srcId="0" destId="30" srcOrd="2" destOrd="0"/>
        <dgm:cxn modelId="80" srcId="0" destId="40" srcOrd="3" destOrd="0"/>
      </dgm:cxnLst>
      <dgm:bg/>
      <dgm:whole/>
    </dgm:dataModel>
  </dgm:clrData>
  <dgm:layoutNode name="Name0">
    <dgm:varLst>
      <dgm:chMax val="11"/>
      <dgm:chPref val="11"/>
      <dgm:dir/>
      <dgm:resizeHandles/>
    </dgm:varLst>
    <dgm:shape xmlns:r="http://schemas.openxmlformats.org/officeDocument/2006/relationships" r:blip="">
      <dgm:adjLst/>
    </dgm:shape>
    <dgm:choose name="Name1">
      <dgm:if name="Name2" func="var" arg="dir" op="equ" val="norm">
        <dgm:choose name="Name3">
          <dgm:if name="Name4" axis="ch" ptType="node" func="cnt" op="equ" val="1">
            <dgm:alg type="composite">
              <dgm:param type="ar" val="0.6383"/>
            </dgm:alg>
            <dgm:constrLst>
              <dgm:constr type="primFontSz" for="des" forName="Child1" val="65"/>
              <dgm:constr type="primFontSz" for="des" forName="Parent1" val="65"/>
              <dgm:constr type="primFontSz" for="des" forName="Child1" refType="primFontSz" refFor="des" refForName="Parent1" op="lte"/>
              <dgm:constr type="l" for="ch" forName="Parent1" refType="w" fact="0.1667"/>
              <dgm:constr type="t" for="ch" forName="Parent1" refType="h" fact="0.1064"/>
              <dgm:constr type="w" for="ch" forName="Parent1" refType="w" fact="0.6667"/>
              <dgm:constr type="h" for="ch" forName="Parent1" refType="h" fact="0.4255"/>
              <dgm:constr type="l" for="ch" forName="Accent1" refType="w" fact="0"/>
              <dgm:constr type="t" for="ch" forName="Accent1" refType="h" fact="0"/>
              <dgm:constr type="w" for="ch" forName="Accent1" refType="w"/>
              <dgm:constr type="h" for="ch" forName="Accent1" refType="h" fact="0.6383"/>
              <dgm:constr type="l" for="ch" forName="ParentBackground1" refType="w" fact="0.0333"/>
              <dgm:constr type="t" for="ch" forName="ParentBackground1" refType="h" fact="0.0213"/>
              <dgm:constr type="w" for="ch" forName="ParentBackground1" refType="w" fact="0.9333"/>
              <dgm:constr type="h" for="ch" forName="ParentBackground1" refType="h" fact="0.5957"/>
              <dgm:constr type="l" for="ch" forName="Child1" refType="w" fact="0.0333"/>
              <dgm:constr type="t" for="ch" forName="Child1" refType="h" fact="0.6574"/>
              <dgm:constr type="w" for="ch" forName="Child1" refType="w" fact="0.9333"/>
              <dgm:constr type="h" for="ch" forName="Child1" refType="h" fact="0.3426"/>
            </dgm:constrLst>
          </dgm:if>
          <dgm:if name="Name5" axis="ch" ptType="node" func="cnt" op="equ" val="2">
            <dgm:alg type="composite">
              <dgm:param type="ar" val="1.2659"/>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Parent2" refType="w" fact="0.6249"/>
              <dgm:constr type="t" for="ch" forName="Parent2" refType="h" fact="0.2022"/>
              <dgm:constr type="w" for="ch" forName="Parent2" refType="w" fact="0.3001"/>
              <dgm:constr type="h" for="ch" forName="Parent2" refType="h" fact="0.3799"/>
              <dgm:constr type="l" for="ch" forName="Parent1" refType="w" fact="0.1597"/>
              <dgm:constr type="t" for="ch" forName="Parent1" refType="h" fact="0.2022"/>
              <dgm:constr type="w" for="ch" forName="Parent1" refType="w" fact="0.3001"/>
              <dgm:constr type="h" for="ch" forName="Parent1" refType="h" fact="0.3799"/>
              <dgm:constr type="l" for="ch" forName="Accent2" refType="w" fact="0.5498"/>
              <dgm:constr type="t" for="ch" forName="Accent2" refType="h" fact="0.1072"/>
              <dgm:constr type="w" for="ch" forName="Accent2" refType="w" fact="0.4502"/>
              <dgm:constr type="h" for="ch" forName="Accent2" refType="h" fact="0.5699"/>
              <dgm:constr type="l" for="ch" forName="ParentBackground2" refType="w" fact="0.5648"/>
              <dgm:constr type="t" for="ch" forName="ParentBackground2" refType="h" fact="0.1262"/>
              <dgm:constr type="w" for="ch" forName="ParentBackground2" refType="w" fact="0.4201"/>
              <dgm:constr type="h" for="ch" forName="ParentBackground2" refType="h" fact="0.5319"/>
              <dgm:constr type="l" for="ch" forName="Child2" refType="w" fact="0.5648"/>
              <dgm:constr type="t" for="ch" forName="Child2" refType="h" fact="0.6876"/>
              <dgm:constr type="w" for="ch" forName="Child2" refType="w" fact="0.4201"/>
              <dgm:constr type="h" for="ch" forName="Child2" refType="h" fact="0.3124"/>
              <dgm:constr type="l" for="ch" forName="Accent1" refType="w" fact="-0.0086"/>
              <dgm:constr type="t" for="ch" forName="Accent1" refType="h" fact="-0.0109"/>
              <dgm:constr type="w" for="ch" forName="Accent1" refType="w" fact="0.6367"/>
              <dgm:constr type="h" for="ch" forName="Accent1" refType="h" fact="0.806"/>
              <dgm:constr type="l" for="ch" forName="ParentBackground1" refType="w" fact="0.0997"/>
              <dgm:constr type="t" for="ch" forName="ParentBackground1" refType="h" fact="0.1262"/>
              <dgm:constr type="w" for="ch" forName="ParentBackground1" refType="w" fact="0.4201"/>
              <dgm:constr type="h" for="ch" forName="ParentBackground1" refType="h" fact="0.5319"/>
              <dgm:constr type="l" for="ch" forName="Child1" refType="w" fact="0.0997"/>
              <dgm:constr type="t" for="ch" forName="Child1" refType="h" fact="0.6876"/>
              <dgm:constr type="w" for="ch" forName="Child1" refType="w" fact="0.4201"/>
              <dgm:constr type="h" for="ch" forName="Child1" refType="h" fact="0.3124"/>
            </dgm:constrLst>
          </dgm:if>
          <dgm:if name="Name6" axis="ch" ptType="node" func="cnt" op="equ" val="3">
            <dgm:alg type="composite">
              <dgm:param type="ar" val="1.854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Parent3" refType="w" fact="0.744"/>
              <dgm:constr type="t" for="ch" forName="Parent3" refType="h" fact="0.2022"/>
              <dgm:constr type="w" for="ch" forName="Parent3" refType="w" fact="0.2048"/>
              <dgm:constr type="h" for="ch" forName="Parent3" refType="h" fact="0.3799"/>
              <dgm:constr type="l" for="ch" forName="Parent2" refType="w" fact="0.4265"/>
              <dgm:constr type="t" for="ch" forName="Parent2" refType="h" fact="0.2022"/>
              <dgm:constr type="w" for="ch" forName="Parent2" refType="w" fact="0.2048"/>
              <dgm:constr type="h" for="ch" forName="Parent2" refType="h" fact="0.3799"/>
              <dgm:constr type="l" for="ch" forName="Parent1" refType="w" fact="0.109"/>
              <dgm:constr type="t" for="ch" forName="Parent1" refType="h" fact="0.2022"/>
              <dgm:constr type="w" for="ch" forName="Parent1" refType="w" fact="0.2048"/>
              <dgm:constr type="h" for="ch" forName="Parent1" refType="h" fact="0.3799"/>
              <dgm:constr type="l" for="ch" forName="Accent3" refType="w" fact="0.6928"/>
              <dgm:constr type="t" for="ch" forName="Accent3" refType="h" fact="0.1072"/>
              <dgm:constr type="w" for="ch" forName="Accent3" refType="w" fact="0.3072"/>
              <dgm:constr type="h" for="ch" forName="Accent3" refType="h" fact="0.5699"/>
              <dgm:constr type="l" for="ch" forName="ParentBackground3" refType="w" fact="0.703"/>
              <dgm:constr type="t" for="ch" forName="ParentBackground3" refType="h" fact="0.1262"/>
              <dgm:constr type="w" for="ch" forName="ParentBackground3" refType="w" fact="0.2868"/>
              <dgm:constr type="h" for="ch" forName="ParentBackground3" refType="h" fact="0.5319"/>
              <dgm:constr type="l" for="ch" forName="Child3" refType="w" fact="0.703"/>
              <dgm:constr type="t" for="ch" forName="Child3" refType="h" fact="0.6876"/>
              <dgm:constr type="w" for="ch" forName="Child3" refType="w" fact="0.2868"/>
              <dgm:constr type="h" for="ch" forName="Child3" refType="h" fact="0.3124"/>
              <dgm:constr type="l" for="ch" forName="Accent2" refType="w" fact="0.3122"/>
              <dgm:constr type="t" for="ch" forName="Accent2" refType="h" fact="-0.0109"/>
              <dgm:constr type="w" for="ch" forName="Accent2" refType="w" fact="0.4334"/>
              <dgm:constr type="h" for="ch" forName="Accent2" refType="h" fact="0.806"/>
              <dgm:constr type="l" for="ch" forName="ParentBackground2" refType="w" fact="0.3855"/>
              <dgm:constr type="t" for="ch" forName="ParentBackground2" refType="h" fact="0.1262"/>
              <dgm:constr type="w" for="ch" forName="ParentBackground2" refType="w" fact="0.2868"/>
              <dgm:constr type="h" for="ch" forName="ParentBackground2" refType="h" fact="0.5319"/>
              <dgm:constr type="l" for="ch" forName="Child2" refType="w" fact="0.3855"/>
              <dgm:constr type="t" for="ch" forName="Child2" refType="h" fact="0.6876"/>
              <dgm:constr type="w" for="ch" forName="Child2" refType="w" fact="0.2868"/>
              <dgm:constr type="h" for="ch" forName="Child2" refType="h" fact="0.3124"/>
              <dgm:constr type="l" for="ch" forName="Accent1" refType="w" fact="-0.0053"/>
              <dgm:constr type="t" for="ch" forName="Accent1" refType="h" fact="-0.0109"/>
              <dgm:constr type="w" for="ch" forName="Accent1" refType="w" fact="0.4334"/>
              <dgm:constr type="h" for="ch" forName="Accent1" refType="h" fact="0.806"/>
              <dgm:constr type="l" for="ch" forName="ParentBackground1" refType="w" fact="0.068"/>
              <dgm:constr type="t" for="ch" forName="ParentBackground1" refType="h" fact="0.1262"/>
              <dgm:constr type="w" for="ch" forName="ParentBackground1" refType="w" fact="0.2868"/>
              <dgm:constr type="h" for="ch" forName="ParentBackground1" refType="h" fact="0.5319"/>
              <dgm:constr type="l" for="ch" forName="Child1" refType="w" fact="0.068"/>
              <dgm:constr type="t" for="ch" forName="Child1" refType="h" fact="0.6876"/>
              <dgm:constr type="w" for="ch" forName="Child1" refType="w" fact="0.2868"/>
              <dgm:constr type="h" for="ch" forName="Child1" refType="h" fact="0.3124"/>
            </dgm:constrLst>
          </dgm:if>
          <dgm:if name="Name7" axis="ch" ptType="node" func="cnt" op="equ" val="4">
            <dgm:alg type="composite">
              <dgm:param type="ar" val="2.4437"/>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Parent4" refType="w" fact="0.8057"/>
              <dgm:constr type="t" for="ch" forName="Parent4" refType="h" fact="0.2022"/>
              <dgm:constr type="w" for="ch" forName="Parent4" refType="w" fact="0.1555"/>
              <dgm:constr type="h" for="ch" forName="Parent4" refType="h" fact="0.3799"/>
              <dgm:constr type="l" for="ch" forName="Parent3" refType="w" fact="0.5647"/>
              <dgm:constr type="t" for="ch" forName="Parent3" refType="h" fact="0.2022"/>
              <dgm:constr type="w" for="ch" forName="Parent3" refType="w" fact="0.1555"/>
              <dgm:constr type="h" for="ch" forName="Parent3" refType="h" fact="0.3799"/>
              <dgm:constr type="l" for="ch" forName="Parent2" refType="w" fact="0.3237"/>
              <dgm:constr type="t" for="ch" forName="Parent2" refType="h" fact="0.2022"/>
              <dgm:constr type="w" for="ch" forName="Parent2" refType="w" fact="0.1555"/>
              <dgm:constr type="h" for="ch" forName="Parent2" refType="h" fact="0.3799"/>
              <dgm:constr type="l" for="ch" forName="Parent1" refType="w" fact="0.0827"/>
              <dgm:constr type="t" for="ch" forName="Parent1" refType="h" fact="0.2022"/>
              <dgm:constr type="w" for="ch" forName="Parent1" refType="w" fact="0.1555"/>
              <dgm:constr type="h" for="ch" forName="Parent1" refType="h" fact="0.3799"/>
              <dgm:constr type="l" for="ch" forName="Accent4" refType="w" fact="0.7668"/>
              <dgm:constr type="t" for="ch" forName="Accent4" refType="h" fact="0.1072"/>
              <dgm:constr type="w" for="ch" forName="Accent4" refType="w" fact="0.2332"/>
              <dgm:constr type="h" for="ch" forName="Accent4" refType="h" fact="0.5699"/>
              <dgm:constr type="l" for="ch" forName="ParentBackground4" refType="w" fact="0.7746"/>
              <dgm:constr type="t" for="ch" forName="ParentBackground4" refType="h" fact="0.1262"/>
              <dgm:constr type="w" for="ch" forName="ParentBackground4" refType="w" fact="0.2177"/>
              <dgm:constr type="h" for="ch" forName="ParentBackground4" refType="h" fact="0.5319"/>
              <dgm:constr type="l" for="ch" forName="Child4" refType="w" fact="0.7746"/>
              <dgm:constr type="t" for="ch" forName="Child4" refType="h" fact="0.6876"/>
              <dgm:constr type="w" for="ch" forName="Child4" refType="w" fact="0.2177"/>
              <dgm:constr type="h" for="ch" forName="Child4" refType="h" fact="0.3124"/>
              <dgm:constr type="l" for="ch" forName="Accent3" refType="w" fact="0.4765"/>
              <dgm:constr type="t" for="ch" forName="Accent3" refType="h" fact="-0.0109"/>
              <dgm:constr type="w" for="ch" forName="Accent3" refType="w" fact="0.3298"/>
              <dgm:constr type="h" for="ch" forName="Accent3" refType="h" fact="0.806"/>
              <dgm:constr type="l" for="ch" forName="ParentBackground3" refType="w" fact="0.5336"/>
              <dgm:constr type="t" for="ch" forName="ParentBackground3" refType="h" fact="0.1262"/>
              <dgm:constr type="w" for="ch" forName="ParentBackground3" refType="w" fact="0.2177"/>
              <dgm:constr type="h" for="ch" forName="ParentBackground3" refType="h" fact="0.5319"/>
              <dgm:constr type="l" for="ch" forName="Child3" refType="w" fact="0.5336"/>
              <dgm:constr type="t" for="ch" forName="Child3" refType="h" fact="0.6876"/>
              <dgm:constr type="w" for="ch" forName="Child3" refType="w" fact="0.2177"/>
              <dgm:constr type="h" for="ch" forName="Child3" refType="h" fact="0.3124"/>
              <dgm:constr type="l" for="ch" forName="Accent2" refType="w" fact="0.2365"/>
              <dgm:constr type="t" for="ch" forName="Accent2" refType="h" fact="-0.0109"/>
              <dgm:constr type="w" for="ch" forName="Accent2" refType="w" fact="0.3298"/>
              <dgm:constr type="h" for="ch" forName="Accent2" refType="h" fact="0.806"/>
              <dgm:constr type="l" for="ch" forName="ParentBackground2" refType="w" fact="0.2926"/>
              <dgm:constr type="t" for="ch" forName="ParentBackground2" refType="h" fact="0.1262"/>
              <dgm:constr type="w" for="ch" forName="ParentBackground2" refType="w" fact="0.2177"/>
              <dgm:constr type="h" for="ch" forName="ParentBackground2" refType="h" fact="0.5319"/>
              <dgm:constr type="l" for="ch" forName="Child2" refType="w" fact="0.2926"/>
              <dgm:constr type="t" for="ch" forName="Child2" refType="h" fact="0.6876"/>
              <dgm:constr type="w" for="ch" forName="Child2" refType="w" fact="0.2177"/>
              <dgm:constr type="h" for="ch" forName="Child2" refType="h" fact="0.3124"/>
              <dgm:constr type="l" for="ch" forName="Accent1" refType="w" fact="-0.0045"/>
              <dgm:constr type="t" for="ch" forName="Accent1" refType="h" fact="-0.0109"/>
              <dgm:constr type="w" for="ch" forName="Accent1" refType="w" fact="0.3298"/>
              <dgm:constr type="h" for="ch" forName="Accent1" refType="h" fact="0.806"/>
              <dgm:constr type="l" for="ch" forName="ParentBackground1" refType="w" fact="0.0516"/>
              <dgm:constr type="t" for="ch" forName="ParentBackground1" refType="h" fact="0.1262"/>
              <dgm:constr type="w" for="ch" forName="ParentBackground1" refType="w" fact="0.2177"/>
              <dgm:constr type="h" for="ch" forName="ParentBackground1" refType="h" fact="0.5319"/>
              <dgm:constr type="l" for="ch" forName="Child1" refType="w" fact="0.0516"/>
              <dgm:constr type="t" for="ch" forName="Child1" refType="h" fact="0.6876"/>
              <dgm:constr type="w" for="ch" forName="Child1" refType="w" fact="0.2177"/>
              <dgm:constr type="h" for="ch" forName="Child1" refType="h" fact="0.3124"/>
            </dgm:constrLst>
          </dgm:if>
          <dgm:if name="Name8" axis="ch" ptType="node" func="cnt" op="equ" val="5">
            <dgm:alg type="composite">
              <dgm:param type="ar" val="3.0325"/>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Parent5" refType="w" fact="0.8434"/>
              <dgm:constr type="t" for="ch" forName="Parent5" refType="h" fact="0.2022"/>
              <dgm:constr type="w" for="ch" forName="Parent5" refType="w" fact="0.1253"/>
              <dgm:constr type="h" for="ch" forName="Parent5" refType="h" fact="0.3799"/>
              <dgm:constr type="l" for="ch" forName="Parent4" refType="w" fact="0.6492"/>
              <dgm:constr type="t" for="ch" forName="Parent4" refType="h" fact="0.2022"/>
              <dgm:constr type="w" for="ch" forName="Parent4" refType="w" fact="0.1253"/>
              <dgm:constr type="h" for="ch" forName="Parent4" refType="h" fact="0.3799"/>
              <dgm:constr type="l" for="ch" forName="Parent3" refType="w" fact="0.455"/>
              <dgm:constr type="t" for="ch" forName="Parent3" refType="h" fact="0.2022"/>
              <dgm:constr type="w" for="ch" forName="Parent3" refType="w" fact="0.1253"/>
              <dgm:constr type="h" for="ch" forName="Parent3" refType="h" fact="0.3799"/>
              <dgm:constr type="l" for="ch" forName="Parent2" refType="w" fact="0.2609"/>
              <dgm:constr type="t" for="ch" forName="Parent2" refType="h" fact="0.2022"/>
              <dgm:constr type="w" for="ch" forName="Parent2" refType="w" fact="0.1253"/>
              <dgm:constr type="h" for="ch" forName="Parent2" refType="h" fact="0.3799"/>
              <dgm:constr type="l" for="ch" forName="Parent1" refType="w" fact="0.0667"/>
              <dgm:constr type="t" for="ch" forName="Parent1" refType="h" fact="0.2022"/>
              <dgm:constr type="w" for="ch" forName="Parent1" refType="w" fact="0.1253"/>
              <dgm:constr type="h" for="ch" forName="Parent1" refType="h" fact="0.3799"/>
              <dgm:constr type="l" for="ch" forName="Accent5" refType="w" fact="0.8121"/>
              <dgm:constr type="t" for="ch" forName="Accent5" refType="h" fact="0.1072"/>
              <dgm:constr type="w" for="ch" forName="Accent5" refType="w" fact="0.1879"/>
              <dgm:constr type="h" for="ch" forName="Accent5" refType="h" fact="0.5699"/>
              <dgm:constr type="l" for="ch" forName="ParentBackground5" refType="w" fact="0.8183"/>
              <dgm:constr type="t" for="ch" forName="ParentBackground5" refType="h" fact="0.1262"/>
              <dgm:constr type="w" for="ch" forName="ParentBackground5" refType="w" fact="0.1754"/>
              <dgm:constr type="h" for="ch" forName="ParentBackground5" refType="h" fact="0.5319"/>
              <dgm:constr type="l" for="ch" forName="Child5" refType="w" fact="0.8183"/>
              <dgm:constr type="t" for="ch" forName="Child5" refType="h" fact="0.6876"/>
              <dgm:constr type="w" for="ch" forName="Child5" refType="w" fact="0.1754"/>
              <dgm:constr type="h" for="ch" forName="Child5" refType="h" fact="0.3124"/>
              <dgm:constr type="l" for="ch" forName="Accent4" refType="w" fact="0.5789"/>
              <dgm:constr type="t" for="ch" forName="Accent4" refType="h" fact="-0.0109"/>
              <dgm:constr type="w" for="ch" forName="Accent4" refType="w" fact="0.2657"/>
              <dgm:constr type="h" for="ch" forName="Accent4" refType="h" fact="0.806"/>
              <dgm:constr type="l" for="ch" forName="ParentBackground4" refType="w" fact="0.6242"/>
              <dgm:constr type="t" for="ch" forName="ParentBackground4" refType="h" fact="0.1262"/>
              <dgm:constr type="w" for="ch" forName="ParentBackground4" refType="w" fact="0.1754"/>
              <dgm:constr type="h" for="ch" forName="ParentBackground4" refType="h" fact="0.5319"/>
              <dgm:constr type="l" for="ch" forName="Child4" refType="w" fact="0.6242"/>
              <dgm:constr type="t" for="ch" forName="Child4" refType="h" fact="0.6876"/>
              <dgm:constr type="w" for="ch" forName="Child4" refType="w" fact="0.1754"/>
              <dgm:constr type="h" for="ch" forName="Child4" refType="h" fact="0.3124"/>
              <dgm:constr type="l" for="ch" forName="Accent3" refType="w" fact="0.3848"/>
              <dgm:constr type="t" for="ch" forName="Accent3" refType="h" fact="-0.0109"/>
              <dgm:constr type="w" for="ch" forName="Accent3" refType="w" fact="0.2657"/>
              <dgm:constr type="h" for="ch" forName="Accent3" refType="h" fact="0.806"/>
              <dgm:constr type="l" for="ch" forName="ParentBackground3" refType="w" fact="0.43"/>
              <dgm:constr type="t" for="ch" forName="ParentBackground3" refType="h" fact="0.1262"/>
              <dgm:constr type="w" for="ch" forName="ParentBackground3" refType="w" fact="0.1754"/>
              <dgm:constr type="h" for="ch" forName="ParentBackground3" refType="h" fact="0.5319"/>
              <dgm:constr type="l" for="ch" forName="Child3" refType="w" fact="0.43"/>
              <dgm:constr type="t" for="ch" forName="Child3" refType="h" fact="0.6876"/>
              <dgm:constr type="w" for="ch" forName="Child3" refType="w" fact="0.1754"/>
              <dgm:constr type="h" for="ch" forName="Child3" refType="h" fact="0.3124"/>
              <dgm:constr type="l" for="ch" forName="Accent2" refType="w" fact="0.1906"/>
              <dgm:constr type="t" for="ch" forName="Accent2" refType="h" fact="-0.0109"/>
              <dgm:constr type="w" for="ch" forName="Accent2" refType="w" fact="0.2657"/>
              <dgm:constr type="h" for="ch" forName="Accent2" refType="h" fact="0.806"/>
              <dgm:constr type="l" for="ch" forName="ParentBackground2" refType="w" fact="0.2358"/>
              <dgm:constr type="t" for="ch" forName="ParentBackground2" refType="h" fact="0.1262"/>
              <dgm:constr type="w" for="ch" forName="ParentBackground2" refType="w" fact="0.1754"/>
              <dgm:constr type="h" for="ch" forName="ParentBackground2" refType="h" fact="0.5319"/>
              <dgm:constr type="l" for="ch" forName="Child2" refType="w" fact="0.2358"/>
              <dgm:constr type="t" for="ch" forName="Child2" refType="h" fact="0.6876"/>
              <dgm:constr type="w" for="ch" forName="Child2" refType="w" fact="0.1754"/>
              <dgm:constr type="h" for="ch" forName="Child2" refType="h" fact="0.3124"/>
              <dgm:constr type="l" for="ch" forName="Accent1" refType="w" fact="-0.0036"/>
              <dgm:constr type="t" for="ch" forName="Accent1" refType="h" fact="-0.0109"/>
              <dgm:constr type="w" for="ch" forName="Accent1" refType="w" fact="0.2657"/>
              <dgm:constr type="h" for="ch" forName="Accent1" refType="h" fact="0.806"/>
              <dgm:constr type="l" for="ch" forName="ParentBackground1" refType="w" fact="0.0416"/>
              <dgm:constr type="t" for="ch" forName="ParentBackground1" refType="h" fact="0.1262"/>
              <dgm:constr type="w" for="ch" forName="ParentBackground1" refType="w" fact="0.1754"/>
              <dgm:constr type="h" for="ch" forName="ParentBackground1" refType="h" fact="0.5319"/>
              <dgm:constr type="l" for="ch" forName="Child1" refType="w" fact="0.0416"/>
              <dgm:constr type="t" for="ch" forName="Child1" refType="h" fact="0.6876"/>
              <dgm:constr type="w" for="ch" forName="Child1" refType="w" fact="0.1754"/>
              <dgm:constr type="h" for="ch" forName="Child1" refType="h" fact="0.3124"/>
            </dgm:constrLst>
          </dgm:if>
          <dgm:if name="Name9" axis="ch" ptType="node" func="cnt" op="equ" val="6">
            <dgm:alg type="composite">
              <dgm:param type="ar" val="3.621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Parent6" refType="w" fact="0.8689"/>
              <dgm:constr type="t" for="ch" forName="Parent6" refType="h" fact="0.2022"/>
              <dgm:constr type="w" for="ch" forName="Parent6" refType="w" fact="0.1049"/>
              <dgm:constr type="h" for="ch" forName="Parent6" refType="h" fact="0.3799"/>
              <dgm:constr type="l" for="ch" forName="Parent5" refType="w" fact="0.7063"/>
              <dgm:constr type="t" for="ch" forName="Parent5" refType="h" fact="0.2022"/>
              <dgm:constr type="w" for="ch" forName="Parent5" refType="w" fact="0.1049"/>
              <dgm:constr type="h" for="ch" forName="Parent5" refType="h" fact="0.3799"/>
              <dgm:constr type="l" for="ch" forName="Parent4" refType="w" fact="0.5437"/>
              <dgm:constr type="t" for="ch" forName="Parent4" refType="h" fact="0.2022"/>
              <dgm:constr type="w" for="ch" forName="Parent4" refType="w" fact="0.1049"/>
              <dgm:constr type="h" for="ch" forName="Parent4" refType="h" fact="0.3799"/>
              <dgm:constr type="l" for="ch" forName="Parent3" refType="w" fact="0.381"/>
              <dgm:constr type="t" for="ch" forName="Parent3" refType="h" fact="0.2022"/>
              <dgm:constr type="w" for="ch" forName="Parent3" refType="w" fact="0.1049"/>
              <dgm:constr type="h" for="ch" forName="Parent3" refType="h" fact="0.3799"/>
              <dgm:constr type="l" for="ch" forName="Parent2" refType="w" fact="0.2184"/>
              <dgm:constr type="t" for="ch" forName="Parent2" refType="h" fact="0.2022"/>
              <dgm:constr type="w" for="ch" forName="Parent2" refType="w" fact="0.1049"/>
              <dgm:constr type="h" for="ch" forName="Parent2" refType="h" fact="0.3799"/>
              <dgm:constr type="l" for="ch" forName="Parent1" refType="w" fact="0.0558"/>
              <dgm:constr type="t" for="ch" forName="Parent1" refType="h" fact="0.2022"/>
              <dgm:constr type="w" for="ch" forName="Parent1" refType="w" fact="0.1049"/>
              <dgm:constr type="h" for="ch" forName="Parent1" refType="h" fact="0.3799"/>
              <dgm:constr type="l" for="ch" forName="Accent6" refType="w" fact="0.8426"/>
              <dgm:constr type="t" for="ch" forName="Accent6" refType="h" fact="0.1072"/>
              <dgm:constr type="w" for="ch" forName="Accent6" refType="w" fact="0.1574"/>
              <dgm:constr type="h" for="ch" forName="Accent6" refType="h" fact="0.5699"/>
              <dgm:constr type="l" for="ch" forName="ParentBackground6" refType="w" fact="0.8479"/>
              <dgm:constr type="t" for="ch" forName="ParentBackground6" refType="h" fact="0.1262"/>
              <dgm:constr type="w" for="ch" forName="ParentBackground6" refType="w" fact="0.1469"/>
              <dgm:constr type="h" for="ch" forName="ParentBackground6" refType="h" fact="0.5319"/>
              <dgm:constr type="l" for="ch" forName="Child6" refType="w" fact="0.8479"/>
              <dgm:constr type="t" for="ch" forName="Child6" refType="h" fact="0.6876"/>
              <dgm:constr type="w" for="ch" forName="Child6" refType="w" fact="0.1469"/>
              <dgm:constr type="h" for="ch" forName="Child6" refType="h" fact="0.3124"/>
              <dgm:constr type="l" for="ch" forName="Accent5" refType="w" fact="0.6474"/>
              <dgm:constr type="t" for="ch" forName="Accent5" refType="h" fact="-0.0109"/>
              <dgm:constr type="w" for="ch" forName="Accent5" refType="w" fact="0.2226"/>
              <dgm:constr type="h" for="ch" forName="Accent5" refType="h" fact="0.806"/>
              <dgm:constr type="l" for="ch" forName="ParentBackground5" refType="w" fact="0.6853"/>
              <dgm:constr type="t" for="ch" forName="ParentBackground5" refType="h" fact="0.1262"/>
              <dgm:constr type="w" for="ch" forName="ParentBackground5" refType="w" fact="0.1469"/>
              <dgm:constr type="h" for="ch" forName="ParentBackground5" refType="h" fact="0.5319"/>
              <dgm:constr type="l" for="ch" forName="Child5" refType="w" fact="0.6853"/>
              <dgm:constr type="t" for="ch" forName="Child5" refType="h" fact="0.6876"/>
              <dgm:constr type="w" for="ch" forName="Child5" refType="w" fact="0.1469"/>
              <dgm:constr type="h" for="ch" forName="Child5" refType="h" fact="0.3124"/>
              <dgm:constr type="l" for="ch" forName="Accent4" refType="w" fact="0.4848"/>
              <dgm:constr type="t" for="ch" forName="Accent4" refType="h" fact="-0.0109"/>
              <dgm:constr type="w" for="ch" forName="Accent4" refType="w" fact="0.2226"/>
              <dgm:constr type="h" for="ch" forName="Accent4" refType="h" fact="0.806"/>
              <dgm:constr type="l" for="ch" forName="ParentBackground4" refType="w" fact="0.5227"/>
              <dgm:constr type="t" for="ch" forName="ParentBackground4" refType="h" fact="0.1262"/>
              <dgm:constr type="w" for="ch" forName="ParentBackground4" refType="w" fact="0.1469"/>
              <dgm:constr type="h" for="ch" forName="ParentBackground4" refType="h" fact="0.5319"/>
              <dgm:constr type="l" for="ch" forName="Child4" refType="w" fact="0.5227"/>
              <dgm:constr type="t" for="ch" forName="Child4" refType="h" fact="0.6876"/>
              <dgm:constr type="w" for="ch" forName="Child4" refType="w" fact="0.1469"/>
              <dgm:constr type="h" for="ch" forName="Child4" refType="h" fact="0.3124"/>
              <dgm:constr type="l" for="ch" forName="Accent3" refType="w" fact="0.3222"/>
              <dgm:constr type="t" for="ch" forName="Accent3" refType="h" fact="-0.0109"/>
              <dgm:constr type="w" for="ch" forName="Accent3" refType="w" fact="0.2226"/>
              <dgm:constr type="h" for="ch" forName="Accent3" refType="h" fact="0.806"/>
              <dgm:constr type="l" for="ch" forName="ParentBackground3" refType="w" fact="0.3601"/>
              <dgm:constr type="t" for="ch" forName="ParentBackground3" refType="h" fact="0.1262"/>
              <dgm:constr type="w" for="ch" forName="ParentBackground3" refType="w" fact="0.1469"/>
              <dgm:constr type="h" for="ch" forName="ParentBackground3" refType="h" fact="0.5319"/>
              <dgm:constr type="l" for="ch" forName="Child3" refType="w" fact="0.3601"/>
              <dgm:constr type="t" for="ch" forName="Child3" refType="h" fact="0.6876"/>
              <dgm:constr type="w" for="ch" forName="Child3" refType="w" fact="0.1469"/>
              <dgm:constr type="h" for="ch" forName="Child3" refType="h" fact="0.3124"/>
              <dgm:constr type="l" for="ch" forName="Accent2" refType="w" fact="0.1596"/>
              <dgm:constr type="t" for="ch" forName="Accent2" refType="h" fact="-0.0109"/>
              <dgm:constr type="w" for="ch" forName="Accent2" refType="w" fact="0.2226"/>
              <dgm:constr type="h" for="ch" forName="Accent2" refType="h" fact="0.806"/>
              <dgm:constr type="l" for="ch" forName="ParentBackground2" refType="w" fact="0.1975"/>
              <dgm:constr type="t" for="ch" forName="ParentBackground2" refType="h" fact="0.1262"/>
              <dgm:constr type="w" for="ch" forName="ParentBackground2" refType="w" fact="0.1469"/>
              <dgm:constr type="h" for="ch" forName="ParentBackground2" refType="h" fact="0.5319"/>
              <dgm:constr type="l" for="ch" forName="Child2" refType="w" fact="0.1975"/>
              <dgm:constr type="t" for="ch" forName="Child2" refType="h" fact="0.6876"/>
              <dgm:constr type="w" for="ch" forName="Child2" refType="w" fact="0.1469"/>
              <dgm:constr type="h" for="ch" forName="Child2" refType="h" fact="0.3124"/>
              <dgm:constr type="l" for="ch" forName="Accent1" refType="w" fact="-0.003"/>
              <dgm:constr type="t" for="ch" forName="Accent1" refType="h" fact="-0.0109"/>
              <dgm:constr type="w" for="ch" forName="Accent1" refType="w" fact="0.2226"/>
              <dgm:constr type="h" for="ch" forName="Accent1" refType="h" fact="0.806"/>
              <dgm:constr type="l" for="ch" forName="ParentBackground1" refType="w" fact="0.0348"/>
              <dgm:constr type="t" for="ch" forName="ParentBackground1" refType="h" fact="0.1262"/>
              <dgm:constr type="w" for="ch" forName="ParentBackground1" refType="w" fact="0.1469"/>
              <dgm:constr type="h" for="ch" forName="ParentBackground1" refType="h" fact="0.5319"/>
              <dgm:constr type="l" for="ch" forName="Child1" refType="w" fact="0.0348"/>
              <dgm:constr type="t" for="ch" forName="Child1" refType="h" fact="0.6876"/>
              <dgm:constr type="w" for="ch" forName="Child1" refType="w" fact="0.1469"/>
              <dgm:constr type="h" for="ch" forName="Child1" refType="h" fact="0.3124"/>
            </dgm:constrLst>
          </dgm:if>
          <dgm:if name="Name10" axis="ch" ptType="node" func="cnt" op="equ" val="7">
            <dgm:alg type="composite">
              <dgm:param type="ar" val="4.210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Parent7" refType="w" fact="0.8872"/>
              <dgm:constr type="t" for="ch" forName="Parent7" refType="h" fact="0.2022"/>
              <dgm:constr type="w" for="ch" forName="Parent7" refType="w" fact="0.0902"/>
              <dgm:constr type="h" for="ch" forName="Parent7" refType="h" fact="0.3799"/>
              <dgm:constr type="l" for="ch" forName="Parent6" refType="w" fact="0.7473"/>
              <dgm:constr type="t" for="ch" forName="Parent6" refType="h" fact="0.2022"/>
              <dgm:constr type="w" for="ch" forName="Parent6" refType="w" fact="0.0902"/>
              <dgm:constr type="h" for="ch" forName="Parent6" refType="h" fact="0.3799"/>
              <dgm:constr type="l" for="ch" forName="Parent5" refType="w" fact="0.6075"/>
              <dgm:constr type="t" for="ch" forName="Parent5" refType="h" fact="0.2022"/>
              <dgm:constr type="w" for="ch" forName="Parent5" refType="w" fact="0.0902"/>
              <dgm:constr type="h" for="ch" forName="Parent5" refType="h" fact="0.3799"/>
              <dgm:constr type="l" for="ch" forName="Parent4" refType="w" fact="0.4676"/>
              <dgm:constr type="t" for="ch" forName="Parent4" refType="h" fact="0.2022"/>
              <dgm:constr type="w" for="ch" forName="Parent4" refType="w" fact="0.0902"/>
              <dgm:constr type="h" for="ch" forName="Parent4" refType="h" fact="0.3799"/>
              <dgm:constr type="l" for="ch" forName="Parent3" refType="w" fact="0.3277"/>
              <dgm:constr type="t" for="ch" forName="Parent3" refType="h" fact="0.2022"/>
              <dgm:constr type="w" for="ch" forName="Parent3" refType="w" fact="0.0902"/>
              <dgm:constr type="h" for="ch" forName="Parent3" refType="h" fact="0.3799"/>
              <dgm:constr type="l" for="ch" forName="Parent2" refType="w" fact="0.1879"/>
              <dgm:constr type="t" for="ch" forName="Parent2" refType="h" fact="0.2022"/>
              <dgm:constr type="w" for="ch" forName="Parent2" refType="w" fact="0.0902"/>
              <dgm:constr type="h" for="ch" forName="Parent2" refType="h" fact="0.3799"/>
              <dgm:constr type="l" for="ch" forName="Parent1" refType="w" fact="0.048"/>
              <dgm:constr type="t" for="ch" forName="Parent1" refType="h" fact="0.2022"/>
              <dgm:constr type="w" for="ch" forName="Parent1" refType="w" fact="0.0902"/>
              <dgm:constr type="h" for="ch" forName="Parent1" refType="h" fact="0.3799"/>
              <dgm:constr type="l" for="ch" forName="Accent7" refType="w" fact="0.8646"/>
              <dgm:constr type="t" for="ch" forName="Accent7" refType="h" fact="0.1072"/>
              <dgm:constr type="w" for="ch" forName="Accent7" refType="w" fact="0.1354"/>
              <dgm:constr type="h" for="ch" forName="Accent7" refType="h" fact="0.5699"/>
              <dgm:constr type="l" for="ch" forName="ParentBackground7" refType="w" fact="0.8692"/>
              <dgm:constr type="t" for="ch" forName="ParentBackground7" refType="h" fact="0.1262"/>
              <dgm:constr type="w" for="ch" forName="ParentBackground7" refType="w" fact="0.1263"/>
              <dgm:constr type="h" for="ch" forName="ParentBackground7" refType="h" fact="0.5319"/>
              <dgm:constr type="l" for="ch" forName="Child7" refType="w" fact="0.8692"/>
              <dgm:constr type="t" for="ch" forName="Child7" refType="h" fact="0.6876"/>
              <dgm:constr type="w" for="ch" forName="Child7" refType="w" fact="0.1263"/>
              <dgm:constr type="h" for="ch" forName="Child7" refType="h" fact="0.3124"/>
              <dgm:constr type="l" for="ch" forName="Accent6" refType="w" fact="0.6967"/>
              <dgm:constr type="t" for="ch" forName="Accent6" refType="h" fact="-0.0109"/>
              <dgm:constr type="w" for="ch" forName="Accent6" refType="w" fact="0.1915"/>
              <dgm:constr type="h" for="ch" forName="Accent6" refType="h" fact="0.806"/>
              <dgm:constr type="l" for="ch" forName="ParentBackground6" refType="w" fact="0.7293"/>
              <dgm:constr type="t" for="ch" forName="ParentBackground6" refType="h" fact="0.1262"/>
              <dgm:constr type="w" for="ch" forName="ParentBackground6" refType="w" fact="0.1263"/>
              <dgm:constr type="h" for="ch" forName="ParentBackground6" refType="h" fact="0.5319"/>
              <dgm:constr type="l" for="ch" forName="Child6" refType="w" fact="0.7293"/>
              <dgm:constr type="t" for="ch" forName="Child6" refType="h" fact="0.6876"/>
              <dgm:constr type="w" for="ch" forName="Child6" refType="w" fact="0.1263"/>
              <dgm:constr type="h" for="ch" forName="Child6" refType="h" fact="0.3124"/>
              <dgm:constr type="l" for="ch" forName="Accent5" refType="w" fact="0.5569"/>
              <dgm:constr type="t" for="ch" forName="Accent5" refType="h" fact="-0.0109"/>
              <dgm:constr type="w" for="ch" forName="Accent5" refType="w" fact="0.1915"/>
              <dgm:constr type="h" for="ch" forName="Accent5" refType="h" fact="0.806"/>
              <dgm:constr type="l" for="ch" forName="ParentBackground5" refType="w" fact="0.5894"/>
              <dgm:constr type="t" for="ch" forName="ParentBackground5" refType="h" fact="0.1262"/>
              <dgm:constr type="w" for="ch" forName="ParentBackground5" refType="w" fact="0.1263"/>
              <dgm:constr type="h" for="ch" forName="ParentBackground5" refType="h" fact="0.5319"/>
              <dgm:constr type="l" for="ch" forName="Child5" refType="w" fact="0.5894"/>
              <dgm:constr type="t" for="ch" forName="Child5" refType="h" fact="0.6876"/>
              <dgm:constr type="w" for="ch" forName="Child5" refType="w" fact="0.1263"/>
              <dgm:constr type="h" for="ch" forName="Child5" refType="h" fact="0.3124"/>
              <dgm:constr type="l" for="ch" forName="Accent4" refType="w" fact="0.417"/>
              <dgm:constr type="t" for="ch" forName="Accent4" refType="h" fact="-0.0109"/>
              <dgm:constr type="w" for="ch" forName="Accent4" refType="w" fact="0.1915"/>
              <dgm:constr type="h" for="ch" forName="Accent4" refType="h" fact="0.806"/>
              <dgm:constr type="l" for="ch" forName="ParentBackground4" refType="w" fact="0.4496"/>
              <dgm:constr type="t" for="ch" forName="ParentBackground4" refType="h" fact="0.1262"/>
              <dgm:constr type="w" for="ch" forName="ParentBackground4" refType="w" fact="0.1263"/>
              <dgm:constr type="h" for="ch" forName="ParentBackground4" refType="h" fact="0.5319"/>
              <dgm:constr type="l" for="ch" forName="Child4" refType="w" fact="0.4496"/>
              <dgm:constr type="t" for="ch" forName="Child4" refType="h" fact="0.6876"/>
              <dgm:constr type="w" for="ch" forName="Child4" refType="w" fact="0.1263"/>
              <dgm:constr type="h" for="ch" forName="Child4" refType="h" fact="0.3124"/>
              <dgm:constr type="l" for="ch" forName="Accent3" refType="w" fact="0.2771"/>
              <dgm:constr type="t" for="ch" forName="Accent3" refType="h" fact="-0.0109"/>
              <dgm:constr type="w" for="ch" forName="Accent3" refType="w" fact="0.1915"/>
              <dgm:constr type="h" for="ch" forName="Accent3" refType="h" fact="0.806"/>
              <dgm:constr type="l" for="ch" forName="ParentBackground3" refType="w" fact="0.3097"/>
              <dgm:constr type="t" for="ch" forName="ParentBackground3" refType="h" fact="0.1262"/>
              <dgm:constr type="w" for="ch" forName="ParentBackground3" refType="w" fact="0.1263"/>
              <dgm:constr type="h" for="ch" forName="ParentBackground3" refType="h" fact="0.5319"/>
              <dgm:constr type="l" for="ch" forName="Child3" refType="w" fact="0.3097"/>
              <dgm:constr type="t" for="ch" forName="Child3" refType="h" fact="0.6876"/>
              <dgm:constr type="w" for="ch" forName="Child3" refType="w" fact="0.1263"/>
              <dgm:constr type="h" for="ch" forName="Child3" refType="h" fact="0.3124"/>
              <dgm:constr type="l" for="ch" forName="Accent2" refType="w" fact="0.1373"/>
              <dgm:constr type="t" for="ch" forName="Accent2" refType="h" fact="-0.0109"/>
              <dgm:constr type="w" for="ch" forName="Accent2" refType="w" fact="0.1915"/>
              <dgm:constr type="h" for="ch" forName="Accent2" refType="h" fact="0.806"/>
              <dgm:constr type="l" for="ch" forName="ParentBackground2" refType="w" fact="0.1698"/>
              <dgm:constr type="t" for="ch" forName="ParentBackground2" refType="h" fact="0.1262"/>
              <dgm:constr type="w" for="ch" forName="ParentBackground2" refType="w" fact="0.1263"/>
              <dgm:constr type="h" for="ch" forName="ParentBackground2" refType="h" fact="0.5319"/>
              <dgm:constr type="l" for="ch" forName="Child2" refType="w" fact="0.1698"/>
              <dgm:constr type="t" for="ch" forName="Child2" refType="h" fact="0.6876"/>
              <dgm:constr type="w" for="ch" forName="Child2" refType="w" fact="0.1263"/>
              <dgm:constr type="h" for="ch" forName="Child2" refType="h" fact="0.3124"/>
              <dgm:constr type="l" for="ch" forName="Accent1" refType="w" fact="-0.0026"/>
              <dgm:constr type="t" for="ch" forName="Accent1" refType="h" fact="-0.0109"/>
              <dgm:constr type="w" for="ch" forName="Accent1" refType="w" fact="0.1915"/>
              <dgm:constr type="h" for="ch" forName="Accent1" refType="h" fact="0.806"/>
              <dgm:constr type="l" for="ch" forName="ParentBackground1" refType="w" fact="0.03"/>
              <dgm:constr type="t" for="ch" forName="ParentBackground1" refType="h" fact="0.1262"/>
              <dgm:constr type="w" for="ch" forName="ParentBackground1" refType="w" fact="0.1263"/>
              <dgm:constr type="h" for="ch" forName="ParentBackground1" refType="h" fact="0.5319"/>
              <dgm:constr type="l" for="ch" forName="Child1" refType="w" fact="0.03"/>
              <dgm:constr type="t" for="ch" forName="Child1" refType="h" fact="0.6876"/>
              <dgm:constr type="w" for="ch" forName="Child1" refType="w" fact="0.1263"/>
              <dgm:constr type="h" for="ch" forName="Child1" refType="h" fact="0.3124"/>
            </dgm:constrLst>
          </dgm:if>
          <dgm:if name="Name11" axis="ch" ptType="node" func="cnt" op="equ" val="8">
            <dgm:alg type="composite">
              <dgm:param type="ar" val="4.799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l" for="ch" forName="Parent8" refType="w" fact="0.901"/>
              <dgm:constr type="t" for="ch" forName="Parent8" refType="h" fact="0.2022"/>
              <dgm:constr type="w" for="ch" forName="Parent8" refType="w" fact="0.0792"/>
              <dgm:constr type="h" for="ch" forName="Parent8" refType="h" fact="0.3799"/>
              <dgm:constr type="l" for="ch" forName="Parent7" refType="w" fact="0.7783"/>
              <dgm:constr type="t" for="ch" forName="Parent7" refType="h" fact="0.2022"/>
              <dgm:constr type="w" for="ch" forName="Parent7" refType="w" fact="0.0792"/>
              <dgm:constr type="h" for="ch" forName="Parent7" refType="h" fact="0.3799"/>
              <dgm:constr type="l" for="ch" forName="Parent6" refType="w" fact="0.6556"/>
              <dgm:constr type="t" for="ch" forName="Parent6" refType="h" fact="0.2022"/>
              <dgm:constr type="w" for="ch" forName="Parent6" refType="w" fact="0.0792"/>
              <dgm:constr type="h" for="ch" forName="Parent6" refType="h" fact="0.3799"/>
              <dgm:constr type="l" for="ch" forName="Parent5" refType="w" fact="0.5329"/>
              <dgm:constr type="t" for="ch" forName="Parent5" refType="h" fact="0.2022"/>
              <dgm:constr type="w" for="ch" forName="Parent5" refType="w" fact="0.0792"/>
              <dgm:constr type="h" for="ch" forName="Parent5" refType="h" fact="0.3799"/>
              <dgm:constr type="l" for="ch" forName="Parent4" refType="w" fact="0.4102"/>
              <dgm:constr type="t" for="ch" forName="Parent4" refType="h" fact="0.2022"/>
              <dgm:constr type="w" for="ch" forName="Parent4" refType="w" fact="0.0792"/>
              <dgm:constr type="h" for="ch" forName="Parent4" refType="h" fact="0.3799"/>
              <dgm:constr type="l" for="ch" forName="Parent3" refType="w" fact="0.2875"/>
              <dgm:constr type="t" for="ch" forName="Parent3" refType="h" fact="0.2022"/>
              <dgm:constr type="w" for="ch" forName="Parent3" refType="w" fact="0.0792"/>
              <dgm:constr type="h" for="ch" forName="Parent3" refType="h" fact="0.3799"/>
              <dgm:constr type="l" for="ch" forName="Parent2" refType="w" fact="0.1648"/>
              <dgm:constr type="t" for="ch" forName="Parent2" refType="h" fact="0.2022"/>
              <dgm:constr type="w" for="ch" forName="Parent2" refType="w" fact="0.0792"/>
              <dgm:constr type="h" for="ch" forName="Parent2" refType="h" fact="0.3799"/>
              <dgm:constr type="l" for="ch" forName="Parent1" refType="w" fact="0.0421"/>
              <dgm:constr type="t" for="ch" forName="Parent1" refType="h" fact="0.2022"/>
              <dgm:constr type="w" for="ch" forName="Parent1" refType="w" fact="0.0792"/>
              <dgm:constr type="h" for="ch" forName="Parent1" refType="h" fact="0.3799"/>
              <dgm:constr type="l" for="ch" forName="Accent8" refType="w" fact="0.8813"/>
              <dgm:constr type="t" for="ch" forName="Accent8" refType="h" fact="0.1072"/>
              <dgm:constr type="w" for="ch" forName="Accent8" refType="w" fact="0.1187"/>
              <dgm:constr type="h" for="ch" forName="Accent8" refType="h" fact="0.5699"/>
              <dgm:constr type="l" for="ch" forName="ParentBackground8" refType="w" fact="0.8852"/>
              <dgm:constr type="t" for="ch" forName="ParentBackground8" refType="h" fact="0.1262"/>
              <dgm:constr type="w" for="ch" forName="ParentBackground8" refType="w" fact="0.1108"/>
              <dgm:constr type="h" for="ch" forName="ParentBackground8" refType="h" fact="0.5319"/>
              <dgm:constr type="l" for="ch" forName="Child8" refType="w" fact="0.8852"/>
              <dgm:constr type="t" for="ch" forName="Child8" refType="h" fact="0.6876"/>
              <dgm:constr type="w" for="ch" forName="Child8" refType="w" fact="0.1108"/>
              <dgm:constr type="h" for="ch" forName="Child8" refType="h" fact="0.3124"/>
              <dgm:constr type="l" for="ch" forName="Accent7" refType="w" fact="0.7339"/>
              <dgm:constr type="t" for="ch" forName="Accent7" refType="h" fact="-0.0109"/>
              <dgm:constr type="w" for="ch" forName="Accent7" refType="w" fact="0.1679"/>
              <dgm:constr type="h" for="ch" forName="Accent7" refType="h" fact="0.806"/>
              <dgm:constr type="l" for="ch" forName="ParentBackground7" refType="w" fact="0.7625"/>
              <dgm:constr type="t" for="ch" forName="ParentBackground7" refType="h" fact="0.1262"/>
              <dgm:constr type="w" for="ch" forName="ParentBackground7" refType="w" fact="0.1108"/>
              <dgm:constr type="h" for="ch" forName="ParentBackground7" refType="h" fact="0.5319"/>
              <dgm:constr type="l" for="ch" forName="Child7" refType="w" fact="0.7625"/>
              <dgm:constr type="t" for="ch" forName="Child7" refType="h" fact="0.6876"/>
              <dgm:constr type="w" for="ch" forName="Child7" refType="w" fact="0.1108"/>
              <dgm:constr type="h" for="ch" forName="Child7" refType="h" fact="0.3124"/>
              <dgm:constr type="l" for="ch" forName="Accent6" refType="w" fact="0.6112"/>
              <dgm:constr type="t" for="ch" forName="Accent6" refType="h" fact="-0.0109"/>
              <dgm:constr type="w" for="ch" forName="Accent6" refType="w" fact="0.1679"/>
              <dgm:constr type="h" for="ch" forName="Accent6" refType="h" fact="0.806"/>
              <dgm:constr type="l" for="ch" forName="ParentBackground6" refType="w" fact="0.6398"/>
              <dgm:constr type="t" for="ch" forName="ParentBackground6" refType="h" fact="0.1262"/>
              <dgm:constr type="w" for="ch" forName="ParentBackground6" refType="w" fact="0.1108"/>
              <dgm:constr type="h" for="ch" forName="ParentBackground6" refType="h" fact="0.5319"/>
              <dgm:constr type="l" for="ch" forName="Child6" refType="w" fact="0.6398"/>
              <dgm:constr type="t" for="ch" forName="Child6" refType="h" fact="0.6876"/>
              <dgm:constr type="w" for="ch" forName="Child6" refType="w" fact="0.1108"/>
              <dgm:constr type="h" for="ch" forName="Child6" refType="h" fact="0.3124"/>
              <dgm:constr type="l" for="ch" forName="Accent5" refType="w" fact="0.4885"/>
              <dgm:constr type="t" for="ch" forName="Accent5" refType="h" fact="-0.0109"/>
              <dgm:constr type="w" for="ch" forName="Accent5" refType="w" fact="0.1679"/>
              <dgm:constr type="h" for="ch" forName="Accent5" refType="h" fact="0.806"/>
              <dgm:constr type="l" for="ch" forName="ParentBackground5" refType="w" fact="0.5171"/>
              <dgm:constr type="t" for="ch" forName="ParentBackground5" refType="h" fact="0.1262"/>
              <dgm:constr type="w" for="ch" forName="ParentBackground5" refType="w" fact="0.1108"/>
              <dgm:constr type="h" for="ch" forName="ParentBackground5" refType="h" fact="0.5319"/>
              <dgm:constr type="l" for="ch" forName="Child5" refType="w" fact="0.5171"/>
              <dgm:constr type="t" for="ch" forName="Child5" refType="h" fact="0.6876"/>
              <dgm:constr type="w" for="ch" forName="Child5" refType="w" fact="0.1108"/>
              <dgm:constr type="h" for="ch" forName="Child5" refType="h" fact="0.3124"/>
              <dgm:constr type="l" for="ch" forName="Accent4" refType="w" fact="0.3658"/>
              <dgm:constr type="t" for="ch" forName="Accent4" refType="h" fact="-0.0109"/>
              <dgm:constr type="w" for="ch" forName="Accent4" refType="w" fact="0.1679"/>
              <dgm:constr type="h" for="ch" forName="Accent4" refType="h" fact="0.806"/>
              <dgm:constr type="l" for="ch" forName="ParentBackground4" refType="w" fact="0.3944"/>
              <dgm:constr type="t" for="ch" forName="ParentBackground4" refType="h" fact="0.1262"/>
              <dgm:constr type="w" for="ch" forName="ParentBackground4" refType="w" fact="0.1108"/>
              <dgm:constr type="h" for="ch" forName="ParentBackground4" refType="h" fact="0.5319"/>
              <dgm:constr type="l" for="ch" forName="Child4" refType="w" fact="0.3944"/>
              <dgm:constr type="t" for="ch" forName="Child4" refType="h" fact="0.6876"/>
              <dgm:constr type="w" for="ch" forName="Child4" refType="w" fact="0.1108"/>
              <dgm:constr type="h" for="ch" forName="Child4" refType="h" fact="0.3124"/>
              <dgm:constr type="l" for="ch" forName="Accent3" refType="w" fact="0.2431"/>
              <dgm:constr type="t" for="ch" forName="Accent3" refType="h" fact="-0.0109"/>
              <dgm:constr type="w" for="ch" forName="Accent3" refType="w" fact="0.1679"/>
              <dgm:constr type="h" for="ch" forName="Accent3" refType="h" fact="0.806"/>
              <dgm:constr type="l" for="ch" forName="ParentBackground3" refType="w" fact="0.2717"/>
              <dgm:constr type="t" for="ch" forName="ParentBackground3" refType="h" fact="0.1262"/>
              <dgm:constr type="w" for="ch" forName="ParentBackground3" refType="w" fact="0.1108"/>
              <dgm:constr type="h" for="ch" forName="ParentBackground3" refType="h" fact="0.5319"/>
              <dgm:constr type="l" for="ch" forName="Child3" refType="w" fact="0.2717"/>
              <dgm:constr type="t" for="ch" forName="Child3" refType="h" fact="0.6876"/>
              <dgm:constr type="w" for="ch" forName="Child3" refType="w" fact="0.1108"/>
              <dgm:constr type="h" for="ch" forName="Child3" refType="h" fact="0.3124"/>
              <dgm:constr type="l" for="ch" forName="Accent2" refType="w" fact="0.1204"/>
              <dgm:constr type="t" for="ch" forName="Accent2" refType="h" fact="-0.0109"/>
              <dgm:constr type="w" for="ch" forName="Accent2" refType="w" fact="0.1679"/>
              <dgm:constr type="h" for="ch" forName="Accent2" refType="h" fact="0.806"/>
              <dgm:constr type="l" for="ch" forName="ParentBackground2" refType="w" fact="0.149"/>
              <dgm:constr type="t" for="ch" forName="ParentBackground2" refType="h" fact="0.1262"/>
              <dgm:constr type="w" for="ch" forName="ParentBackground2" refType="w" fact="0.1108"/>
              <dgm:constr type="h" for="ch" forName="ParentBackground2" refType="h" fact="0.5319"/>
              <dgm:constr type="l" for="ch" forName="Child2" refType="w" fact="0.149"/>
              <dgm:constr type="t" for="ch" forName="Child2" refType="h" fact="0.6876"/>
              <dgm:constr type="w" for="ch" forName="Child2" refType="w" fact="0.1108"/>
              <dgm:constr type="h" for="ch" forName="Child2" refType="h" fact="0.3124"/>
              <dgm:constr type="l" for="ch" forName="Accent1" refType="w" fact="-0.0023"/>
              <dgm:constr type="t" for="ch" forName="Accent1" refType="h" fact="-0.0109"/>
              <dgm:constr type="w" for="ch" forName="Accent1" refType="w" fact="0.1679"/>
              <dgm:constr type="h" for="ch" forName="Accent1" refType="h" fact="0.806"/>
              <dgm:constr type="l" for="ch" forName="ParentBackground1" refType="w" fact="0.0263"/>
              <dgm:constr type="t" for="ch" forName="ParentBackground1" refType="h" fact="0.1262"/>
              <dgm:constr type="w" for="ch" forName="ParentBackground1" refType="w" fact="0.1108"/>
              <dgm:constr type="h" for="ch" forName="ParentBackground1" refType="h" fact="0.5319"/>
              <dgm:constr type="l" for="ch" forName="Child1" refType="w" fact="0.0263"/>
              <dgm:constr type="t" for="ch" forName="Child1" refType="h" fact="0.6876"/>
              <dgm:constr type="w" for="ch" forName="Child1" refType="w" fact="0.1108"/>
              <dgm:constr type="h" for="ch" forName="Child1" refType="h" fact="0.3124"/>
            </dgm:constrLst>
          </dgm:if>
          <dgm:if name="Name12" axis="ch" ptType="node" func="cnt" op="equ" val="9">
            <dgm:alg type="composite">
              <dgm:param type="ar" val="5.38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l" for="ch" forName="Parent9" refType="w" fact="0.9119"/>
              <dgm:constr type="t" for="ch" forName="Parent9" refType="h" fact="0.2022"/>
              <dgm:constr type="w" for="ch" forName="Parent9" refType="w" fact="0.0705"/>
              <dgm:constr type="h" for="ch" forName="Parent9" refType="h" fact="0.3799"/>
              <dgm:constr type="l" for="ch" forName="Parent8" refType="w" fact="0.8026"/>
              <dgm:constr type="t" for="ch" forName="Parent8" refType="h" fact="0.2022"/>
              <dgm:constr type="w" for="ch" forName="Parent8" refType="w" fact="0.0705"/>
              <dgm:constr type="h" for="ch" forName="Parent8" refType="h" fact="0.3799"/>
              <dgm:constr type="l" for="ch" forName="Parent7" refType="w" fact="0.6933"/>
              <dgm:constr type="t" for="ch" forName="Parent7" refType="h" fact="0.2022"/>
              <dgm:constr type="w" for="ch" forName="Parent7" refType="w" fact="0.0705"/>
              <dgm:constr type="h" for="ch" forName="Parent7" refType="h" fact="0.3799"/>
              <dgm:constr type="l" for="ch" forName="Parent6" refType="w" fact="0.584"/>
              <dgm:constr type="t" for="ch" forName="Parent6" refType="h" fact="0.2022"/>
              <dgm:constr type="w" for="ch" forName="Parent6" refType="w" fact="0.0705"/>
              <dgm:constr type="h" for="ch" forName="Parent6" refType="h" fact="0.3799"/>
              <dgm:constr type="l" for="ch" forName="Parent5" refType="w" fact="0.4747"/>
              <dgm:constr type="t" for="ch" forName="Parent5" refType="h" fact="0.2022"/>
              <dgm:constr type="w" for="ch" forName="Parent5" refType="w" fact="0.0705"/>
              <dgm:constr type="h" for="ch" forName="Parent5" refType="h" fact="0.3799"/>
              <dgm:constr type="l" for="ch" forName="Parent4" refType="w" fact="0.3654"/>
              <dgm:constr type="t" for="ch" forName="Parent4" refType="h" fact="0.2022"/>
              <dgm:constr type="w" for="ch" forName="Parent4" refType="w" fact="0.0705"/>
              <dgm:constr type="h" for="ch" forName="Parent4" refType="h" fact="0.3799"/>
              <dgm:constr type="l" for="ch" forName="Parent3" refType="w" fact="0.2561"/>
              <dgm:constr type="t" for="ch" forName="Parent3" refType="h" fact="0.2022"/>
              <dgm:constr type="w" for="ch" forName="Parent3" refType="w" fact="0.0705"/>
              <dgm:constr type="h" for="ch" forName="Parent3" refType="h" fact="0.3799"/>
              <dgm:constr type="l" for="ch" forName="Parent2" refType="w" fact="0.1468"/>
              <dgm:constr type="t" for="ch" forName="Parent2" refType="h" fact="0.2022"/>
              <dgm:constr type="w" for="ch" forName="Parent2" refType="w" fact="0.0705"/>
              <dgm:constr type="h" for="ch" forName="Parent2" refType="h" fact="0.3799"/>
              <dgm:constr type="l" for="ch" forName="Parent1" refType="w" fact="0.0375"/>
              <dgm:constr type="t" for="ch" forName="Parent1" refType="h" fact="0.2022"/>
              <dgm:constr type="w" for="ch" forName="Parent1" refType="w" fact="0.0705"/>
              <dgm:constr type="h" for="ch" forName="Parent1" refType="h" fact="0.3799"/>
              <dgm:constr type="l" for="ch" forName="Accent9" refType="w" fact="0.8942"/>
              <dgm:constr type="t" for="ch" forName="Accent9" refType="h" fact="0.1072"/>
              <dgm:constr type="w" for="ch" forName="Accent9" refType="w" fact="0.1058"/>
              <dgm:constr type="h" for="ch" forName="Accent9" refType="h" fact="0.5699"/>
              <dgm:constr type="l" for="ch" forName="ParentBackground9" refType="w" fact="0.8978"/>
              <dgm:constr type="t" for="ch" forName="ParentBackground9" refType="h" fact="0.1262"/>
              <dgm:constr type="w" for="ch" forName="ParentBackground9" refType="w" fact="0.0987"/>
              <dgm:constr type="h" for="ch" forName="ParentBackground9" refType="h" fact="0.5319"/>
              <dgm:constr type="l" for="ch" forName="Child9" refType="w" fact="0.8978"/>
              <dgm:constr type="t" for="ch" forName="Child9" refType="h" fact="0.6876"/>
              <dgm:constr type="w" for="ch" forName="Child9" refType="w" fact="0.0987"/>
              <dgm:constr type="h" for="ch" forName="Child9" refType="h" fact="0.3124"/>
              <dgm:constr type="l" for="ch" forName="Accent8" refType="w" fact="0.763"/>
              <dgm:constr type="t" for="ch" forName="Accent8" refType="h" fact="-0.0109"/>
              <dgm:constr type="w" for="ch" forName="Accent8" refType="w" fact="0.1496"/>
              <dgm:constr type="h" for="ch" forName="Accent8" refType="h" fact="0.806"/>
              <dgm:constr type="l" for="ch" forName="ParentBackground8" refType="w" fact="0.7885"/>
              <dgm:constr type="t" for="ch" forName="ParentBackground8" refType="h" fact="0.1262"/>
              <dgm:constr type="w" for="ch" forName="ParentBackground8" refType="w" fact="0.0987"/>
              <dgm:constr type="h" for="ch" forName="ParentBackground8" refType="h" fact="0.5319"/>
              <dgm:constr type="l" for="ch" forName="Child8" refType="w" fact="0.7885"/>
              <dgm:constr type="t" for="ch" forName="Child8" refType="h" fact="0.6876"/>
              <dgm:constr type="w" for="ch" forName="Child8" refType="w" fact="0.0987"/>
              <dgm:constr type="h" for="ch" forName="Child8" refType="h" fact="0.3124"/>
              <dgm:constr type="l" for="ch" forName="Accent7" refType="w" fact="0.6538"/>
              <dgm:constr type="t" for="ch" forName="Accent7" refType="h" fact="-0.0109"/>
              <dgm:constr type="w" for="ch" forName="Accent7" refType="w" fact="0.1496"/>
              <dgm:constr type="h" for="ch" forName="Accent7" refType="h" fact="0.806"/>
              <dgm:constr type="l" for="ch" forName="ParentBackground7" refType="w" fact="0.6792"/>
              <dgm:constr type="t" for="ch" forName="ParentBackground7" refType="h" fact="0.1262"/>
              <dgm:constr type="w" for="ch" forName="ParentBackground7" refType="w" fact="0.0987"/>
              <dgm:constr type="h" for="ch" forName="ParentBackground7" refType="h" fact="0.5319"/>
              <dgm:constr type="l" for="ch" forName="Child7" refType="w" fact="0.6792"/>
              <dgm:constr type="t" for="ch" forName="Child7" refType="h" fact="0.6876"/>
              <dgm:constr type="w" for="ch" forName="Child7" refType="w" fact="0.0987"/>
              <dgm:constr type="h" for="ch" forName="Child7" refType="h" fact="0.3124"/>
              <dgm:constr type="l" for="ch" forName="Accent6" refType="w" fact="0.5445"/>
              <dgm:constr type="t" for="ch" forName="Accent6" refType="h" fact="-0.0109"/>
              <dgm:constr type="w" for="ch" forName="Accent6" refType="w" fact="0.1496"/>
              <dgm:constr type="h" for="ch" forName="Accent6" refType="h" fact="0.806"/>
              <dgm:constr type="l" for="ch" forName="ParentBackground6" refType="w" fact="0.5699"/>
              <dgm:constr type="t" for="ch" forName="ParentBackground6" refType="h" fact="0.1262"/>
              <dgm:constr type="w" for="ch" forName="ParentBackground6" refType="w" fact="0.0987"/>
              <dgm:constr type="h" for="ch" forName="ParentBackground6" refType="h" fact="0.5319"/>
              <dgm:constr type="l" for="ch" forName="Child6" refType="w" fact="0.5699"/>
              <dgm:constr type="t" for="ch" forName="Child6" refType="h" fact="0.6876"/>
              <dgm:constr type="w" for="ch" forName="Child6" refType="w" fact="0.0987"/>
              <dgm:constr type="h" for="ch" forName="Child6" refType="h" fact="0.3124"/>
              <dgm:constr type="l" for="ch" forName="Accent5" refType="w" fact="0.4352"/>
              <dgm:constr type="t" for="ch" forName="Accent5" refType="h" fact="-0.0109"/>
              <dgm:constr type="w" for="ch" forName="Accent5" refType="w" fact="0.1496"/>
              <dgm:constr type="h" for="ch" forName="Accent5" refType="h" fact="0.806"/>
              <dgm:constr type="l" for="ch" forName="ParentBackground5" refType="w" fact="0.4606"/>
              <dgm:constr type="t" for="ch" forName="ParentBackground5" refType="h" fact="0.1262"/>
              <dgm:constr type="w" for="ch" forName="ParentBackground5" refType="w" fact="0.0987"/>
              <dgm:constr type="h" for="ch" forName="ParentBackground5" refType="h" fact="0.5319"/>
              <dgm:constr type="l" for="ch" forName="Child5" refType="w" fact="0.4606"/>
              <dgm:constr type="t" for="ch" forName="Child5" refType="h" fact="0.6876"/>
              <dgm:constr type="w" for="ch" forName="Child5" refType="w" fact="0.0987"/>
              <dgm:constr type="h" for="ch" forName="Child5" refType="h" fact="0.3124"/>
              <dgm:constr type="l" for="ch" forName="Accent4" refType="w" fact="0.3259"/>
              <dgm:constr type="t" for="ch" forName="Accent4" refType="h" fact="-0.0109"/>
              <dgm:constr type="w" for="ch" forName="Accent4" refType="w" fact="0.1496"/>
              <dgm:constr type="h" for="ch" forName="Accent4" refType="h" fact="0.806"/>
              <dgm:constr type="l" for="ch" forName="ParentBackground4" refType="w" fact="0.3513"/>
              <dgm:constr type="t" for="ch" forName="ParentBackground4" refType="h" fact="0.1262"/>
              <dgm:constr type="w" for="ch" forName="ParentBackground4" refType="w" fact="0.0987"/>
              <dgm:constr type="h" for="ch" forName="ParentBackground4" refType="h" fact="0.5319"/>
              <dgm:constr type="l" for="ch" forName="Child4" refType="w" fact="0.3513"/>
              <dgm:constr type="t" for="ch" forName="Child4" refType="h" fact="0.6876"/>
              <dgm:constr type="w" for="ch" forName="Child4" refType="w" fact="0.0987"/>
              <dgm:constr type="h" for="ch" forName="Child4" refType="h" fact="0.3124"/>
              <dgm:constr type="l" for="ch" forName="Accent3" refType="w" fact="0.2166"/>
              <dgm:constr type="t" for="ch" forName="Accent3" refType="h" fact="-0.0109"/>
              <dgm:constr type="w" for="ch" forName="Accent3" refType="w" fact="0.1496"/>
              <dgm:constr type="h" for="ch" forName="Accent3" refType="h" fact="0.806"/>
              <dgm:constr type="l" for="ch" forName="ParentBackground3" refType="w" fact="0.242"/>
              <dgm:constr type="t" for="ch" forName="ParentBackground3" refType="h" fact="0.1262"/>
              <dgm:constr type="w" for="ch" forName="ParentBackground3" refType="w" fact="0.0987"/>
              <dgm:constr type="h" for="ch" forName="ParentBackground3" refType="h" fact="0.5319"/>
              <dgm:constr type="l" for="ch" forName="Child3" refType="w" fact="0.242"/>
              <dgm:constr type="t" for="ch" forName="Child3" refType="h" fact="0.6876"/>
              <dgm:constr type="w" for="ch" forName="Child3" refType="w" fact="0.0987"/>
              <dgm:constr type="h" for="ch" forName="Child3" refType="h" fact="0.3124"/>
              <dgm:constr type="l" for="ch" forName="Accent2" refType="w" fact="0.1073"/>
              <dgm:constr type="t" for="ch" forName="Accent2" refType="h" fact="-0.0109"/>
              <dgm:constr type="w" for="ch" forName="Accent2" refType="w" fact="0.1496"/>
              <dgm:constr type="h" for="ch" forName="Accent2" refType="h" fact="0.806"/>
              <dgm:constr type="l" for="ch" forName="ParentBackground2" refType="w" fact="0.1327"/>
              <dgm:constr type="t" for="ch" forName="ParentBackground2" refType="h" fact="0.1262"/>
              <dgm:constr type="w" for="ch" forName="ParentBackground2" refType="w" fact="0.0987"/>
              <dgm:constr type="h" for="ch" forName="ParentBackground2" refType="h" fact="0.5319"/>
              <dgm:constr type="l" for="ch" forName="Child2" refType="w" fact="0.1327"/>
              <dgm:constr type="t" for="ch" forName="Child2" refType="h" fact="0.6876"/>
              <dgm:constr type="w" for="ch" forName="Child2" refType="w" fact="0.0987"/>
              <dgm:constr type="h" for="ch" forName="Child2" refType="h" fact="0.3124"/>
              <dgm:constr type="l" for="ch" forName="Accent1" refType="w" fact="-0.002"/>
              <dgm:constr type="t" for="ch" forName="Accent1" refType="h" fact="-0.0109"/>
              <dgm:constr type="w" for="ch" forName="Accent1" refType="w" fact="0.1496"/>
              <dgm:constr type="h" for="ch" forName="Accent1" refType="h" fact="0.806"/>
              <dgm:constr type="l" for="ch" forName="ParentBackground1" refType="w" fact="0.0234"/>
              <dgm:constr type="t" for="ch" forName="ParentBackground1" refType="h" fact="0.1262"/>
              <dgm:constr type="w" for="ch" forName="ParentBackground1" refType="w" fact="0.0987"/>
              <dgm:constr type="h" for="ch" forName="ParentBackground1" refType="h" fact="0.5319"/>
              <dgm:constr type="l" for="ch" forName="Child1" refType="w" fact="0.0234"/>
              <dgm:constr type="t" for="ch" forName="Child1" refType="h" fact="0.6876"/>
              <dgm:constr type="w" for="ch" forName="Child1" refType="w" fact="0.0987"/>
              <dgm:constr type="h" for="ch" forName="Child1" refType="h" fact="0.3124"/>
            </dgm:constrLst>
          </dgm:if>
          <dgm:if name="Name13" axis="ch" ptType="node" func="cnt" op="equ" val="10">
            <dgm:alg type="composite">
              <dgm:param type="ar" val="5.9769"/>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0"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0"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0"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0"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0"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0" refType="primFontSz" refFor="des" refForName="Parent7"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0"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0"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Child10" refType="primFontSz" refFor="des" refForName="Parent9" op="lte"/>
              <dgm:constr type="primFontSz" for="des" forName="Child1" refType="primFontSz" refFor="des" refForName="Parent10" op="lte"/>
              <dgm:constr type="primFontSz" for="des" forName="Child2" refType="primFontSz" refFor="des" refForName="Parent10" op="lte"/>
              <dgm:constr type="primFontSz" for="des" forName="Child3" refType="primFontSz" refFor="des" refForName="Parent10" op="lte"/>
              <dgm:constr type="primFontSz" for="des" forName="Child4" refType="primFontSz" refFor="des" refForName="Parent10" op="lte"/>
              <dgm:constr type="primFontSz" for="des" forName="Child5" refType="primFontSz" refFor="des" refForName="Parent10" op="lte"/>
              <dgm:constr type="primFontSz" for="des" forName="Child6" refType="primFontSz" refFor="des" refForName="Parent10" op="lte"/>
              <dgm:constr type="primFontSz" for="des" forName="Child7" refType="primFontSz" refFor="des" refForName="Parent10" op="lte"/>
              <dgm:constr type="primFontSz" for="des" forName="Child8" refType="primFontSz" refFor="des" refForName="Parent10" op="lte"/>
              <dgm:constr type="primFontSz" for="des" forName="Child9" refType="primFontSz" refFor="des" refForName="Parent10" op="lte"/>
              <dgm:constr type="primFontSz" for="des" forName="Child10" refType="primFontSz" refFor="des" refForName="Parent10"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Parent10"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primFontSz" for="des" forName="Child10" refType="primFontSz" refFor="des" refForName="Child1" op="equ"/>
              <dgm:constr type="l" for="ch" forName="Parent10" refType="w" fact="0.9205"/>
              <dgm:constr type="t" for="ch" forName="Parent10" refType="h" fact="0.2022"/>
              <dgm:constr type="w" for="ch" forName="Parent10" refType="w" fact="0.0636"/>
              <dgm:constr type="h" for="ch" forName="Parent10" refType="h" fact="0.3799"/>
              <dgm:constr type="l" for="ch" forName="Parent9" refType="w" fact="0.822"/>
              <dgm:constr type="t" for="ch" forName="Parent9" refType="h" fact="0.2022"/>
              <dgm:constr type="w" for="ch" forName="Parent9" refType="w" fact="0.0636"/>
              <dgm:constr type="h" for="ch" forName="Parent9" refType="h" fact="0.3799"/>
              <dgm:constr type="l" for="ch" forName="Parent8" refType="w" fact="0.7235"/>
              <dgm:constr type="t" for="ch" forName="Parent8" refType="h" fact="0.2022"/>
              <dgm:constr type="w" for="ch" forName="Parent8" refType="w" fact="0.0636"/>
              <dgm:constr type="h" for="ch" forName="Parent8" refType="h" fact="0.3799"/>
              <dgm:constr type="l" for="ch" forName="Parent7" refType="w" fact="0.625"/>
              <dgm:constr type="t" for="ch" forName="Parent7" refType="h" fact="0.2022"/>
              <dgm:constr type="w" for="ch" forName="Parent7" refType="w" fact="0.0636"/>
              <dgm:constr type="h" for="ch" forName="Parent7" refType="h" fact="0.3799"/>
              <dgm:constr type="l" for="ch" forName="Parent6" refType="w" fact="0.5264"/>
              <dgm:constr type="t" for="ch" forName="Parent6" refType="h" fact="0.2022"/>
              <dgm:constr type="w" for="ch" forName="Parent6" refType="w" fact="0.0636"/>
              <dgm:constr type="h" for="ch" forName="Parent6" refType="h" fact="0.3799"/>
              <dgm:constr type="l" for="ch" forName="Parent5" refType="w" fact="0.4279"/>
              <dgm:constr type="t" for="ch" forName="Parent5" refType="h" fact="0.2022"/>
              <dgm:constr type="w" for="ch" forName="Parent5" refType="w" fact="0.0636"/>
              <dgm:constr type="h" for="ch" forName="Parent5" refType="h" fact="0.3799"/>
              <dgm:constr type="l" for="ch" forName="Parent4" refType="w" fact="0.3294"/>
              <dgm:constr type="t" for="ch" forName="Parent4" refType="h" fact="0.2022"/>
              <dgm:constr type="w" for="ch" forName="Parent4" refType="w" fact="0.0636"/>
              <dgm:constr type="h" for="ch" forName="Parent4" refType="h" fact="0.3799"/>
              <dgm:constr type="l" for="ch" forName="Parent3" refType="w" fact="0.2309"/>
              <dgm:constr type="t" for="ch" forName="Parent3" refType="h" fact="0.2022"/>
              <dgm:constr type="w" for="ch" forName="Parent3" refType="w" fact="0.0636"/>
              <dgm:constr type="h" for="ch" forName="Parent3" refType="h" fact="0.3799"/>
              <dgm:constr type="l" for="ch" forName="Parent2" refType="w" fact="0.1324"/>
              <dgm:constr type="t" for="ch" forName="Parent2" refType="h" fact="0.2022"/>
              <dgm:constr type="w" for="ch" forName="Parent2" refType="w" fact="0.0636"/>
              <dgm:constr type="h" for="ch" forName="Parent2" refType="h" fact="0.3799"/>
              <dgm:constr type="l" for="ch" forName="Parent1" refType="w" fact="0.0338"/>
              <dgm:constr type="t" for="ch" forName="Parent1" refType="h" fact="0.2022"/>
              <dgm:constr type="w" for="ch" forName="Parent1" refType="w" fact="0.0636"/>
              <dgm:constr type="h" for="ch" forName="Parent1" refType="h" fact="0.3799"/>
              <dgm:constr type="l" for="ch" forName="Accent10" refType="w" fact="0.9047"/>
              <dgm:constr type="t" for="ch" forName="Accent10" refType="h" fact="0.1072"/>
              <dgm:constr type="w" for="ch" forName="Accent10" refType="w" fact="0.0953"/>
              <dgm:constr type="h" for="ch" forName="Accent10" refType="h" fact="0.5699"/>
              <dgm:constr type="l" for="ch" forName="ParentBackground10" refType="w" fact="0.9078"/>
              <dgm:constr type="t" for="ch" forName="ParentBackground10" refType="h" fact="0.1262"/>
              <dgm:constr type="w" for="ch" forName="ParentBackground10" refType="w" fact="0.089"/>
              <dgm:constr type="h" for="ch" forName="ParentBackground10" refType="h" fact="0.5319"/>
              <dgm:constr type="l" for="ch" forName="Child10" refType="w" fact="0.9078"/>
              <dgm:constr type="t" for="ch" forName="Child10" refType="h" fact="0.6876"/>
              <dgm:constr type="w" for="ch" forName="Child10" refType="w" fact="0.089"/>
              <dgm:constr type="h" for="ch" forName="Child10" refType="h" fact="0.3124"/>
              <dgm:constr type="l" for="ch" forName="Accent9" refType="w" fact="0.7864"/>
              <dgm:constr type="t" for="ch" forName="Accent9" refType="h" fact="-0.0109"/>
              <dgm:constr type="w" for="ch" forName="Accent9" refType="w" fact="0.1348"/>
              <dgm:constr type="h" for="ch" forName="Accent9" refType="h" fact="0.806"/>
              <dgm:constr type="l" for="ch" forName="ParentBackground9" refType="w" fact="0.8093"/>
              <dgm:constr type="t" for="ch" forName="ParentBackground9" refType="h" fact="0.1262"/>
              <dgm:constr type="w" for="ch" forName="ParentBackground9" refType="w" fact="0.089"/>
              <dgm:constr type="h" for="ch" forName="ParentBackground9" refType="h" fact="0.5319"/>
              <dgm:constr type="l" for="ch" forName="Child9" refType="w" fact="0.8093"/>
              <dgm:constr type="t" for="ch" forName="Child9" refType="h" fact="0.6876"/>
              <dgm:constr type="w" for="ch" forName="Child9" refType="w" fact="0.089"/>
              <dgm:constr type="h" for="ch" forName="Child9" refType="h" fact="0.3124"/>
              <dgm:constr type="l" for="ch" forName="Accent8" refType="w" fact="0.6879"/>
              <dgm:constr type="t" for="ch" forName="Accent8" refType="h" fact="-0.0109"/>
              <dgm:constr type="w" for="ch" forName="Accent8" refType="w" fact="0.1348"/>
              <dgm:constr type="h" for="ch" forName="Accent8" refType="h" fact="0.806"/>
              <dgm:constr type="l" for="ch" forName="ParentBackground8" refType="w" fact="0.7108"/>
              <dgm:constr type="t" for="ch" forName="ParentBackground8" refType="h" fact="0.1262"/>
              <dgm:constr type="w" for="ch" forName="ParentBackground8" refType="w" fact="0.089"/>
              <dgm:constr type="h" for="ch" forName="ParentBackground8" refType="h" fact="0.5319"/>
              <dgm:constr type="l" for="ch" forName="Child8" refType="w" fact="0.7108"/>
              <dgm:constr type="t" for="ch" forName="Child8" refType="h" fact="0.6876"/>
              <dgm:constr type="w" for="ch" forName="Child8" refType="w" fact="0.089"/>
              <dgm:constr type="h" for="ch" forName="Child8" refType="h" fact="0.3124"/>
              <dgm:constr type="l" for="ch" forName="Accent7" refType="w" fact="0.5893"/>
              <dgm:constr type="t" for="ch" forName="Accent7" refType="h" fact="-0.0109"/>
              <dgm:constr type="w" for="ch" forName="Accent7" refType="w" fact="0.1348"/>
              <dgm:constr type="h" for="ch" forName="Accent7" refType="h" fact="0.806"/>
              <dgm:constr type="l" for="ch" forName="ParentBackground7" refType="w" fact="0.6123"/>
              <dgm:constr type="t" for="ch" forName="ParentBackground7" refType="h" fact="0.1262"/>
              <dgm:constr type="w" for="ch" forName="ParentBackground7" refType="w" fact="0.089"/>
              <dgm:constr type="h" for="ch" forName="ParentBackground7" refType="h" fact="0.5319"/>
              <dgm:constr type="l" for="ch" forName="Child7" refType="w" fact="0.6123"/>
              <dgm:constr type="t" for="ch" forName="Child7" refType="h" fact="0.6876"/>
              <dgm:constr type="w" for="ch" forName="Child7" refType="w" fact="0.089"/>
              <dgm:constr type="h" for="ch" forName="Child7" refType="h" fact="0.3124"/>
              <dgm:constr type="l" for="ch" forName="Accent6" refType="w" fact="0.4908"/>
              <dgm:constr type="t" for="ch" forName="Accent6" refType="h" fact="-0.0109"/>
              <dgm:constr type="w" for="ch" forName="Accent6" refType="w" fact="0.1348"/>
              <dgm:constr type="h" for="ch" forName="Accent6" refType="h" fact="0.806"/>
              <dgm:constr type="l" for="ch" forName="ParentBackground6" refType="w" fact="0.5137"/>
              <dgm:constr type="t" for="ch" forName="ParentBackground6" refType="h" fact="0.1262"/>
              <dgm:constr type="w" for="ch" forName="ParentBackground6" refType="w" fact="0.089"/>
              <dgm:constr type="h" for="ch" forName="ParentBackground6" refType="h" fact="0.5319"/>
              <dgm:constr type="l" for="ch" forName="Child6" refType="w" fact="0.5137"/>
              <dgm:constr type="t" for="ch" forName="Child6" refType="h" fact="0.6876"/>
              <dgm:constr type="w" for="ch" forName="Child6" refType="w" fact="0.089"/>
              <dgm:constr type="h" for="ch" forName="Child6" refType="h" fact="0.3124"/>
              <dgm:constr type="l" for="ch" forName="Accent5" refType="w" fact="0.3923"/>
              <dgm:constr type="t" for="ch" forName="Accent5" refType="h" fact="-0.0109"/>
              <dgm:constr type="w" for="ch" forName="Accent5" refType="w" fact="0.1348"/>
              <dgm:constr type="h" for="ch" forName="Accent5" refType="h" fact="0.806"/>
              <dgm:constr type="l" for="ch" forName="ParentBackground5" refType="w" fact="0.4152"/>
              <dgm:constr type="t" for="ch" forName="ParentBackground5" refType="h" fact="0.1262"/>
              <dgm:constr type="w" for="ch" forName="ParentBackground5" refType="w" fact="0.089"/>
              <dgm:constr type="h" for="ch" forName="ParentBackground5" refType="h" fact="0.5319"/>
              <dgm:constr type="l" for="ch" forName="Child5" refType="w" fact="0.4152"/>
              <dgm:constr type="t" for="ch" forName="Child5" refType="h" fact="0.6876"/>
              <dgm:constr type="w" for="ch" forName="Child5" refType="w" fact="0.089"/>
              <dgm:constr type="h" for="ch" forName="Child5" refType="h" fact="0.3124"/>
              <dgm:constr type="l" for="ch" forName="Accent4" refType="w" fact="0.2938"/>
              <dgm:constr type="t" for="ch" forName="Accent4" refType="h" fact="-0.0109"/>
              <dgm:constr type="w" for="ch" forName="Accent4" refType="w" fact="0.1348"/>
              <dgm:constr type="h" for="ch" forName="Accent4" refType="h" fact="0.806"/>
              <dgm:constr type="l" for="ch" forName="ParentBackground4" refType="w" fact="0.3167"/>
              <dgm:constr type="t" for="ch" forName="ParentBackground4" refType="h" fact="0.1262"/>
              <dgm:constr type="w" for="ch" forName="ParentBackground4" refType="w" fact="0.089"/>
              <dgm:constr type="h" for="ch" forName="ParentBackground4" refType="h" fact="0.5319"/>
              <dgm:constr type="l" for="ch" forName="Child4" refType="w" fact="0.3167"/>
              <dgm:constr type="t" for="ch" forName="Child4" refType="h" fact="0.6876"/>
              <dgm:constr type="w" for="ch" forName="Child4" refType="w" fact="0.089"/>
              <dgm:constr type="h" for="ch" forName="Child4" refType="h" fact="0.3124"/>
              <dgm:constr type="l" for="ch" forName="Accent3" refType="w" fact="0.1952"/>
              <dgm:constr type="t" for="ch" forName="Accent3" refType="h" fact="-0.0109"/>
              <dgm:constr type="w" for="ch" forName="Accent3" refType="w" fact="0.1348"/>
              <dgm:constr type="h" for="ch" forName="Accent3" refType="h" fact="0.806"/>
              <dgm:constr type="l" for="ch" forName="ParentBackground3" refType="w" fact="0.2182"/>
              <dgm:constr type="t" for="ch" forName="ParentBackground3" refType="h" fact="0.1262"/>
              <dgm:constr type="w" for="ch" forName="ParentBackground3" refType="w" fact="0.089"/>
              <dgm:constr type="h" for="ch" forName="ParentBackground3" refType="h" fact="0.5319"/>
              <dgm:constr type="l" for="ch" forName="Child3" refType="w" fact="0.2182"/>
              <dgm:constr type="t" for="ch" forName="Child3" refType="h" fact="0.6876"/>
              <dgm:constr type="w" for="ch" forName="Child3" refType="w" fact="0.089"/>
              <dgm:constr type="h" for="ch" forName="Child3" refType="h" fact="0.3124"/>
              <dgm:constr type="l" for="ch" forName="Accent2" refType="w" fact="0.0967"/>
              <dgm:constr type="t" for="ch" forName="Accent2" refType="h" fact="-0.0109"/>
              <dgm:constr type="w" for="ch" forName="Accent2" refType="w" fact="0.1348"/>
              <dgm:constr type="h" for="ch" forName="Accent2" refType="h" fact="0.806"/>
              <dgm:constr type="l" for="ch" forName="ParentBackground2" refType="w" fact="0.1196"/>
              <dgm:constr type="t" for="ch" forName="ParentBackground2" refType="h" fact="0.1262"/>
              <dgm:constr type="w" for="ch" forName="ParentBackground2" refType="w" fact="0.089"/>
              <dgm:constr type="h" for="ch" forName="ParentBackground2" refType="h" fact="0.5319"/>
              <dgm:constr type="l" for="ch" forName="Child2" refType="w" fact="0.1196"/>
              <dgm:constr type="t" for="ch" forName="Child2" refType="h" fact="0.6876"/>
              <dgm:constr type="w" for="ch" forName="Child2" refType="w" fact="0.089"/>
              <dgm:constr type="h" for="ch" forName="Child2" refType="h" fact="0.3124"/>
              <dgm:constr type="l" for="ch" forName="Accent1" refType="w" fact="-0.0018"/>
              <dgm:constr type="t" for="ch" forName="Accent1" refType="h" fact="-0.0109"/>
              <dgm:constr type="w" for="ch" forName="Accent1" refType="w" fact="0.1348"/>
              <dgm:constr type="h" for="ch" forName="Accent1" refType="h" fact="0.806"/>
              <dgm:constr type="l" for="ch" forName="ParentBackground1" refType="w" fact="0.0211"/>
              <dgm:constr type="t" for="ch" forName="ParentBackground1" refType="h" fact="0.1262"/>
              <dgm:constr type="w" for="ch" forName="ParentBackground1" refType="w" fact="0.089"/>
              <dgm:constr type="h" for="ch" forName="ParentBackground1" refType="h" fact="0.5319"/>
              <dgm:constr type="l" for="ch" forName="Child1" refType="w" fact="0.0211"/>
              <dgm:constr type="t" for="ch" forName="Child1" refType="h" fact="0.6876"/>
              <dgm:constr type="w" for="ch" forName="Child1" refType="w" fact="0.089"/>
              <dgm:constr type="h" for="ch" forName="Child1" refType="h" fact="0.3124"/>
            </dgm:constrLst>
          </dgm:if>
          <dgm:else name="Name14">
            <dgm:alg type="composite">
              <dgm:param type="ar" val="6.565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0" refType="primFontSz" refFor="des" refForName="Parent1" op="lte"/>
              <dgm:constr type="primFontSz" for="des" forName="Child11"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0" refType="primFontSz" refFor="des" refForName="Parent2" op="lte"/>
              <dgm:constr type="primFontSz" for="des" forName="Child11"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0" refType="primFontSz" refFor="des" refForName="Parent3" op="lte"/>
              <dgm:constr type="primFontSz" for="des" forName="Child11"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0" refType="primFontSz" refFor="des" refForName="Parent4" op="lte"/>
              <dgm:constr type="primFontSz" for="des" forName="Child11"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0" refType="primFontSz" refFor="des" refForName="Parent5" op="lte"/>
              <dgm:constr type="primFontSz" for="des" forName="Child11"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0" refType="primFontSz" refFor="des" refForName="Parent6" op="lte"/>
              <dgm:constr type="primFontSz" for="des" forName="Child11"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0" refType="primFontSz" refFor="des" refForName="Parent7" op="lte"/>
              <dgm:constr type="primFontSz" for="des" forName="Child11"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0" refType="primFontSz" refFor="des" refForName="Parent8" op="lte"/>
              <dgm:constr type="primFontSz" for="des" forName="Child11"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Child10" refType="primFontSz" refFor="des" refForName="Parent9" op="lte"/>
              <dgm:constr type="primFontSz" for="des" forName="Child11" refType="primFontSz" refFor="des" refForName="Parent9" op="lte"/>
              <dgm:constr type="primFontSz" for="des" forName="Child1" refType="primFontSz" refFor="des" refForName="Parent10" op="lte"/>
              <dgm:constr type="primFontSz" for="des" forName="Child2" refType="primFontSz" refFor="des" refForName="Parent10" op="lte"/>
              <dgm:constr type="primFontSz" for="des" forName="Child3" refType="primFontSz" refFor="des" refForName="Parent10" op="lte"/>
              <dgm:constr type="primFontSz" for="des" forName="Child4" refType="primFontSz" refFor="des" refForName="Parent10" op="lte"/>
              <dgm:constr type="primFontSz" for="des" forName="Child5" refType="primFontSz" refFor="des" refForName="Parent10" op="lte"/>
              <dgm:constr type="primFontSz" for="des" forName="Child6" refType="primFontSz" refFor="des" refForName="Parent10" op="lte"/>
              <dgm:constr type="primFontSz" for="des" forName="Child7" refType="primFontSz" refFor="des" refForName="Parent10" op="lte"/>
              <dgm:constr type="primFontSz" for="des" forName="Child8" refType="primFontSz" refFor="des" refForName="Parent10" op="lte"/>
              <dgm:constr type="primFontSz" for="des" forName="Child9" refType="primFontSz" refFor="des" refForName="Parent10" op="lte"/>
              <dgm:constr type="primFontSz" for="des" forName="Child10" refType="primFontSz" refFor="des" refForName="Parent10" op="lte"/>
              <dgm:constr type="primFontSz" for="des" forName="Child11" refType="primFontSz" refFor="des" refForName="Parent10" op="lte"/>
              <dgm:constr type="primFontSz" for="des" forName="Child1" refType="primFontSz" refFor="des" refForName="Parent11" op="lte"/>
              <dgm:constr type="primFontSz" for="des" forName="Child2" refType="primFontSz" refFor="des" refForName="Parent11" op="lte"/>
              <dgm:constr type="primFontSz" for="des" forName="Child3" refType="primFontSz" refFor="des" refForName="Parent11" op="lte"/>
              <dgm:constr type="primFontSz" for="des" forName="Child4" refType="primFontSz" refFor="des" refForName="Parent11" op="lte"/>
              <dgm:constr type="primFontSz" for="des" forName="Child5" refType="primFontSz" refFor="des" refForName="Parent11" op="lte"/>
              <dgm:constr type="primFontSz" for="des" forName="Child6" refType="primFontSz" refFor="des" refForName="Parent11" op="lte"/>
              <dgm:constr type="primFontSz" for="des" forName="Child7" refType="primFontSz" refFor="des" refForName="Parent11" op="lte"/>
              <dgm:constr type="primFontSz" for="des" forName="Child8" refType="primFontSz" refFor="des" refForName="Parent11" op="lte"/>
              <dgm:constr type="primFontSz" for="des" forName="Child9" refType="primFontSz" refFor="des" refForName="Parent11" op="lte"/>
              <dgm:constr type="primFontSz" for="des" forName="Child10" refType="primFontSz" refFor="des" refForName="Parent11" op="lte"/>
              <dgm:constr type="primFontSz" for="des" forName="Child11" refType="primFontSz" refFor="des" refForName="Parent11"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Parent10" refType="primFontSz" refFor="des" refForName="Parent1" op="equ"/>
              <dgm:constr type="primFontSz" for="des" forName="Parent11"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primFontSz" for="des" forName="Child10" refType="primFontSz" refFor="des" refForName="Child1" op="equ"/>
              <dgm:constr type="primFontSz" for="des" forName="Child11" refType="primFontSz" refFor="des" refForName="Child1" op="equ"/>
              <dgm:constr type="l" for="ch" forName="Parent11" refType="w" fact="0.9277"/>
              <dgm:constr type="t" for="ch" forName="Parent11" refType="h" fact="0.2022"/>
              <dgm:constr type="w" for="ch" forName="Parent11" refType="w" fact="0.0579"/>
              <dgm:constr type="h" for="ch" forName="Parent11" refType="h" fact="0.3799"/>
              <dgm:constr type="l" for="ch" forName="Parent10" refType="w" fact="0.838"/>
              <dgm:constr type="t" for="ch" forName="Parent10" refType="h" fact="0.2022"/>
              <dgm:constr type="w" for="ch" forName="Parent10" refType="w" fact="0.0579"/>
              <dgm:constr type="h" for="ch" forName="Parent10" refType="h" fact="0.3799"/>
              <dgm:constr type="l" for="ch" forName="Parent9" refType="w" fact="0.7483"/>
              <dgm:constr type="t" for="ch" forName="Parent9" refType="h" fact="0.2022"/>
              <dgm:constr type="w" for="ch" forName="Parent9" refType="w" fact="0.0579"/>
              <dgm:constr type="h" for="ch" forName="Parent9" refType="h" fact="0.3799"/>
              <dgm:constr type="l" for="ch" forName="Parent8" refType="w" fact="0.6586"/>
              <dgm:constr type="t" for="ch" forName="Parent8" refType="h" fact="0.2022"/>
              <dgm:constr type="w" for="ch" forName="Parent8" refType="w" fact="0.0579"/>
              <dgm:constr type="h" for="ch" forName="Parent8" refType="h" fact="0.3799"/>
              <dgm:constr type="l" for="ch" forName="Parent7" refType="w" fact="0.5689"/>
              <dgm:constr type="t" for="ch" forName="Parent7" refType="h" fact="0.2022"/>
              <dgm:constr type="w" for="ch" forName="Parent7" refType="w" fact="0.0579"/>
              <dgm:constr type="h" for="ch" forName="Parent7" refType="h" fact="0.3799"/>
              <dgm:constr type="l" for="ch" forName="Parent6" refType="w" fact="0.4792"/>
              <dgm:constr type="t" for="ch" forName="Parent6" refType="h" fact="0.2022"/>
              <dgm:constr type="w" for="ch" forName="Parent6" refType="w" fact="0.0579"/>
              <dgm:constr type="h" for="ch" forName="Parent6" refType="h" fact="0.3799"/>
              <dgm:constr type="l" for="ch" forName="Parent5" refType="w" fact="0.3895"/>
              <dgm:constr type="t" for="ch" forName="Parent5" refType="h" fact="0.2022"/>
              <dgm:constr type="w" for="ch" forName="Parent5" refType="w" fact="0.0579"/>
              <dgm:constr type="h" for="ch" forName="Parent5" refType="h" fact="0.3799"/>
              <dgm:constr type="l" for="ch" forName="Parent4" refType="w" fact="0.2999"/>
              <dgm:constr type="t" for="ch" forName="Parent4" refType="h" fact="0.2022"/>
              <dgm:constr type="w" for="ch" forName="Parent4" refType="w" fact="0.0579"/>
              <dgm:constr type="h" for="ch" forName="Parent4" refType="h" fact="0.3799"/>
              <dgm:constr type="l" for="ch" forName="Parent3" refType="w" fact="0.2102"/>
              <dgm:constr type="t" for="ch" forName="Parent3" refType="h" fact="0.2022"/>
              <dgm:constr type="w" for="ch" forName="Parent3" refType="w" fact="0.0579"/>
              <dgm:constr type="h" for="ch" forName="Parent3" refType="h" fact="0.3799"/>
              <dgm:constr type="l" for="ch" forName="Parent2" refType="w" fact="0.1205"/>
              <dgm:constr type="t" for="ch" forName="Parent2" refType="h" fact="0.2022"/>
              <dgm:constr type="w" for="ch" forName="Parent2" refType="w" fact="0.0579"/>
              <dgm:constr type="h" for="ch" forName="Parent2" refType="h" fact="0.3799"/>
              <dgm:constr type="l" for="ch" forName="Parent1" refType="w" fact="0.0308"/>
              <dgm:constr type="t" for="ch" forName="Parent1" refType="h" fact="0.2022"/>
              <dgm:constr type="w" for="ch" forName="Parent1" refType="w" fact="0.0579"/>
              <dgm:constr type="h" for="ch" forName="Parent1" refType="h" fact="0.3799"/>
              <dgm:constr type="l" for="ch" forName="Accent11" refType="w" fact="0.9132"/>
              <dgm:constr type="t" for="ch" forName="Accent11" refType="h" fact="0.1072"/>
              <dgm:constr type="w" for="ch" forName="Accent11" refType="w" fact="0.0868"/>
              <dgm:constr type="h" for="ch" forName="Accent11" refType="h" fact="0.5699"/>
              <dgm:constr type="l" for="ch" forName="ParentBackground11" refType="w" fact="0.9161"/>
              <dgm:constr type="t" for="ch" forName="ParentBackground11" refType="h" fact="0.1262"/>
              <dgm:constr type="w" for="ch" forName="ParentBackground11" refType="w" fact="0.081"/>
              <dgm:constr type="h" for="ch" forName="ParentBackground11" refType="h" fact="0.5319"/>
              <dgm:constr type="l" for="ch" forName="Child11" refType="w" fact="0.9161"/>
              <dgm:constr type="t" for="ch" forName="Child11" refType="h" fact="0.6876"/>
              <dgm:constr type="w" for="ch" forName="Child11" refType="w" fact="0.081"/>
              <dgm:constr type="h" for="ch" forName="Child11" refType="h" fact="0.3124"/>
              <dgm:constr type="l" for="ch" forName="Accent10" refType="w" fact="0.8055"/>
              <dgm:constr type="t" for="ch" forName="Accent10" refType="h" fact="-0.0109"/>
              <dgm:constr type="w" for="ch" forName="Accent10" refType="w" fact="0.1228"/>
              <dgm:constr type="h" for="ch" forName="Accent10" refType="h" fact="0.806"/>
              <dgm:constr type="l" for="ch" forName="ParentBackground10" refType="w" fact="0.8264"/>
              <dgm:constr type="t" for="ch" forName="ParentBackground10" refType="h" fact="0.1262"/>
              <dgm:constr type="w" for="ch" forName="ParentBackground10" refType="w" fact="0.081"/>
              <dgm:constr type="h" for="ch" forName="ParentBackground10" refType="h" fact="0.5319"/>
              <dgm:constr type="l" for="ch" forName="Child10" refType="w" fact="0.8264"/>
              <dgm:constr type="t" for="ch" forName="Child10" refType="h" fact="0.6876"/>
              <dgm:constr type="w" for="ch" forName="Child10" refType="w" fact="0.081"/>
              <dgm:constr type="h" for="ch" forName="Child10" refType="h" fact="0.3124"/>
              <dgm:constr type="l" for="ch" forName="Accent9" refType="w" fact="0.7158"/>
              <dgm:constr type="t" for="ch" forName="Accent9" refType="h" fact="-0.0109"/>
              <dgm:constr type="w" for="ch" forName="Accent9" refType="w" fact="0.1228"/>
              <dgm:constr type="h" for="ch" forName="Accent9" refType="h" fact="0.806"/>
              <dgm:constr type="l" for="ch" forName="ParentBackground9" refType="w" fact="0.7367"/>
              <dgm:constr type="t" for="ch" forName="ParentBackground9" refType="h" fact="0.1262"/>
              <dgm:constr type="w" for="ch" forName="ParentBackground9" refType="w" fact="0.081"/>
              <dgm:constr type="h" for="ch" forName="ParentBackground9" refType="h" fact="0.5319"/>
              <dgm:constr type="l" for="ch" forName="Child9" refType="w" fact="0.7367"/>
              <dgm:constr type="t" for="ch" forName="Child9" refType="h" fact="0.6876"/>
              <dgm:constr type="w" for="ch" forName="Child9" refType="w" fact="0.081"/>
              <dgm:constr type="h" for="ch" forName="Child9" refType="h" fact="0.3124"/>
              <dgm:constr type="l" for="ch" forName="Accent8" refType="w" fact="0.6261"/>
              <dgm:constr type="t" for="ch" forName="Accent8" refType="h" fact="-0.0109"/>
              <dgm:constr type="w" for="ch" forName="Accent8" refType="w" fact="0.1228"/>
              <dgm:constr type="h" for="ch" forName="Accent8" refType="h" fact="0.806"/>
              <dgm:constr type="l" for="ch" forName="ParentBackground8" refType="w" fact="0.647"/>
              <dgm:constr type="t" for="ch" forName="ParentBackground8" refType="h" fact="0.1262"/>
              <dgm:constr type="w" for="ch" forName="ParentBackground8" refType="w" fact="0.081"/>
              <dgm:constr type="h" for="ch" forName="ParentBackground8" refType="h" fact="0.5319"/>
              <dgm:constr type="l" for="ch" forName="Child8" refType="w" fact="0.647"/>
              <dgm:constr type="t" for="ch" forName="Child8" refType="h" fact="0.6876"/>
              <dgm:constr type="w" for="ch" forName="Child8" refType="w" fact="0.081"/>
              <dgm:constr type="h" for="ch" forName="Child8" refType="h" fact="0.3124"/>
              <dgm:constr type="l" for="ch" forName="Accent7" refType="w" fact="0.5364"/>
              <dgm:constr type="t" for="ch" forName="Accent7" refType="h" fact="-0.0109"/>
              <dgm:constr type="w" for="ch" forName="Accent7" refType="w" fact="0.1228"/>
              <dgm:constr type="h" for="ch" forName="Accent7" refType="h" fact="0.806"/>
              <dgm:constr type="l" for="ch" forName="ParentBackground7" refType="w" fact="0.5573"/>
              <dgm:constr type="t" for="ch" forName="ParentBackground7" refType="h" fact="0.1262"/>
              <dgm:constr type="w" for="ch" forName="ParentBackground7" refType="w" fact="0.081"/>
              <dgm:constr type="h" for="ch" forName="ParentBackground7" refType="h" fact="0.5319"/>
              <dgm:constr type="l" for="ch" forName="Child7" refType="w" fact="0.5573"/>
              <dgm:constr type="t" for="ch" forName="Child7" refType="h" fact="0.6876"/>
              <dgm:constr type="w" for="ch" forName="Child7" refType="w" fact="0.081"/>
              <dgm:constr type="h" for="ch" forName="Child7" refType="h" fact="0.3124"/>
              <dgm:constr type="l" for="ch" forName="Accent6" refType="w" fact="0.4467"/>
              <dgm:constr type="t" for="ch" forName="Accent6" refType="h" fact="-0.0109"/>
              <dgm:constr type="w" for="ch" forName="Accent6" refType="w" fact="0.1228"/>
              <dgm:constr type="h" for="ch" forName="Accent6" refType="h" fact="0.806"/>
              <dgm:constr type="l" for="ch" forName="ParentBackground6" refType="w" fact="0.4677"/>
              <dgm:constr type="t" for="ch" forName="ParentBackground6" refType="h" fact="0.1262"/>
              <dgm:constr type="w" for="ch" forName="ParentBackground6" refType="w" fact="0.081"/>
              <dgm:constr type="h" for="ch" forName="ParentBackground6" refType="h" fact="0.5319"/>
              <dgm:constr type="l" for="ch" forName="Child6" refType="w" fact="0.4677"/>
              <dgm:constr type="t" for="ch" forName="Child6" refType="h" fact="0.6876"/>
              <dgm:constr type="w" for="ch" forName="Child6" refType="w" fact="0.081"/>
              <dgm:constr type="h" for="ch" forName="Child6" refType="h" fact="0.3124"/>
              <dgm:constr type="l" for="ch" forName="Accent5" refType="w" fact="0.3571"/>
              <dgm:constr type="t" for="ch" forName="Accent5" refType="h" fact="-0.0109"/>
              <dgm:constr type="w" for="ch" forName="Accent5" refType="w" fact="0.1228"/>
              <dgm:constr type="h" for="ch" forName="Accent5" refType="h" fact="0.806"/>
              <dgm:constr type="l" for="ch" forName="ParentBackground5" refType="w" fact="0.378"/>
              <dgm:constr type="t" for="ch" forName="ParentBackground5" refType="h" fact="0.1262"/>
              <dgm:constr type="w" for="ch" forName="ParentBackground5" refType="w" fact="0.081"/>
              <dgm:constr type="h" for="ch" forName="ParentBackground5" refType="h" fact="0.5319"/>
              <dgm:constr type="l" for="ch" forName="Child5" refType="w" fact="0.378"/>
              <dgm:constr type="t" for="ch" forName="Child5" refType="h" fact="0.6876"/>
              <dgm:constr type="w" for="ch" forName="Child5" refType="w" fact="0.081"/>
              <dgm:constr type="h" for="ch" forName="Child5" refType="h" fact="0.3124"/>
              <dgm:constr type="l" for="ch" forName="Accent4" refType="w" fact="0.2674"/>
              <dgm:constr type="t" for="ch" forName="Accent4" refType="h" fact="-0.0109"/>
              <dgm:constr type="w" for="ch" forName="Accent4" refType="w" fact="0.1228"/>
              <dgm:constr type="h" for="ch" forName="Accent4" refType="h" fact="0.806"/>
              <dgm:constr type="l" for="ch" forName="ParentBackground4" refType="w" fact="0.2883"/>
              <dgm:constr type="t" for="ch" forName="ParentBackground4" refType="h" fact="0.1262"/>
              <dgm:constr type="w" for="ch" forName="ParentBackground4" refType="w" fact="0.081"/>
              <dgm:constr type="h" for="ch" forName="ParentBackground4" refType="h" fact="0.5319"/>
              <dgm:constr type="l" for="ch" forName="Child4" refType="w" fact="0.2883"/>
              <dgm:constr type="t" for="ch" forName="Child4" refType="h" fact="0.6876"/>
              <dgm:constr type="w" for="ch" forName="Child4" refType="w" fact="0.081"/>
              <dgm:constr type="h" for="ch" forName="Child4" refType="h" fact="0.3124"/>
              <dgm:constr type="l" for="ch" forName="Accent3" refType="w" fact="0.1777"/>
              <dgm:constr type="t" for="ch" forName="Accent3" refType="h" fact="-0.0109"/>
              <dgm:constr type="w" for="ch" forName="Accent3" refType="w" fact="0.1228"/>
              <dgm:constr type="h" for="ch" forName="Accent3" refType="h" fact="0.806"/>
              <dgm:constr type="l" for="ch" forName="ParentBackground3" refType="w" fact="0.1986"/>
              <dgm:constr type="t" for="ch" forName="ParentBackground3" refType="h" fact="0.1262"/>
              <dgm:constr type="w" for="ch" forName="ParentBackground3" refType="w" fact="0.081"/>
              <dgm:constr type="h" for="ch" forName="ParentBackground3" refType="h" fact="0.5319"/>
              <dgm:constr type="l" for="ch" forName="Child3" refType="w" fact="0.1986"/>
              <dgm:constr type="t" for="ch" forName="Child3" refType="h" fact="0.6876"/>
              <dgm:constr type="w" for="ch" forName="Child3" refType="w" fact="0.081"/>
              <dgm:constr type="h" for="ch" forName="Child3" refType="h" fact="0.3124"/>
              <dgm:constr type="l" for="ch" forName="Accent2" refType="w" fact="0.088"/>
              <dgm:constr type="t" for="ch" forName="Accent2" refType="h" fact="-0.0109"/>
              <dgm:constr type="w" for="ch" forName="Accent2" refType="w" fact="0.1228"/>
              <dgm:constr type="h" for="ch" forName="Accent2" refType="h" fact="0.806"/>
              <dgm:constr type="l" for="ch" forName="ParentBackground2" refType="w" fact="0.1089"/>
              <dgm:constr type="t" for="ch" forName="ParentBackground2" refType="h" fact="0.1262"/>
              <dgm:constr type="w" for="ch" forName="ParentBackground2" refType="w" fact="0.081"/>
              <dgm:constr type="h" for="ch" forName="ParentBackground2" refType="h" fact="0.5319"/>
              <dgm:constr type="l" for="ch" forName="Child2" refType="w" fact="0.1089"/>
              <dgm:constr type="t" for="ch" forName="Child2" refType="h" fact="0.6876"/>
              <dgm:constr type="w" for="ch" forName="Child2" refType="w" fact="0.081"/>
              <dgm:constr type="h" for="ch" forName="Child2" refType="h" fact="0.3124"/>
              <dgm:constr type="l" for="ch" forName="Accent1" refType="w" fact="-0.0017"/>
              <dgm:constr type="t" for="ch" forName="Accent1" refType="h" fact="-0.0109"/>
              <dgm:constr type="w" for="ch" forName="Accent1" refType="w" fact="0.1228"/>
              <dgm:constr type="h" for="ch" forName="Accent1" refType="h" fact="0.806"/>
              <dgm:constr type="l" for="ch" forName="ParentBackground1" refType="w" fact="0.0192"/>
              <dgm:constr type="t" for="ch" forName="ParentBackground1" refType="h" fact="0.1262"/>
              <dgm:constr type="w" for="ch" forName="ParentBackground1" refType="w" fact="0.081"/>
              <dgm:constr type="h" for="ch" forName="ParentBackground1" refType="h" fact="0.5319"/>
              <dgm:constr type="l" for="ch" forName="Child1" refType="w" fact="0.0192"/>
              <dgm:constr type="t" for="ch" forName="Child1" refType="h" fact="0.6876"/>
              <dgm:constr type="w" for="ch" forName="Child1" refType="w" fact="0.081"/>
              <dgm:constr type="h" for="ch" forName="Child1" refType="h" fact="0.3124"/>
            </dgm:constrLst>
          </dgm:else>
        </dgm:choose>
      </dgm:if>
      <dgm:else name="Name15">
        <dgm:choose name="Name16">
          <dgm:if name="Name17" axis="ch" ptType="node" func="cnt" op="equ" val="1">
            <dgm:alg type="composite">
              <dgm:param type="ar" val="0.6383"/>
            </dgm:alg>
            <dgm:constrLst>
              <dgm:constr type="primFontSz" for="des" forName="Child1" val="65"/>
              <dgm:constr type="primFontSz" for="des" forName="Parent1" val="65"/>
              <dgm:constr type="primFontSz" for="des" forName="Child1" refType="primFontSz" refFor="des" refForName="Parent1" op="lte"/>
              <dgm:constr type="l" for="ch" forName="Parent1" refType="w" fact="0.1667"/>
              <dgm:constr type="t" for="ch" forName="Parent1" refType="h" fact="0.1064"/>
              <dgm:constr type="w" for="ch" forName="Parent1" refType="w" fact="0.6667"/>
              <dgm:constr type="h" for="ch" forName="Parent1" refType="h" fact="0.4255"/>
              <dgm:constr type="l" for="ch" forName="Accent1" refType="w" fact="0"/>
              <dgm:constr type="t" for="ch" forName="Accent1" refType="h" fact="0"/>
              <dgm:constr type="w" for="ch" forName="Accent1" refType="w"/>
              <dgm:constr type="h" for="ch" forName="Accent1" refType="h" fact="0.6383"/>
              <dgm:constr type="l" for="ch" forName="ParentBackground1" refType="w" fact="0.0333"/>
              <dgm:constr type="t" for="ch" forName="ParentBackground1" refType="h" fact="0.0213"/>
              <dgm:constr type="w" for="ch" forName="ParentBackground1" refType="w" fact="0.9333"/>
              <dgm:constr type="h" for="ch" forName="ParentBackground1" refType="h" fact="0.5957"/>
              <dgm:constr type="l" for="ch" forName="Child1" refType="w" fact="0.0333"/>
              <dgm:constr type="t" for="ch" forName="Child1" refType="h" fact="0.6574"/>
              <dgm:constr type="w" for="ch" forName="Child1" refType="w" fact="0.9333"/>
              <dgm:constr type="h" for="ch" forName="Child1" refType="h" fact="0.3426"/>
            </dgm:constrLst>
          </dgm:if>
          <dgm:if name="Name18" axis="ch" ptType="node" func="cnt" op="equ" val="2">
            <dgm:alg type="composite">
              <dgm:param type="ar" val="1.2659"/>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r" for="ch" forName="Parent2" refType="w" fact="0.3751"/>
              <dgm:constr type="t" for="ch" forName="Parent2" refType="h" fact="0.2022"/>
              <dgm:constr type="w" for="ch" forName="Parent2" refType="w" fact="0.3001"/>
              <dgm:constr type="h" for="ch" forName="Parent2" refType="h" fact="0.3799"/>
              <dgm:constr type="r" for="ch" forName="Parent1" refType="w" fact="0.8403"/>
              <dgm:constr type="t" for="ch" forName="Parent1" refType="h" fact="0.2022"/>
              <dgm:constr type="w" for="ch" forName="Parent1" refType="w" fact="0.3001"/>
              <dgm:constr type="h" for="ch" forName="Parent1" refType="h" fact="0.3799"/>
              <dgm:constr type="r" for="ch" forName="Accent2" refType="w" fact="0.4502"/>
              <dgm:constr type="t" for="ch" forName="Accent2" refType="h" fact="0.1072"/>
              <dgm:constr type="w" for="ch" forName="Accent2" refType="w" fact="0.4502"/>
              <dgm:constr type="h" for="ch" forName="Accent2" refType="h" fact="0.5699"/>
              <dgm:constr type="r" for="ch" forName="ParentBackground2" refType="w" fact="0.4352"/>
              <dgm:constr type="t" for="ch" forName="ParentBackground2" refType="h" fact="0.1262"/>
              <dgm:constr type="w" for="ch" forName="ParentBackground2" refType="w" fact="0.4201"/>
              <dgm:constr type="h" for="ch" forName="ParentBackground2" refType="h" fact="0.5319"/>
              <dgm:constr type="r" for="ch" forName="Child2" refType="w" fact="0.4352"/>
              <dgm:constr type="t" for="ch" forName="Child2" refType="h" fact="0.6876"/>
              <dgm:constr type="w" for="ch" forName="Child2" refType="w" fact="0.4201"/>
              <dgm:constr type="h" for="ch" forName="Child2" refType="h" fact="0.3124"/>
              <dgm:constr type="r" for="ch" forName="Accent1" refType="w" fact="1.0086"/>
              <dgm:constr type="t" for="ch" forName="Accent1" refType="h" fact="-0.0109"/>
              <dgm:constr type="w" for="ch" forName="Accent1" refType="w" fact="0.6367"/>
              <dgm:constr type="h" for="ch" forName="Accent1" refType="h" fact="0.806"/>
              <dgm:constr type="r" for="ch" forName="ParentBackground1" refType="w" fact="0.9003"/>
              <dgm:constr type="t" for="ch" forName="ParentBackground1" refType="h" fact="0.1262"/>
              <dgm:constr type="w" for="ch" forName="ParentBackground1" refType="w" fact="0.4201"/>
              <dgm:constr type="h" for="ch" forName="ParentBackground1" refType="h" fact="0.5319"/>
              <dgm:constr type="r" for="ch" forName="Child1" refType="w" fact="0.9003"/>
              <dgm:constr type="t" for="ch" forName="Child1" refType="h" fact="0.6876"/>
              <dgm:constr type="w" for="ch" forName="Child1" refType="w" fact="0.4201"/>
              <dgm:constr type="h" for="ch" forName="Child1" refType="h" fact="0.3124"/>
            </dgm:constrLst>
          </dgm:if>
          <dgm:if name="Name19" axis="ch" ptType="node" func="cnt" op="equ" val="3">
            <dgm:alg type="composite">
              <dgm:param type="ar" val="1.854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r" for="ch" forName="Parent3" refType="w" fact="0.256"/>
              <dgm:constr type="t" for="ch" forName="Parent3" refType="h" fact="0.2022"/>
              <dgm:constr type="w" for="ch" forName="Parent3" refType="w" fact="0.2048"/>
              <dgm:constr type="h" for="ch" forName="Parent3" refType="h" fact="0.3799"/>
              <dgm:constr type="r" for="ch" forName="Parent2" refType="w" fact="0.5735"/>
              <dgm:constr type="t" for="ch" forName="Parent2" refType="h" fact="0.2022"/>
              <dgm:constr type="w" for="ch" forName="Parent2" refType="w" fact="0.2048"/>
              <dgm:constr type="h" for="ch" forName="Parent2" refType="h" fact="0.3799"/>
              <dgm:constr type="r" for="ch" forName="Parent1" refType="w" fact="0.891"/>
              <dgm:constr type="t" for="ch" forName="Parent1" refType="h" fact="0.2022"/>
              <dgm:constr type="w" for="ch" forName="Parent1" refType="w" fact="0.2048"/>
              <dgm:constr type="h" for="ch" forName="Parent1" refType="h" fact="0.3799"/>
              <dgm:constr type="r" for="ch" forName="Accent3" refType="w" fact="0.3072"/>
              <dgm:constr type="t" for="ch" forName="Accent3" refType="h" fact="0.1072"/>
              <dgm:constr type="w" for="ch" forName="Accent3" refType="w" fact="0.3072"/>
              <dgm:constr type="h" for="ch" forName="Accent3" refType="h" fact="0.5699"/>
              <dgm:constr type="r" for="ch" forName="ParentBackground3" refType="w" fact="0.297"/>
              <dgm:constr type="t" for="ch" forName="ParentBackground3" refType="h" fact="0.1262"/>
              <dgm:constr type="w" for="ch" forName="ParentBackground3" refType="w" fact="0.2868"/>
              <dgm:constr type="h" for="ch" forName="ParentBackground3" refType="h" fact="0.5319"/>
              <dgm:constr type="r" for="ch" forName="Child3" refType="w" fact="0.297"/>
              <dgm:constr type="t" for="ch" forName="Child3" refType="h" fact="0.6876"/>
              <dgm:constr type="w" for="ch" forName="Child3" refType="w" fact="0.2868"/>
              <dgm:constr type="h" for="ch" forName="Child3" refType="h" fact="0.3124"/>
              <dgm:constr type="r" for="ch" forName="Accent2" refType="w" fact="0.6878"/>
              <dgm:constr type="t" for="ch" forName="Accent2" refType="h" fact="-0.0109"/>
              <dgm:constr type="w" for="ch" forName="Accent2" refType="w" fact="0.4334"/>
              <dgm:constr type="h" for="ch" forName="Accent2" refType="h" fact="0.806"/>
              <dgm:constr type="r" for="ch" forName="ParentBackground2" refType="w" fact="0.6145"/>
              <dgm:constr type="t" for="ch" forName="ParentBackground2" refType="h" fact="0.1262"/>
              <dgm:constr type="w" for="ch" forName="ParentBackground2" refType="w" fact="0.2868"/>
              <dgm:constr type="h" for="ch" forName="ParentBackground2" refType="h" fact="0.5319"/>
              <dgm:constr type="r" for="ch" forName="Child2" refType="w" fact="0.6145"/>
              <dgm:constr type="t" for="ch" forName="Child2" refType="h" fact="0.6876"/>
              <dgm:constr type="w" for="ch" forName="Child2" refType="w" fact="0.2868"/>
              <dgm:constr type="h" for="ch" forName="Child2" refType="h" fact="0.3124"/>
              <dgm:constr type="r" for="ch" forName="Accent1" refType="w" fact="1.0053"/>
              <dgm:constr type="t" for="ch" forName="Accent1" refType="h" fact="-0.0109"/>
              <dgm:constr type="w" for="ch" forName="Accent1" refType="w" fact="0.4334"/>
              <dgm:constr type="h" for="ch" forName="Accent1" refType="h" fact="0.806"/>
              <dgm:constr type="r" for="ch" forName="ParentBackground1" refType="w" fact="0.932"/>
              <dgm:constr type="t" for="ch" forName="ParentBackground1" refType="h" fact="0.1262"/>
              <dgm:constr type="w" for="ch" forName="ParentBackground1" refType="w" fact="0.2868"/>
              <dgm:constr type="h" for="ch" forName="ParentBackground1" refType="h" fact="0.5319"/>
              <dgm:constr type="r" for="ch" forName="Child1" refType="w" fact="0.932"/>
              <dgm:constr type="t" for="ch" forName="Child1" refType="h" fact="0.6876"/>
              <dgm:constr type="w" for="ch" forName="Child1" refType="w" fact="0.2868"/>
              <dgm:constr type="h" for="ch" forName="Child1" refType="h" fact="0.3124"/>
            </dgm:constrLst>
          </dgm:if>
          <dgm:if name="Name20" axis="ch" ptType="node" func="cnt" op="equ" val="4">
            <dgm:alg type="composite">
              <dgm:param type="ar" val="2.4437"/>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r" for="ch" forName="Parent4" refType="w" fact="0.1943"/>
              <dgm:constr type="t" for="ch" forName="Parent4" refType="h" fact="0.2022"/>
              <dgm:constr type="w" for="ch" forName="Parent4" refType="w" fact="0.1555"/>
              <dgm:constr type="h" for="ch" forName="Parent4" refType="h" fact="0.3799"/>
              <dgm:constr type="r" for="ch" forName="Parent3" refType="w" fact="0.4353"/>
              <dgm:constr type="t" for="ch" forName="Parent3" refType="h" fact="0.2022"/>
              <dgm:constr type="w" for="ch" forName="Parent3" refType="w" fact="0.1555"/>
              <dgm:constr type="h" for="ch" forName="Parent3" refType="h" fact="0.3799"/>
              <dgm:constr type="r" for="ch" forName="Parent2" refType="w" fact="0.6763"/>
              <dgm:constr type="t" for="ch" forName="Parent2" refType="h" fact="0.2022"/>
              <dgm:constr type="w" for="ch" forName="Parent2" refType="w" fact="0.1555"/>
              <dgm:constr type="h" for="ch" forName="Parent2" refType="h" fact="0.3799"/>
              <dgm:constr type="r" for="ch" forName="Parent1" refType="w" fact="0.9173"/>
              <dgm:constr type="t" for="ch" forName="Parent1" refType="h" fact="0.2022"/>
              <dgm:constr type="w" for="ch" forName="Parent1" refType="w" fact="0.1555"/>
              <dgm:constr type="h" for="ch" forName="Parent1" refType="h" fact="0.3799"/>
              <dgm:constr type="r" for="ch" forName="Accent4" refType="w" fact="0.2332"/>
              <dgm:constr type="t" for="ch" forName="Accent4" refType="h" fact="0.1072"/>
              <dgm:constr type="w" for="ch" forName="Accent4" refType="w" fact="0.2332"/>
              <dgm:constr type="h" for="ch" forName="Accent4" refType="h" fact="0.5699"/>
              <dgm:constr type="r" for="ch" forName="ParentBackground4" refType="w" fact="0.2254"/>
              <dgm:constr type="t" for="ch" forName="ParentBackground4" refType="h" fact="0.1262"/>
              <dgm:constr type="w" for="ch" forName="ParentBackground4" refType="w" fact="0.2177"/>
              <dgm:constr type="h" for="ch" forName="ParentBackground4" refType="h" fact="0.5319"/>
              <dgm:constr type="r" for="ch" forName="Child4" refType="w" fact="0.2254"/>
              <dgm:constr type="t" for="ch" forName="Child4" refType="h" fact="0.6876"/>
              <dgm:constr type="w" for="ch" forName="Child4" refType="w" fact="0.2177"/>
              <dgm:constr type="h" for="ch" forName="Child4" refType="h" fact="0.3124"/>
              <dgm:constr type="r" for="ch" forName="Accent3" refType="w" fact="0.5235"/>
              <dgm:constr type="t" for="ch" forName="Accent3" refType="h" fact="-0.0109"/>
              <dgm:constr type="w" for="ch" forName="Accent3" refType="w" fact="0.3298"/>
              <dgm:constr type="h" for="ch" forName="Accent3" refType="h" fact="0.806"/>
              <dgm:constr type="r" for="ch" forName="ParentBackground3" refType="w" fact="0.4664"/>
              <dgm:constr type="t" for="ch" forName="ParentBackground3" refType="h" fact="0.1262"/>
              <dgm:constr type="w" for="ch" forName="ParentBackground3" refType="w" fact="0.2177"/>
              <dgm:constr type="h" for="ch" forName="ParentBackground3" refType="h" fact="0.5319"/>
              <dgm:constr type="r" for="ch" forName="Child3" refType="w" fact="0.4664"/>
              <dgm:constr type="t" for="ch" forName="Child3" refType="h" fact="0.6876"/>
              <dgm:constr type="w" for="ch" forName="Child3" refType="w" fact="0.2177"/>
              <dgm:constr type="h" for="ch" forName="Child3" refType="h" fact="0.3124"/>
              <dgm:constr type="r" for="ch" forName="Accent2" refType="w" fact="0.7635"/>
              <dgm:constr type="t" for="ch" forName="Accent2" refType="h" fact="-0.0109"/>
              <dgm:constr type="w" for="ch" forName="Accent2" refType="w" fact="0.3298"/>
              <dgm:constr type="h" for="ch" forName="Accent2" refType="h" fact="0.806"/>
              <dgm:constr type="r" for="ch" forName="ParentBackground2" refType="w" fact="0.7074"/>
              <dgm:constr type="t" for="ch" forName="ParentBackground2" refType="h" fact="0.1262"/>
              <dgm:constr type="w" for="ch" forName="ParentBackground2" refType="w" fact="0.2177"/>
              <dgm:constr type="h" for="ch" forName="ParentBackground2" refType="h" fact="0.5319"/>
              <dgm:constr type="r" for="ch" forName="Child2" refType="w" fact="0.7074"/>
              <dgm:constr type="t" for="ch" forName="Child2" refType="h" fact="0.6876"/>
              <dgm:constr type="w" for="ch" forName="Child2" refType="w" fact="0.2177"/>
              <dgm:constr type="h" for="ch" forName="Child2" refType="h" fact="0.3124"/>
              <dgm:constr type="r" for="ch" forName="Accent1" refType="w" fact="1.0045"/>
              <dgm:constr type="t" for="ch" forName="Accent1" refType="h" fact="-0.0109"/>
              <dgm:constr type="w" for="ch" forName="Accent1" refType="w" fact="0.3298"/>
              <dgm:constr type="h" for="ch" forName="Accent1" refType="h" fact="0.806"/>
              <dgm:constr type="r" for="ch" forName="ParentBackground1" refType="w" fact="0.9484"/>
              <dgm:constr type="t" for="ch" forName="ParentBackground1" refType="h" fact="0.1262"/>
              <dgm:constr type="w" for="ch" forName="ParentBackground1" refType="w" fact="0.2177"/>
              <dgm:constr type="h" for="ch" forName="ParentBackground1" refType="h" fact="0.5319"/>
              <dgm:constr type="r" for="ch" forName="Child1" refType="w" fact="0.9484"/>
              <dgm:constr type="t" for="ch" forName="Child1" refType="h" fact="0.6876"/>
              <dgm:constr type="w" for="ch" forName="Child1" refType="w" fact="0.2177"/>
              <dgm:constr type="h" for="ch" forName="Child1" refType="h" fact="0.3124"/>
            </dgm:constrLst>
          </dgm:if>
          <dgm:if name="Name21" axis="ch" ptType="node" func="cnt" op="equ" val="5">
            <dgm:alg type="composite">
              <dgm:param type="ar" val="3.0325"/>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r" for="ch" forName="Parent5" refType="w" fact="0.1566"/>
              <dgm:constr type="t" for="ch" forName="Parent5" refType="h" fact="0.2022"/>
              <dgm:constr type="w" for="ch" forName="Parent5" refType="w" fact="0.1253"/>
              <dgm:constr type="h" for="ch" forName="Parent5" refType="h" fact="0.3799"/>
              <dgm:constr type="r" for="ch" forName="Parent4" refType="w" fact="0.3508"/>
              <dgm:constr type="t" for="ch" forName="Parent4" refType="h" fact="0.2022"/>
              <dgm:constr type="w" for="ch" forName="Parent4" refType="w" fact="0.1253"/>
              <dgm:constr type="h" for="ch" forName="Parent4" refType="h" fact="0.3799"/>
              <dgm:constr type="r" for="ch" forName="Parent3" refType="w" fact="0.545"/>
              <dgm:constr type="t" for="ch" forName="Parent3" refType="h" fact="0.2022"/>
              <dgm:constr type="w" for="ch" forName="Parent3" refType="w" fact="0.1253"/>
              <dgm:constr type="h" for="ch" forName="Parent3" refType="h" fact="0.3799"/>
              <dgm:constr type="r" for="ch" forName="Parent2" refType="w" fact="0.7391"/>
              <dgm:constr type="t" for="ch" forName="Parent2" refType="h" fact="0.2022"/>
              <dgm:constr type="w" for="ch" forName="Parent2" refType="w" fact="0.1253"/>
              <dgm:constr type="h" for="ch" forName="Parent2" refType="h" fact="0.3799"/>
              <dgm:constr type="r" for="ch" forName="Parent1" refType="w" fact="0.9333"/>
              <dgm:constr type="t" for="ch" forName="Parent1" refType="h" fact="0.2022"/>
              <dgm:constr type="w" for="ch" forName="Parent1" refType="w" fact="0.1253"/>
              <dgm:constr type="h" for="ch" forName="Parent1" refType="h" fact="0.3799"/>
              <dgm:constr type="r" for="ch" forName="Accent5" refType="w" fact="0.1879"/>
              <dgm:constr type="t" for="ch" forName="Accent5" refType="h" fact="0.1072"/>
              <dgm:constr type="w" for="ch" forName="Accent5" refType="w" fact="0.1879"/>
              <dgm:constr type="h" for="ch" forName="Accent5" refType="h" fact="0.5699"/>
              <dgm:constr type="r" for="ch" forName="ParentBackground5" refType="w" fact="0.1817"/>
              <dgm:constr type="t" for="ch" forName="ParentBackground5" refType="h" fact="0.1262"/>
              <dgm:constr type="w" for="ch" forName="ParentBackground5" refType="w" fact="0.1754"/>
              <dgm:constr type="h" for="ch" forName="ParentBackground5" refType="h" fact="0.5319"/>
              <dgm:constr type="r" for="ch" forName="Child5" refType="w" fact="0.1817"/>
              <dgm:constr type="t" for="ch" forName="Child5" refType="h" fact="0.6876"/>
              <dgm:constr type="w" for="ch" forName="Child5" refType="w" fact="0.1754"/>
              <dgm:constr type="h" for="ch" forName="Child5" refType="h" fact="0.3124"/>
              <dgm:constr type="r" for="ch" forName="Accent4" refType="w" fact="0.4211"/>
              <dgm:constr type="t" for="ch" forName="Accent4" refType="h" fact="-0.0109"/>
              <dgm:constr type="w" for="ch" forName="Accent4" refType="w" fact="0.2657"/>
              <dgm:constr type="h" for="ch" forName="Accent4" refType="h" fact="0.806"/>
              <dgm:constr type="r" for="ch" forName="ParentBackground4" refType="w" fact="0.3758"/>
              <dgm:constr type="t" for="ch" forName="ParentBackground4" refType="h" fact="0.1262"/>
              <dgm:constr type="w" for="ch" forName="ParentBackground4" refType="w" fact="0.1754"/>
              <dgm:constr type="h" for="ch" forName="ParentBackground4" refType="h" fact="0.5319"/>
              <dgm:constr type="r" for="ch" forName="Child4" refType="w" fact="0.3758"/>
              <dgm:constr type="t" for="ch" forName="Child4" refType="h" fact="0.6876"/>
              <dgm:constr type="w" for="ch" forName="Child4" refType="w" fact="0.1754"/>
              <dgm:constr type="h" for="ch" forName="Child4" refType="h" fact="0.3124"/>
              <dgm:constr type="r" for="ch" forName="Accent3" refType="w" fact="0.6152"/>
              <dgm:constr type="t" for="ch" forName="Accent3" refType="h" fact="-0.0109"/>
              <dgm:constr type="w" for="ch" forName="Accent3" refType="w" fact="0.2657"/>
              <dgm:constr type="h" for="ch" forName="Accent3" refType="h" fact="0.806"/>
              <dgm:constr type="r" for="ch" forName="ParentBackground3" refType="w" fact="0.57"/>
              <dgm:constr type="t" for="ch" forName="ParentBackground3" refType="h" fact="0.1262"/>
              <dgm:constr type="w" for="ch" forName="ParentBackground3" refType="w" fact="0.1754"/>
              <dgm:constr type="h" for="ch" forName="ParentBackground3" refType="h" fact="0.5319"/>
              <dgm:constr type="r" for="ch" forName="Child3" refType="w" fact="0.57"/>
              <dgm:constr type="t" for="ch" forName="Child3" refType="h" fact="0.6876"/>
              <dgm:constr type="w" for="ch" forName="Child3" refType="w" fact="0.1754"/>
              <dgm:constr type="h" for="ch" forName="Child3" refType="h" fact="0.3124"/>
              <dgm:constr type="r" for="ch" forName="Accent2" refType="w" fact="0.8094"/>
              <dgm:constr type="t" for="ch" forName="Accent2" refType="h" fact="-0.0109"/>
              <dgm:constr type="w" for="ch" forName="Accent2" refType="w" fact="0.2657"/>
              <dgm:constr type="h" for="ch" forName="Accent2" refType="h" fact="0.806"/>
              <dgm:constr type="r" for="ch" forName="ParentBackground2" refType="w" fact="0.7642"/>
              <dgm:constr type="t" for="ch" forName="ParentBackground2" refType="h" fact="0.1262"/>
              <dgm:constr type="w" for="ch" forName="ParentBackground2" refType="w" fact="0.1754"/>
              <dgm:constr type="h" for="ch" forName="ParentBackground2" refType="h" fact="0.5319"/>
              <dgm:constr type="r" for="ch" forName="Child2" refType="w" fact="0.7642"/>
              <dgm:constr type="t" for="ch" forName="Child2" refType="h" fact="0.6876"/>
              <dgm:constr type="w" for="ch" forName="Child2" refType="w" fact="0.1754"/>
              <dgm:constr type="h" for="ch" forName="Child2" refType="h" fact="0.3124"/>
              <dgm:constr type="r" for="ch" forName="Accent1" refType="w" fact="1.0036"/>
              <dgm:constr type="t" for="ch" forName="Accent1" refType="h" fact="-0.0109"/>
              <dgm:constr type="w" for="ch" forName="Accent1" refType="w" fact="0.2657"/>
              <dgm:constr type="h" for="ch" forName="Accent1" refType="h" fact="0.806"/>
              <dgm:constr type="r" for="ch" forName="ParentBackground1" refType="w" fact="0.9584"/>
              <dgm:constr type="t" for="ch" forName="ParentBackground1" refType="h" fact="0.1262"/>
              <dgm:constr type="w" for="ch" forName="ParentBackground1" refType="w" fact="0.1754"/>
              <dgm:constr type="h" for="ch" forName="ParentBackground1" refType="h" fact="0.5319"/>
              <dgm:constr type="r" for="ch" forName="Child1" refType="w" fact="0.9584"/>
              <dgm:constr type="t" for="ch" forName="Child1" refType="h" fact="0.6876"/>
              <dgm:constr type="w" for="ch" forName="Child1" refType="w" fact="0.1754"/>
              <dgm:constr type="h" for="ch" forName="Child1" refType="h" fact="0.3124"/>
            </dgm:constrLst>
          </dgm:if>
          <dgm:if name="Name22" axis="ch" ptType="node" func="cnt" op="equ" val="6">
            <dgm:alg type="composite">
              <dgm:param type="ar" val="3.621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r" for="ch" forName="Parent6" refType="w" fact="0.1311"/>
              <dgm:constr type="t" for="ch" forName="Parent6" refType="h" fact="0.2022"/>
              <dgm:constr type="w" for="ch" forName="Parent6" refType="w" fact="0.1049"/>
              <dgm:constr type="h" for="ch" forName="Parent6" refType="h" fact="0.3799"/>
              <dgm:constr type="r" for="ch" forName="Parent5" refType="w" fact="0.2937"/>
              <dgm:constr type="t" for="ch" forName="Parent5" refType="h" fact="0.2022"/>
              <dgm:constr type="w" for="ch" forName="Parent5" refType="w" fact="0.1049"/>
              <dgm:constr type="h" for="ch" forName="Parent5" refType="h" fact="0.3799"/>
              <dgm:constr type="r" for="ch" forName="Parent4" refType="w" fact="0.4563"/>
              <dgm:constr type="t" for="ch" forName="Parent4" refType="h" fact="0.2022"/>
              <dgm:constr type="w" for="ch" forName="Parent4" refType="w" fact="0.1049"/>
              <dgm:constr type="h" for="ch" forName="Parent4" refType="h" fact="0.3799"/>
              <dgm:constr type="r" for="ch" forName="Parent3" refType="w" fact="0.619"/>
              <dgm:constr type="t" for="ch" forName="Parent3" refType="h" fact="0.2022"/>
              <dgm:constr type="w" for="ch" forName="Parent3" refType="w" fact="0.1049"/>
              <dgm:constr type="h" for="ch" forName="Parent3" refType="h" fact="0.3799"/>
              <dgm:constr type="r" for="ch" forName="Parent2" refType="w" fact="0.7816"/>
              <dgm:constr type="t" for="ch" forName="Parent2" refType="h" fact="0.2022"/>
              <dgm:constr type="w" for="ch" forName="Parent2" refType="w" fact="0.1049"/>
              <dgm:constr type="h" for="ch" forName="Parent2" refType="h" fact="0.3799"/>
              <dgm:constr type="r" for="ch" forName="Parent1" refType="w" fact="0.9442"/>
              <dgm:constr type="t" for="ch" forName="Parent1" refType="h" fact="0.2022"/>
              <dgm:constr type="w" for="ch" forName="Parent1" refType="w" fact="0.1049"/>
              <dgm:constr type="h" for="ch" forName="Parent1" refType="h" fact="0.3799"/>
              <dgm:constr type="r" for="ch" forName="Accent6" refType="w" fact="0.1574"/>
              <dgm:constr type="t" for="ch" forName="Accent6" refType="h" fact="0.1072"/>
              <dgm:constr type="w" for="ch" forName="Accent6" refType="w" fact="0.1574"/>
              <dgm:constr type="h" for="ch" forName="Accent6" refType="h" fact="0.5699"/>
              <dgm:constr type="r" for="ch" forName="ParentBackground6" refType="w" fact="0.1521"/>
              <dgm:constr type="t" for="ch" forName="ParentBackground6" refType="h" fact="0.1262"/>
              <dgm:constr type="w" for="ch" forName="ParentBackground6" refType="w" fact="0.1469"/>
              <dgm:constr type="h" for="ch" forName="ParentBackground6" refType="h" fact="0.5319"/>
              <dgm:constr type="r" for="ch" forName="Child6" refType="w" fact="0.1521"/>
              <dgm:constr type="t" for="ch" forName="Child6" refType="h" fact="0.6876"/>
              <dgm:constr type="w" for="ch" forName="Child6" refType="w" fact="0.1469"/>
              <dgm:constr type="h" for="ch" forName="Child6" refType="h" fact="0.3124"/>
              <dgm:constr type="r" for="ch" forName="Accent5" refType="w" fact="0.3526"/>
              <dgm:constr type="t" for="ch" forName="Accent5" refType="h" fact="-0.0109"/>
              <dgm:constr type="w" for="ch" forName="Accent5" refType="w" fact="0.2226"/>
              <dgm:constr type="h" for="ch" forName="Accent5" refType="h" fact="0.806"/>
              <dgm:constr type="r" for="ch" forName="ParentBackground5" refType="w" fact="0.3147"/>
              <dgm:constr type="t" for="ch" forName="ParentBackground5" refType="h" fact="0.1262"/>
              <dgm:constr type="w" for="ch" forName="ParentBackground5" refType="w" fact="0.1469"/>
              <dgm:constr type="h" for="ch" forName="ParentBackground5" refType="h" fact="0.5319"/>
              <dgm:constr type="r" for="ch" forName="Child5" refType="w" fact="0.3147"/>
              <dgm:constr type="t" for="ch" forName="Child5" refType="h" fact="0.6876"/>
              <dgm:constr type="w" for="ch" forName="Child5" refType="w" fact="0.1469"/>
              <dgm:constr type="h" for="ch" forName="Child5" refType="h" fact="0.3124"/>
              <dgm:constr type="r" for="ch" forName="Accent4" refType="w" fact="0.5152"/>
              <dgm:constr type="t" for="ch" forName="Accent4" refType="h" fact="-0.0109"/>
              <dgm:constr type="w" for="ch" forName="Accent4" refType="w" fact="0.2226"/>
              <dgm:constr type="h" for="ch" forName="Accent4" refType="h" fact="0.806"/>
              <dgm:constr type="r" for="ch" forName="ParentBackground4" refType="w" fact="0.4773"/>
              <dgm:constr type="t" for="ch" forName="ParentBackground4" refType="h" fact="0.1262"/>
              <dgm:constr type="w" for="ch" forName="ParentBackground4" refType="w" fact="0.1469"/>
              <dgm:constr type="h" for="ch" forName="ParentBackground4" refType="h" fact="0.5319"/>
              <dgm:constr type="r" for="ch" forName="Child4" refType="w" fact="0.4773"/>
              <dgm:constr type="t" for="ch" forName="Child4" refType="h" fact="0.6876"/>
              <dgm:constr type="w" for="ch" forName="Child4" refType="w" fact="0.1469"/>
              <dgm:constr type="h" for="ch" forName="Child4" refType="h" fact="0.3124"/>
              <dgm:constr type="r" for="ch" forName="Accent3" refType="w" fact="0.6778"/>
              <dgm:constr type="t" for="ch" forName="Accent3" refType="h" fact="-0.0109"/>
              <dgm:constr type="w" for="ch" forName="Accent3" refType="w" fact="0.2226"/>
              <dgm:constr type="h" for="ch" forName="Accent3" refType="h" fact="0.806"/>
              <dgm:constr type="r" for="ch" forName="ParentBackground3" refType="w" fact="0.6399"/>
              <dgm:constr type="t" for="ch" forName="ParentBackground3" refType="h" fact="0.1262"/>
              <dgm:constr type="w" for="ch" forName="ParentBackground3" refType="w" fact="0.1469"/>
              <dgm:constr type="h" for="ch" forName="ParentBackground3" refType="h" fact="0.5319"/>
              <dgm:constr type="r" for="ch" forName="Child3" refType="w" fact="0.6399"/>
              <dgm:constr type="t" for="ch" forName="Child3" refType="h" fact="0.6876"/>
              <dgm:constr type="w" for="ch" forName="Child3" refType="w" fact="0.1469"/>
              <dgm:constr type="h" for="ch" forName="Child3" refType="h" fact="0.3124"/>
              <dgm:constr type="r" for="ch" forName="Accent2" refType="w" fact="0.8404"/>
              <dgm:constr type="t" for="ch" forName="Accent2" refType="h" fact="-0.0109"/>
              <dgm:constr type="w" for="ch" forName="Accent2" refType="w" fact="0.2226"/>
              <dgm:constr type="h" for="ch" forName="Accent2" refType="h" fact="0.806"/>
              <dgm:constr type="r" for="ch" forName="ParentBackground2" refType="w" fact="0.8025"/>
              <dgm:constr type="t" for="ch" forName="ParentBackground2" refType="h" fact="0.1262"/>
              <dgm:constr type="w" for="ch" forName="ParentBackground2" refType="w" fact="0.1469"/>
              <dgm:constr type="h" for="ch" forName="ParentBackground2" refType="h" fact="0.5319"/>
              <dgm:constr type="r" for="ch" forName="Child2" refType="w" fact="0.8025"/>
              <dgm:constr type="t" for="ch" forName="Child2" refType="h" fact="0.6876"/>
              <dgm:constr type="w" for="ch" forName="Child2" refType="w" fact="0.1469"/>
              <dgm:constr type="h" for="ch" forName="Child2" refType="h" fact="0.3124"/>
              <dgm:constr type="r" for="ch" forName="Accent1" refType="w" fact="1.003"/>
              <dgm:constr type="t" for="ch" forName="Accent1" refType="h" fact="-0.0109"/>
              <dgm:constr type="w" for="ch" forName="Accent1" refType="w" fact="0.2226"/>
              <dgm:constr type="h" for="ch" forName="Accent1" refType="h" fact="0.806"/>
              <dgm:constr type="r" for="ch" forName="ParentBackground1" refType="w" fact="0.9652"/>
              <dgm:constr type="t" for="ch" forName="ParentBackground1" refType="h" fact="0.1262"/>
              <dgm:constr type="w" for="ch" forName="ParentBackground1" refType="w" fact="0.1469"/>
              <dgm:constr type="h" for="ch" forName="ParentBackground1" refType="h" fact="0.5319"/>
              <dgm:constr type="r" for="ch" forName="Child1" refType="w" fact="0.9652"/>
              <dgm:constr type="t" for="ch" forName="Child1" refType="h" fact="0.6876"/>
              <dgm:constr type="w" for="ch" forName="Child1" refType="w" fact="0.1469"/>
              <dgm:constr type="h" for="ch" forName="Child1" refType="h" fact="0.3124"/>
            </dgm:constrLst>
          </dgm:if>
          <dgm:if name="Name23" axis="ch" ptType="node" func="cnt" op="equ" val="7">
            <dgm:alg type="composite">
              <dgm:param type="ar" val="4.210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r" for="ch" forName="Parent7" refType="w" fact="0.1128"/>
              <dgm:constr type="t" for="ch" forName="Parent7" refType="h" fact="0.2022"/>
              <dgm:constr type="w" for="ch" forName="Parent7" refType="w" fact="0.0902"/>
              <dgm:constr type="h" for="ch" forName="Parent7" refType="h" fact="0.3799"/>
              <dgm:constr type="r" for="ch" forName="Parent6" refType="w" fact="0.2527"/>
              <dgm:constr type="t" for="ch" forName="Parent6" refType="h" fact="0.2022"/>
              <dgm:constr type="w" for="ch" forName="Parent6" refType="w" fact="0.0902"/>
              <dgm:constr type="h" for="ch" forName="Parent6" refType="h" fact="0.3799"/>
              <dgm:constr type="r" for="ch" forName="Parent5" refType="w" fact="0.3925"/>
              <dgm:constr type="t" for="ch" forName="Parent5" refType="h" fact="0.2022"/>
              <dgm:constr type="w" for="ch" forName="Parent5" refType="w" fact="0.0902"/>
              <dgm:constr type="h" for="ch" forName="Parent5" refType="h" fact="0.3799"/>
              <dgm:constr type="r" for="ch" forName="Parent4" refType="w" fact="0.5324"/>
              <dgm:constr type="t" for="ch" forName="Parent4" refType="h" fact="0.2022"/>
              <dgm:constr type="w" for="ch" forName="Parent4" refType="w" fact="0.0902"/>
              <dgm:constr type="h" for="ch" forName="Parent4" refType="h" fact="0.3799"/>
              <dgm:constr type="r" for="ch" forName="Parent3" refType="w" fact="0.6723"/>
              <dgm:constr type="t" for="ch" forName="Parent3" refType="h" fact="0.2022"/>
              <dgm:constr type="w" for="ch" forName="Parent3" refType="w" fact="0.0902"/>
              <dgm:constr type="h" for="ch" forName="Parent3" refType="h" fact="0.3799"/>
              <dgm:constr type="r" for="ch" forName="Parent2" refType="w" fact="0.8121"/>
              <dgm:constr type="t" for="ch" forName="Parent2" refType="h" fact="0.2022"/>
              <dgm:constr type="w" for="ch" forName="Parent2" refType="w" fact="0.0902"/>
              <dgm:constr type="h" for="ch" forName="Parent2" refType="h" fact="0.3799"/>
              <dgm:constr type="r" for="ch" forName="Parent1" refType="w" fact="0.952"/>
              <dgm:constr type="t" for="ch" forName="Parent1" refType="h" fact="0.2022"/>
              <dgm:constr type="w" for="ch" forName="Parent1" refType="w" fact="0.0902"/>
              <dgm:constr type="h" for="ch" forName="Parent1" refType="h" fact="0.3799"/>
              <dgm:constr type="r" for="ch" forName="Accent7" refType="w" fact="0.1354"/>
              <dgm:constr type="t" for="ch" forName="Accent7" refType="h" fact="0.1072"/>
              <dgm:constr type="w" for="ch" forName="Accent7" refType="w" fact="0.1354"/>
              <dgm:constr type="h" for="ch" forName="Accent7" refType="h" fact="0.5699"/>
              <dgm:constr type="r" for="ch" forName="ParentBackground7" refType="w" fact="0.1308"/>
              <dgm:constr type="t" for="ch" forName="ParentBackground7" refType="h" fact="0.1262"/>
              <dgm:constr type="w" for="ch" forName="ParentBackground7" refType="w" fact="0.1263"/>
              <dgm:constr type="h" for="ch" forName="ParentBackground7" refType="h" fact="0.5319"/>
              <dgm:constr type="r" for="ch" forName="Child7" refType="w" fact="0.1308"/>
              <dgm:constr type="t" for="ch" forName="Child7" refType="h" fact="0.6876"/>
              <dgm:constr type="w" for="ch" forName="Child7" refType="w" fact="0.1263"/>
              <dgm:constr type="h" for="ch" forName="Child7" refType="h" fact="0.3124"/>
              <dgm:constr type="r" for="ch" forName="Accent6" refType="w" fact="0.3033"/>
              <dgm:constr type="t" for="ch" forName="Accent6" refType="h" fact="-0.0109"/>
              <dgm:constr type="w" for="ch" forName="Accent6" refType="w" fact="0.1915"/>
              <dgm:constr type="h" for="ch" forName="Accent6" refType="h" fact="0.806"/>
              <dgm:constr type="r" for="ch" forName="ParentBackground6" refType="w" fact="0.2707"/>
              <dgm:constr type="t" for="ch" forName="ParentBackground6" refType="h" fact="0.1262"/>
              <dgm:constr type="w" for="ch" forName="ParentBackground6" refType="w" fact="0.1263"/>
              <dgm:constr type="h" for="ch" forName="ParentBackground6" refType="h" fact="0.5319"/>
              <dgm:constr type="r" for="ch" forName="Child6" refType="w" fact="0.2707"/>
              <dgm:constr type="t" for="ch" forName="Child6" refType="h" fact="0.6876"/>
              <dgm:constr type="w" for="ch" forName="Child6" refType="w" fact="0.1263"/>
              <dgm:constr type="h" for="ch" forName="Child6" refType="h" fact="0.3124"/>
              <dgm:constr type="r" for="ch" forName="Accent5" refType="w" fact="0.4431"/>
              <dgm:constr type="t" for="ch" forName="Accent5" refType="h" fact="-0.0109"/>
              <dgm:constr type="w" for="ch" forName="Accent5" refType="w" fact="0.1915"/>
              <dgm:constr type="h" for="ch" forName="Accent5" refType="h" fact="0.806"/>
              <dgm:constr type="r" for="ch" forName="ParentBackground5" refType="w" fact="0.4106"/>
              <dgm:constr type="t" for="ch" forName="ParentBackground5" refType="h" fact="0.1262"/>
              <dgm:constr type="w" for="ch" forName="ParentBackground5" refType="w" fact="0.1263"/>
              <dgm:constr type="h" for="ch" forName="ParentBackground5" refType="h" fact="0.5319"/>
              <dgm:constr type="r" for="ch" forName="Child5" refType="w" fact="0.4106"/>
              <dgm:constr type="t" for="ch" forName="Child5" refType="h" fact="0.6876"/>
              <dgm:constr type="w" for="ch" forName="Child5" refType="w" fact="0.1263"/>
              <dgm:constr type="h" for="ch" forName="Child5" refType="h" fact="0.3124"/>
              <dgm:constr type="r" for="ch" forName="Accent4" refType="w" fact="0.583"/>
              <dgm:constr type="t" for="ch" forName="Accent4" refType="h" fact="-0.0109"/>
              <dgm:constr type="w" for="ch" forName="Accent4" refType="w" fact="0.1915"/>
              <dgm:constr type="h" for="ch" forName="Accent4" refType="h" fact="0.806"/>
              <dgm:constr type="r" for="ch" forName="ParentBackground4" refType="w" fact="0.5504"/>
              <dgm:constr type="t" for="ch" forName="ParentBackground4" refType="h" fact="0.1262"/>
              <dgm:constr type="w" for="ch" forName="ParentBackground4" refType="w" fact="0.1263"/>
              <dgm:constr type="h" for="ch" forName="ParentBackground4" refType="h" fact="0.5319"/>
              <dgm:constr type="r" for="ch" forName="Child4" refType="w" fact="0.5504"/>
              <dgm:constr type="t" for="ch" forName="Child4" refType="h" fact="0.6876"/>
              <dgm:constr type="w" for="ch" forName="Child4" refType="w" fact="0.1263"/>
              <dgm:constr type="h" for="ch" forName="Child4" refType="h" fact="0.3124"/>
              <dgm:constr type="r" for="ch" forName="Accent3" refType="w" fact="0.7229"/>
              <dgm:constr type="t" for="ch" forName="Accent3" refType="h" fact="-0.0109"/>
              <dgm:constr type="w" for="ch" forName="Accent3" refType="w" fact="0.1915"/>
              <dgm:constr type="h" for="ch" forName="Accent3" refType="h" fact="0.806"/>
              <dgm:constr type="r" for="ch" forName="ParentBackground3" refType="w" fact="0.6903"/>
              <dgm:constr type="t" for="ch" forName="ParentBackground3" refType="h" fact="0.1262"/>
              <dgm:constr type="w" for="ch" forName="ParentBackground3" refType="w" fact="0.1263"/>
              <dgm:constr type="h" for="ch" forName="ParentBackground3" refType="h" fact="0.5319"/>
              <dgm:constr type="r" for="ch" forName="Child3" refType="w" fact="0.6903"/>
              <dgm:constr type="t" for="ch" forName="Child3" refType="h" fact="0.6876"/>
              <dgm:constr type="w" for="ch" forName="Child3" refType="w" fact="0.1263"/>
              <dgm:constr type="h" for="ch" forName="Child3" refType="h" fact="0.3124"/>
              <dgm:constr type="r" for="ch" forName="Accent2" refType="w" fact="0.8627"/>
              <dgm:constr type="t" for="ch" forName="Accent2" refType="h" fact="-0.0109"/>
              <dgm:constr type="w" for="ch" forName="Accent2" refType="w" fact="0.1915"/>
              <dgm:constr type="h" for="ch" forName="Accent2" refType="h" fact="0.806"/>
              <dgm:constr type="r" for="ch" forName="ParentBackground2" refType="w" fact="0.8302"/>
              <dgm:constr type="t" for="ch" forName="ParentBackground2" refType="h" fact="0.1262"/>
              <dgm:constr type="w" for="ch" forName="ParentBackground2" refType="w" fact="0.1263"/>
              <dgm:constr type="h" for="ch" forName="ParentBackground2" refType="h" fact="0.5319"/>
              <dgm:constr type="r" for="ch" forName="Child2" refType="w" fact="0.8302"/>
              <dgm:constr type="t" for="ch" forName="Child2" refType="h" fact="0.6876"/>
              <dgm:constr type="w" for="ch" forName="Child2" refType="w" fact="0.1263"/>
              <dgm:constr type="h" for="ch" forName="Child2" refType="h" fact="0.3124"/>
              <dgm:constr type="r" for="ch" forName="Accent1" refType="w" fact="1.0026"/>
              <dgm:constr type="t" for="ch" forName="Accent1" refType="h" fact="-0.0109"/>
              <dgm:constr type="w" for="ch" forName="Accent1" refType="w" fact="0.1915"/>
              <dgm:constr type="h" for="ch" forName="Accent1" refType="h" fact="0.806"/>
              <dgm:constr type="r" for="ch" forName="ParentBackground1" refType="w" fact="0.97"/>
              <dgm:constr type="t" for="ch" forName="ParentBackground1" refType="h" fact="0.1262"/>
              <dgm:constr type="w" for="ch" forName="ParentBackground1" refType="w" fact="0.1263"/>
              <dgm:constr type="h" for="ch" forName="ParentBackground1" refType="h" fact="0.5319"/>
              <dgm:constr type="r" for="ch" forName="Child1" refType="w" fact="0.97"/>
              <dgm:constr type="t" for="ch" forName="Child1" refType="h" fact="0.6876"/>
              <dgm:constr type="w" for="ch" forName="Child1" refType="w" fact="0.1263"/>
              <dgm:constr type="h" for="ch" forName="Child1" refType="h" fact="0.3124"/>
            </dgm:constrLst>
          </dgm:if>
          <dgm:if name="Name24" axis="ch" ptType="node" func="cnt" op="equ" val="8">
            <dgm:alg type="composite">
              <dgm:param type="ar" val="4.799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r" for="ch" forName="Parent8" refType="w" fact="0.099"/>
              <dgm:constr type="t" for="ch" forName="Parent8" refType="h" fact="0.2022"/>
              <dgm:constr type="w" for="ch" forName="Parent8" refType="w" fact="0.0792"/>
              <dgm:constr type="h" for="ch" forName="Parent8" refType="h" fact="0.3799"/>
              <dgm:constr type="r" for="ch" forName="Parent7" refType="w" fact="0.2217"/>
              <dgm:constr type="t" for="ch" forName="Parent7" refType="h" fact="0.2022"/>
              <dgm:constr type="w" for="ch" forName="Parent7" refType="w" fact="0.0792"/>
              <dgm:constr type="h" for="ch" forName="Parent7" refType="h" fact="0.3799"/>
              <dgm:constr type="r" for="ch" forName="Parent6" refType="w" fact="0.3444"/>
              <dgm:constr type="t" for="ch" forName="Parent6" refType="h" fact="0.2022"/>
              <dgm:constr type="w" for="ch" forName="Parent6" refType="w" fact="0.0792"/>
              <dgm:constr type="h" for="ch" forName="Parent6" refType="h" fact="0.3799"/>
              <dgm:constr type="r" for="ch" forName="Parent5" refType="w" fact="0.4671"/>
              <dgm:constr type="t" for="ch" forName="Parent5" refType="h" fact="0.2022"/>
              <dgm:constr type="w" for="ch" forName="Parent5" refType="w" fact="0.0792"/>
              <dgm:constr type="h" for="ch" forName="Parent5" refType="h" fact="0.3799"/>
              <dgm:constr type="r" for="ch" forName="Parent4" refType="w" fact="0.5898"/>
              <dgm:constr type="t" for="ch" forName="Parent4" refType="h" fact="0.2022"/>
              <dgm:constr type="w" for="ch" forName="Parent4" refType="w" fact="0.0792"/>
              <dgm:constr type="h" for="ch" forName="Parent4" refType="h" fact="0.3799"/>
              <dgm:constr type="r" for="ch" forName="Parent3" refType="w" fact="0.7125"/>
              <dgm:constr type="t" for="ch" forName="Parent3" refType="h" fact="0.2022"/>
              <dgm:constr type="w" for="ch" forName="Parent3" refType="w" fact="0.0792"/>
              <dgm:constr type="h" for="ch" forName="Parent3" refType="h" fact="0.3799"/>
              <dgm:constr type="r" for="ch" forName="Parent2" refType="w" fact="0.8352"/>
              <dgm:constr type="t" for="ch" forName="Parent2" refType="h" fact="0.2022"/>
              <dgm:constr type="w" for="ch" forName="Parent2" refType="w" fact="0.0792"/>
              <dgm:constr type="h" for="ch" forName="Parent2" refType="h" fact="0.3799"/>
              <dgm:constr type="r" for="ch" forName="Parent1" refType="w" fact="0.9579"/>
              <dgm:constr type="t" for="ch" forName="Parent1" refType="h" fact="0.2022"/>
              <dgm:constr type="w" for="ch" forName="Parent1" refType="w" fact="0.0792"/>
              <dgm:constr type="h" for="ch" forName="Parent1" refType="h" fact="0.3799"/>
              <dgm:constr type="r" for="ch" forName="Accent8" refType="w" fact="0.1187"/>
              <dgm:constr type="t" for="ch" forName="Accent8" refType="h" fact="0.1072"/>
              <dgm:constr type="w" for="ch" forName="Accent8" refType="w" fact="0.1187"/>
              <dgm:constr type="h" for="ch" forName="Accent8" refType="h" fact="0.5699"/>
              <dgm:constr type="r" for="ch" forName="ParentBackground8" refType="w" fact="0.1148"/>
              <dgm:constr type="t" for="ch" forName="ParentBackground8" refType="h" fact="0.1262"/>
              <dgm:constr type="w" for="ch" forName="ParentBackground8" refType="w" fact="0.1108"/>
              <dgm:constr type="h" for="ch" forName="ParentBackground8" refType="h" fact="0.5319"/>
              <dgm:constr type="r" for="ch" forName="Child8" refType="w" fact="0.1148"/>
              <dgm:constr type="t" for="ch" forName="Child8" refType="h" fact="0.6876"/>
              <dgm:constr type="w" for="ch" forName="Child8" refType="w" fact="0.1108"/>
              <dgm:constr type="h" for="ch" forName="Child8" refType="h" fact="0.3124"/>
              <dgm:constr type="r" for="ch" forName="Accent7" refType="w" fact="0.2661"/>
              <dgm:constr type="t" for="ch" forName="Accent7" refType="h" fact="-0.0109"/>
              <dgm:constr type="w" for="ch" forName="Accent7" refType="w" fact="0.1679"/>
              <dgm:constr type="h" for="ch" forName="Accent7" refType="h" fact="0.806"/>
              <dgm:constr type="r" for="ch" forName="ParentBackground7" refType="w" fact="0.2375"/>
              <dgm:constr type="t" for="ch" forName="ParentBackground7" refType="h" fact="0.1262"/>
              <dgm:constr type="w" for="ch" forName="ParentBackground7" refType="w" fact="0.1108"/>
              <dgm:constr type="h" for="ch" forName="ParentBackground7" refType="h" fact="0.5319"/>
              <dgm:constr type="r" for="ch" forName="Child7" refType="w" fact="0.2375"/>
              <dgm:constr type="t" for="ch" forName="Child7" refType="h" fact="0.6876"/>
              <dgm:constr type="w" for="ch" forName="Child7" refType="w" fact="0.1108"/>
              <dgm:constr type="h" for="ch" forName="Child7" refType="h" fact="0.3124"/>
              <dgm:constr type="r" for="ch" forName="Accent6" refType="w" fact="0.3888"/>
              <dgm:constr type="t" for="ch" forName="Accent6" refType="h" fact="-0.0109"/>
              <dgm:constr type="w" for="ch" forName="Accent6" refType="w" fact="0.1679"/>
              <dgm:constr type="h" for="ch" forName="Accent6" refType="h" fact="0.806"/>
              <dgm:constr type="r" for="ch" forName="ParentBackground6" refType="w" fact="0.3602"/>
              <dgm:constr type="t" for="ch" forName="ParentBackground6" refType="h" fact="0.1262"/>
              <dgm:constr type="w" for="ch" forName="ParentBackground6" refType="w" fact="0.1108"/>
              <dgm:constr type="h" for="ch" forName="ParentBackground6" refType="h" fact="0.5319"/>
              <dgm:constr type="r" for="ch" forName="Child6" refType="w" fact="0.3602"/>
              <dgm:constr type="t" for="ch" forName="Child6" refType="h" fact="0.6876"/>
              <dgm:constr type="w" for="ch" forName="Child6" refType="w" fact="0.1108"/>
              <dgm:constr type="h" for="ch" forName="Child6" refType="h" fact="0.3124"/>
              <dgm:constr type="r" for="ch" forName="Accent5" refType="w" fact="0.5115"/>
              <dgm:constr type="t" for="ch" forName="Accent5" refType="h" fact="-0.0109"/>
              <dgm:constr type="w" for="ch" forName="Accent5" refType="w" fact="0.1679"/>
              <dgm:constr type="h" for="ch" forName="Accent5" refType="h" fact="0.806"/>
              <dgm:constr type="r" for="ch" forName="ParentBackground5" refType="w" fact="0.4829"/>
              <dgm:constr type="t" for="ch" forName="ParentBackground5" refType="h" fact="0.1262"/>
              <dgm:constr type="w" for="ch" forName="ParentBackground5" refType="w" fact="0.1108"/>
              <dgm:constr type="h" for="ch" forName="ParentBackground5" refType="h" fact="0.5319"/>
              <dgm:constr type="r" for="ch" forName="Child5" refType="w" fact="0.4829"/>
              <dgm:constr type="t" for="ch" forName="Child5" refType="h" fact="0.6876"/>
              <dgm:constr type="w" for="ch" forName="Child5" refType="w" fact="0.1108"/>
              <dgm:constr type="h" for="ch" forName="Child5" refType="h" fact="0.3124"/>
              <dgm:constr type="r" for="ch" forName="Accent4" refType="w" fact="0.6342"/>
              <dgm:constr type="t" for="ch" forName="Accent4" refType="h" fact="-0.0109"/>
              <dgm:constr type="w" for="ch" forName="Accent4" refType="w" fact="0.1679"/>
              <dgm:constr type="h" for="ch" forName="Accent4" refType="h" fact="0.806"/>
              <dgm:constr type="r" for="ch" forName="ParentBackground4" refType="w" fact="0.6056"/>
              <dgm:constr type="t" for="ch" forName="ParentBackground4" refType="h" fact="0.1262"/>
              <dgm:constr type="w" for="ch" forName="ParentBackground4" refType="w" fact="0.1108"/>
              <dgm:constr type="h" for="ch" forName="ParentBackground4" refType="h" fact="0.5319"/>
              <dgm:constr type="r" for="ch" forName="Child4" refType="w" fact="0.6056"/>
              <dgm:constr type="t" for="ch" forName="Child4" refType="h" fact="0.6876"/>
              <dgm:constr type="w" for="ch" forName="Child4" refType="w" fact="0.1108"/>
              <dgm:constr type="h" for="ch" forName="Child4" refType="h" fact="0.3124"/>
              <dgm:constr type="r" for="ch" forName="Accent3" refType="w" fact="0.7569"/>
              <dgm:constr type="t" for="ch" forName="Accent3" refType="h" fact="-0.0109"/>
              <dgm:constr type="w" for="ch" forName="Accent3" refType="w" fact="0.1679"/>
              <dgm:constr type="h" for="ch" forName="Accent3" refType="h" fact="0.806"/>
              <dgm:constr type="r" for="ch" forName="ParentBackground3" refType="w" fact="0.7283"/>
              <dgm:constr type="t" for="ch" forName="ParentBackground3" refType="h" fact="0.1262"/>
              <dgm:constr type="w" for="ch" forName="ParentBackground3" refType="w" fact="0.1108"/>
              <dgm:constr type="h" for="ch" forName="ParentBackground3" refType="h" fact="0.5319"/>
              <dgm:constr type="r" for="ch" forName="Child3" refType="w" fact="0.7283"/>
              <dgm:constr type="t" for="ch" forName="Child3" refType="h" fact="0.6876"/>
              <dgm:constr type="w" for="ch" forName="Child3" refType="w" fact="0.1108"/>
              <dgm:constr type="h" for="ch" forName="Child3" refType="h" fact="0.3124"/>
              <dgm:constr type="r" for="ch" forName="Accent2" refType="w" fact="0.8796"/>
              <dgm:constr type="t" for="ch" forName="Accent2" refType="h" fact="-0.0109"/>
              <dgm:constr type="w" for="ch" forName="Accent2" refType="w" fact="0.1679"/>
              <dgm:constr type="h" for="ch" forName="Accent2" refType="h" fact="0.806"/>
              <dgm:constr type="r" for="ch" forName="ParentBackground2" refType="w" fact="0.851"/>
              <dgm:constr type="t" for="ch" forName="ParentBackground2" refType="h" fact="0.1262"/>
              <dgm:constr type="w" for="ch" forName="ParentBackground2" refType="w" fact="0.1108"/>
              <dgm:constr type="h" for="ch" forName="ParentBackground2" refType="h" fact="0.5319"/>
              <dgm:constr type="r" for="ch" forName="Child2" refType="w" fact="0.851"/>
              <dgm:constr type="t" for="ch" forName="Child2" refType="h" fact="0.6876"/>
              <dgm:constr type="w" for="ch" forName="Child2" refType="w" fact="0.1108"/>
              <dgm:constr type="h" for="ch" forName="Child2" refType="h" fact="0.3124"/>
              <dgm:constr type="r" for="ch" forName="Accent1" refType="w" fact="1.0023"/>
              <dgm:constr type="t" for="ch" forName="Accent1" refType="h" fact="-0.0109"/>
              <dgm:constr type="w" for="ch" forName="Accent1" refType="w" fact="0.1679"/>
              <dgm:constr type="h" for="ch" forName="Accent1" refType="h" fact="0.806"/>
              <dgm:constr type="r" for="ch" forName="ParentBackground1" refType="w" fact="0.9737"/>
              <dgm:constr type="t" for="ch" forName="ParentBackground1" refType="h" fact="0.1262"/>
              <dgm:constr type="w" for="ch" forName="ParentBackground1" refType="w" fact="0.1108"/>
              <dgm:constr type="h" for="ch" forName="ParentBackground1" refType="h" fact="0.5319"/>
              <dgm:constr type="r" for="ch" forName="Child1" refType="w" fact="0.9737"/>
              <dgm:constr type="t" for="ch" forName="Child1" refType="h" fact="0.6876"/>
              <dgm:constr type="w" for="ch" forName="Child1" refType="w" fact="0.1108"/>
              <dgm:constr type="h" for="ch" forName="Child1" refType="h" fact="0.3124"/>
            </dgm:constrLst>
          </dgm:if>
          <dgm:if name="Name25" axis="ch" ptType="node" func="cnt" op="equ" val="9">
            <dgm:alg type="composite">
              <dgm:param type="ar" val="5.38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r" for="ch" forName="Parent9" refType="w" fact="0.0881"/>
              <dgm:constr type="t" for="ch" forName="Parent9" refType="h" fact="0.2022"/>
              <dgm:constr type="w" for="ch" forName="Parent9" refType="w" fact="0.0705"/>
              <dgm:constr type="h" for="ch" forName="Parent9" refType="h" fact="0.3799"/>
              <dgm:constr type="r" for="ch" forName="Parent8" refType="w" fact="0.1974"/>
              <dgm:constr type="t" for="ch" forName="Parent8" refType="h" fact="0.2022"/>
              <dgm:constr type="w" for="ch" forName="Parent8" refType="w" fact="0.0705"/>
              <dgm:constr type="h" for="ch" forName="Parent8" refType="h" fact="0.3799"/>
              <dgm:constr type="r" for="ch" forName="Parent7" refType="w" fact="0.3067"/>
              <dgm:constr type="t" for="ch" forName="Parent7" refType="h" fact="0.2022"/>
              <dgm:constr type="w" for="ch" forName="Parent7" refType="w" fact="0.0705"/>
              <dgm:constr type="h" for="ch" forName="Parent7" refType="h" fact="0.3799"/>
              <dgm:constr type="r" for="ch" forName="Parent6" refType="w" fact="0.416"/>
              <dgm:constr type="t" for="ch" forName="Parent6" refType="h" fact="0.2022"/>
              <dgm:constr type="w" for="ch" forName="Parent6" refType="w" fact="0.0705"/>
              <dgm:constr type="h" for="ch" forName="Parent6" refType="h" fact="0.3799"/>
              <dgm:constr type="r" for="ch" forName="Parent5" refType="w" fact="0.5253"/>
              <dgm:constr type="t" for="ch" forName="Parent5" refType="h" fact="0.2022"/>
              <dgm:constr type="w" for="ch" forName="Parent5" refType="w" fact="0.0705"/>
              <dgm:constr type="h" for="ch" forName="Parent5" refType="h" fact="0.3799"/>
              <dgm:constr type="r" for="ch" forName="Parent4" refType="w" fact="0.6346"/>
              <dgm:constr type="t" for="ch" forName="Parent4" refType="h" fact="0.2022"/>
              <dgm:constr type="w" for="ch" forName="Parent4" refType="w" fact="0.0705"/>
              <dgm:constr type="h" for="ch" forName="Parent4" refType="h" fact="0.3799"/>
              <dgm:constr type="r" for="ch" forName="Parent3" refType="w" fact="0.7439"/>
              <dgm:constr type="t" for="ch" forName="Parent3" refType="h" fact="0.2022"/>
              <dgm:constr type="w" for="ch" forName="Parent3" refType="w" fact="0.0705"/>
              <dgm:constr type="h" for="ch" forName="Parent3" refType="h" fact="0.3799"/>
              <dgm:constr type="r" for="ch" forName="Parent2" refType="w" fact="0.8532"/>
              <dgm:constr type="t" for="ch" forName="Parent2" refType="h" fact="0.2022"/>
              <dgm:constr type="w" for="ch" forName="Parent2" refType="w" fact="0.0705"/>
              <dgm:constr type="h" for="ch" forName="Parent2" refType="h" fact="0.3799"/>
              <dgm:constr type="r" for="ch" forName="Parent1" refType="w" fact="0.9625"/>
              <dgm:constr type="t" for="ch" forName="Parent1" refType="h" fact="0.2022"/>
              <dgm:constr type="w" for="ch" forName="Parent1" refType="w" fact="0.0705"/>
              <dgm:constr type="h" for="ch" forName="Parent1" refType="h" fact="0.3799"/>
              <dgm:constr type="r" for="ch" forName="Accent9" refType="w" fact="0.1058"/>
              <dgm:constr type="t" for="ch" forName="Accent9" refType="h" fact="0.1072"/>
              <dgm:constr type="w" for="ch" forName="Accent9" refType="w" fact="0.1058"/>
              <dgm:constr type="h" for="ch" forName="Accent9" refType="h" fact="0.5699"/>
              <dgm:constr type="r" for="ch" forName="ParentBackground9" refType="w" fact="0.1022"/>
              <dgm:constr type="t" for="ch" forName="ParentBackground9" refType="h" fact="0.1262"/>
              <dgm:constr type="w" for="ch" forName="ParentBackground9" refType="w" fact="0.0987"/>
              <dgm:constr type="h" for="ch" forName="ParentBackground9" refType="h" fact="0.5319"/>
              <dgm:constr type="r" for="ch" forName="Child9" refType="w" fact="0.1022"/>
              <dgm:constr type="t" for="ch" forName="Child9" refType="h" fact="0.6876"/>
              <dgm:constr type="w" for="ch" forName="Child9" refType="w" fact="0.0987"/>
              <dgm:constr type="h" for="ch" forName="Child9" refType="h" fact="0.3124"/>
              <dgm:constr type="r" for="ch" forName="Accent8" refType="w" fact="0.237"/>
              <dgm:constr type="t" for="ch" forName="Accent8" refType="h" fact="-0.0109"/>
              <dgm:constr type="w" for="ch" forName="Accent8" refType="w" fact="0.1496"/>
              <dgm:constr type="h" for="ch" forName="Accent8" refType="h" fact="0.806"/>
              <dgm:constr type="r" for="ch" forName="ParentBackground8" refType="w" fact="0.2115"/>
              <dgm:constr type="t" for="ch" forName="ParentBackground8" refType="h" fact="0.1262"/>
              <dgm:constr type="w" for="ch" forName="ParentBackground8" refType="w" fact="0.0987"/>
              <dgm:constr type="h" for="ch" forName="ParentBackground8" refType="h" fact="0.5319"/>
              <dgm:constr type="r" for="ch" forName="Child8" refType="w" fact="0.2115"/>
              <dgm:constr type="t" for="ch" forName="Child8" refType="h" fact="0.6876"/>
              <dgm:constr type="w" for="ch" forName="Child8" refType="w" fact="0.0987"/>
              <dgm:constr type="h" for="ch" forName="Child8" refType="h" fact="0.3124"/>
              <dgm:constr type="r" for="ch" forName="Accent7" refType="w" fact="0.3462"/>
              <dgm:constr type="t" for="ch" forName="Accent7" refType="h" fact="-0.0109"/>
              <dgm:constr type="w" for="ch" forName="Accent7" refType="w" fact="0.1496"/>
              <dgm:constr type="h" for="ch" forName="Accent7" refType="h" fact="0.806"/>
              <dgm:constr type="r" for="ch" forName="ParentBackground7" refType="w" fact="0.3208"/>
              <dgm:constr type="t" for="ch" forName="ParentBackground7" refType="h" fact="0.1262"/>
              <dgm:constr type="w" for="ch" forName="ParentBackground7" refType="w" fact="0.0987"/>
              <dgm:constr type="h" for="ch" forName="ParentBackground7" refType="h" fact="0.5319"/>
              <dgm:constr type="r" for="ch" forName="Child7" refType="w" fact="0.3208"/>
              <dgm:constr type="t" for="ch" forName="Child7" refType="h" fact="0.6876"/>
              <dgm:constr type="w" for="ch" forName="Child7" refType="w" fact="0.0987"/>
              <dgm:constr type="h" for="ch" forName="Child7" refType="h" fact="0.3124"/>
              <dgm:constr type="r" for="ch" forName="Accent6" refType="w" fact="0.4555"/>
              <dgm:constr type="t" for="ch" forName="Accent6" refType="h" fact="-0.0109"/>
              <dgm:constr type="w" for="ch" forName="Accent6" refType="w" fact="0.1496"/>
              <dgm:constr type="h" for="ch" forName="Accent6" refType="h" fact="0.806"/>
              <dgm:constr type="r" for="ch" forName="ParentBackground6" refType="w" fact="0.4301"/>
              <dgm:constr type="t" for="ch" forName="ParentBackground6" refType="h" fact="0.1262"/>
              <dgm:constr type="w" for="ch" forName="ParentBackground6" refType="w" fact="0.0987"/>
              <dgm:constr type="h" for="ch" forName="ParentBackground6" refType="h" fact="0.5319"/>
              <dgm:constr type="r" for="ch" forName="Child6" refType="w" fact="0.4301"/>
              <dgm:constr type="t" for="ch" forName="Child6" refType="h" fact="0.6876"/>
              <dgm:constr type="w" for="ch" forName="Child6" refType="w" fact="0.0987"/>
              <dgm:constr type="h" for="ch" forName="Child6" refType="h" fact="0.3124"/>
              <dgm:constr type="r" for="ch" forName="Accent5" refType="w" fact="0.5648"/>
              <dgm:constr type="t" for="ch" forName="Accent5" refType="h" fact="-0.0109"/>
              <dgm:constr type="w" for="ch" forName="Accent5" refType="w" fact="0.1496"/>
              <dgm:constr type="h" for="ch" forName="Accent5" refType="h" fact="0.806"/>
              <dgm:constr type="r" for="ch" forName="ParentBackground5" refType="w" fact="0.5394"/>
              <dgm:constr type="t" for="ch" forName="ParentBackground5" refType="h" fact="0.1262"/>
              <dgm:constr type="w" for="ch" forName="ParentBackground5" refType="w" fact="0.0987"/>
              <dgm:constr type="h" for="ch" forName="ParentBackground5" refType="h" fact="0.5319"/>
              <dgm:constr type="r" for="ch" forName="Child5" refType="w" fact="0.5394"/>
              <dgm:constr type="t" for="ch" forName="Child5" refType="h" fact="0.6876"/>
              <dgm:constr type="w" for="ch" forName="Child5" refType="w" fact="0.0987"/>
              <dgm:constr type="h" for="ch" forName="Child5" refType="h" fact="0.3124"/>
              <dgm:constr type="r" for="ch" forName="Accent4" refType="w" fact="0.6741"/>
              <dgm:constr type="t" for="ch" forName="Accent4" refType="h" fact="-0.0109"/>
              <dgm:constr type="w" for="ch" forName="Accent4" refType="w" fact="0.1496"/>
              <dgm:constr type="h" for="ch" forName="Accent4" refType="h" fact="0.806"/>
              <dgm:constr type="r" for="ch" forName="ParentBackground4" refType="w" fact="0.6487"/>
              <dgm:constr type="t" for="ch" forName="ParentBackground4" refType="h" fact="0.1262"/>
              <dgm:constr type="w" for="ch" forName="ParentBackground4" refType="w" fact="0.0987"/>
              <dgm:constr type="h" for="ch" forName="ParentBackground4" refType="h" fact="0.5319"/>
              <dgm:constr type="r" for="ch" forName="Child4" refType="w" fact="0.6487"/>
              <dgm:constr type="t" for="ch" forName="Child4" refType="h" fact="0.6876"/>
              <dgm:constr type="w" for="ch" forName="Child4" refType="w" fact="0.0987"/>
              <dgm:constr type="h" for="ch" forName="Child4" refType="h" fact="0.3124"/>
              <dgm:constr type="r" for="ch" forName="Accent3" refType="w" fact="0.7834"/>
              <dgm:constr type="t" for="ch" forName="Accent3" refType="h" fact="-0.0109"/>
              <dgm:constr type="w" for="ch" forName="Accent3" refType="w" fact="0.1496"/>
              <dgm:constr type="h" for="ch" forName="Accent3" refType="h" fact="0.806"/>
              <dgm:constr type="r" for="ch" forName="ParentBackground3" refType="w" fact="0.758"/>
              <dgm:constr type="t" for="ch" forName="ParentBackground3" refType="h" fact="0.1262"/>
              <dgm:constr type="w" for="ch" forName="ParentBackground3" refType="w" fact="0.0987"/>
              <dgm:constr type="h" for="ch" forName="ParentBackground3" refType="h" fact="0.5319"/>
              <dgm:constr type="r" for="ch" forName="Child3" refType="w" fact="0.758"/>
              <dgm:constr type="t" for="ch" forName="Child3" refType="h" fact="0.6876"/>
              <dgm:constr type="w" for="ch" forName="Child3" refType="w" fact="0.0987"/>
              <dgm:constr type="h" for="ch" forName="Child3" refType="h" fact="0.3124"/>
              <dgm:constr type="r" for="ch" forName="Accent2" refType="w" fact="0.8927"/>
              <dgm:constr type="t" for="ch" forName="Accent2" refType="h" fact="-0.0109"/>
              <dgm:constr type="w" for="ch" forName="Accent2" refType="w" fact="0.1496"/>
              <dgm:constr type="h" for="ch" forName="Accent2" refType="h" fact="0.806"/>
              <dgm:constr type="r" for="ch" forName="ParentBackground2" refType="w" fact="0.8673"/>
              <dgm:constr type="t" for="ch" forName="ParentBackground2" refType="h" fact="0.1262"/>
              <dgm:constr type="w" for="ch" forName="ParentBackground2" refType="w" fact="0.0987"/>
              <dgm:constr type="h" for="ch" forName="ParentBackground2" refType="h" fact="0.5319"/>
              <dgm:constr type="r" for="ch" forName="Child2" refType="w" fact="0.8673"/>
              <dgm:constr type="t" for="ch" forName="Child2" refType="h" fact="0.6876"/>
              <dgm:constr type="w" for="ch" forName="Child2" refType="w" fact="0.0987"/>
              <dgm:constr type="h" for="ch" forName="Child2" refType="h" fact="0.3124"/>
              <dgm:constr type="r" for="ch" forName="Accent1" refType="w" fact="1.002"/>
              <dgm:constr type="t" for="ch" forName="Accent1" refType="h" fact="-0.0109"/>
              <dgm:constr type="w" for="ch" forName="Accent1" refType="w" fact="0.1496"/>
              <dgm:constr type="h" for="ch" forName="Accent1" refType="h" fact="0.806"/>
              <dgm:constr type="r" for="ch" forName="ParentBackground1" refType="w" fact="0.9765"/>
              <dgm:constr type="t" for="ch" forName="ParentBackground1" refType="h" fact="0.1262"/>
              <dgm:constr type="w" for="ch" forName="ParentBackground1" refType="w" fact="0.0987"/>
              <dgm:constr type="h" for="ch" forName="ParentBackground1" refType="h" fact="0.5319"/>
              <dgm:constr type="r" for="ch" forName="Child1" refType="w" fact="0.9765"/>
              <dgm:constr type="t" for="ch" forName="Child1" refType="h" fact="0.6876"/>
              <dgm:constr type="w" for="ch" forName="Child1" refType="w" fact="0.0987"/>
              <dgm:constr type="h" for="ch" forName="Child1" refType="h" fact="0.3124"/>
            </dgm:constrLst>
          </dgm:if>
          <dgm:if name="Name26" axis="ch" ptType="node" func="cnt" op="equ" val="10">
            <dgm:alg type="composite">
              <dgm:param type="ar" val="5.9769"/>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0"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0"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0"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0"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0"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0" refType="primFontSz" refFor="des" refForName="Parent7"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0"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0"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Child10" refType="primFontSz" refFor="des" refForName="Parent9" op="lte"/>
              <dgm:constr type="primFontSz" for="des" forName="Child1" refType="primFontSz" refFor="des" refForName="Parent10" op="lte"/>
              <dgm:constr type="primFontSz" for="des" forName="Child2" refType="primFontSz" refFor="des" refForName="Parent10" op="lte"/>
              <dgm:constr type="primFontSz" for="des" forName="Child3" refType="primFontSz" refFor="des" refForName="Parent10" op="lte"/>
              <dgm:constr type="primFontSz" for="des" forName="Child4" refType="primFontSz" refFor="des" refForName="Parent10" op="lte"/>
              <dgm:constr type="primFontSz" for="des" forName="Child5" refType="primFontSz" refFor="des" refForName="Parent10" op="lte"/>
              <dgm:constr type="primFontSz" for="des" forName="Child6" refType="primFontSz" refFor="des" refForName="Parent10" op="lte"/>
              <dgm:constr type="primFontSz" for="des" forName="Child7" refType="primFontSz" refFor="des" refForName="Parent10" op="lte"/>
              <dgm:constr type="primFontSz" for="des" forName="Child8" refType="primFontSz" refFor="des" refForName="Parent10" op="lte"/>
              <dgm:constr type="primFontSz" for="des" forName="Child9" refType="primFontSz" refFor="des" refForName="Parent10" op="lte"/>
              <dgm:constr type="primFontSz" for="des" forName="Child10" refType="primFontSz" refFor="des" refForName="Parent10"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Parent10"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primFontSz" for="des" forName="Child10" refType="primFontSz" refFor="des" refForName="Child1" op="equ"/>
              <dgm:constr type="r" for="ch" forName="Parent10" refType="w" fact="0.0795"/>
              <dgm:constr type="t" for="ch" forName="Parent10" refType="h" fact="0.2022"/>
              <dgm:constr type="w" for="ch" forName="Parent10" refType="w" fact="0.0636"/>
              <dgm:constr type="h" for="ch" forName="Parent10" refType="h" fact="0.3799"/>
              <dgm:constr type="r" for="ch" forName="Parent9" refType="w" fact="0.178"/>
              <dgm:constr type="t" for="ch" forName="Parent9" refType="h" fact="0.2022"/>
              <dgm:constr type="w" for="ch" forName="Parent9" refType="w" fact="0.0636"/>
              <dgm:constr type="h" for="ch" forName="Parent9" refType="h" fact="0.3799"/>
              <dgm:constr type="r" for="ch" forName="Parent8" refType="w" fact="0.2765"/>
              <dgm:constr type="t" for="ch" forName="Parent8" refType="h" fact="0.2022"/>
              <dgm:constr type="w" for="ch" forName="Parent8" refType="w" fact="0.0636"/>
              <dgm:constr type="h" for="ch" forName="Parent8" refType="h" fact="0.3799"/>
              <dgm:constr type="r" for="ch" forName="Parent7" refType="w" fact="0.375"/>
              <dgm:constr type="t" for="ch" forName="Parent7" refType="h" fact="0.2022"/>
              <dgm:constr type="w" for="ch" forName="Parent7" refType="w" fact="0.0636"/>
              <dgm:constr type="h" for="ch" forName="Parent7" refType="h" fact="0.3799"/>
              <dgm:constr type="r" for="ch" forName="Parent6" refType="w" fact="0.4736"/>
              <dgm:constr type="t" for="ch" forName="Parent6" refType="h" fact="0.2022"/>
              <dgm:constr type="w" for="ch" forName="Parent6" refType="w" fact="0.0636"/>
              <dgm:constr type="h" for="ch" forName="Parent6" refType="h" fact="0.3799"/>
              <dgm:constr type="r" for="ch" forName="Parent5" refType="w" fact="0.5721"/>
              <dgm:constr type="t" for="ch" forName="Parent5" refType="h" fact="0.2022"/>
              <dgm:constr type="w" for="ch" forName="Parent5" refType="w" fact="0.0636"/>
              <dgm:constr type="h" for="ch" forName="Parent5" refType="h" fact="0.3799"/>
              <dgm:constr type="r" for="ch" forName="Parent4" refType="w" fact="0.6706"/>
              <dgm:constr type="t" for="ch" forName="Parent4" refType="h" fact="0.2022"/>
              <dgm:constr type="w" for="ch" forName="Parent4" refType="w" fact="0.0636"/>
              <dgm:constr type="h" for="ch" forName="Parent4" refType="h" fact="0.3799"/>
              <dgm:constr type="r" for="ch" forName="Parent3" refType="w" fact="0.7691"/>
              <dgm:constr type="t" for="ch" forName="Parent3" refType="h" fact="0.2022"/>
              <dgm:constr type="w" for="ch" forName="Parent3" refType="w" fact="0.0636"/>
              <dgm:constr type="h" for="ch" forName="Parent3" refType="h" fact="0.3799"/>
              <dgm:constr type="r" for="ch" forName="Parent2" refType="w" fact="0.8676"/>
              <dgm:constr type="t" for="ch" forName="Parent2" refType="h" fact="0.2022"/>
              <dgm:constr type="w" for="ch" forName="Parent2" refType="w" fact="0.0636"/>
              <dgm:constr type="h" for="ch" forName="Parent2" refType="h" fact="0.3799"/>
              <dgm:constr type="r" for="ch" forName="Parent1" refType="w" fact="0.9662"/>
              <dgm:constr type="t" for="ch" forName="Parent1" refType="h" fact="0.2022"/>
              <dgm:constr type="w" for="ch" forName="Parent1" refType="w" fact="0.0636"/>
              <dgm:constr type="h" for="ch" forName="Parent1" refType="h" fact="0.3799"/>
              <dgm:constr type="r" for="ch" forName="Accent10" refType="w" fact="0.0953"/>
              <dgm:constr type="t" for="ch" forName="Accent10" refType="h" fact="0.1072"/>
              <dgm:constr type="w" for="ch" forName="Accent10" refType="w" fact="0.0953"/>
              <dgm:constr type="h" for="ch" forName="Accent10" refType="h" fact="0.5699"/>
              <dgm:constr type="r" for="ch" forName="ParentBackground10" refType="w" fact="0.0922"/>
              <dgm:constr type="t" for="ch" forName="ParentBackground10" refType="h" fact="0.1262"/>
              <dgm:constr type="w" for="ch" forName="ParentBackground10" refType="w" fact="0.089"/>
              <dgm:constr type="h" for="ch" forName="ParentBackground10" refType="h" fact="0.5319"/>
              <dgm:constr type="r" for="ch" forName="Child10" refType="w" fact="0.0922"/>
              <dgm:constr type="t" for="ch" forName="Child10" refType="h" fact="0.6876"/>
              <dgm:constr type="w" for="ch" forName="Child10" refType="w" fact="0.089"/>
              <dgm:constr type="h" for="ch" forName="Child10" refType="h" fact="0.3124"/>
              <dgm:constr type="r" for="ch" forName="Accent9" refType="w" fact="0.2136"/>
              <dgm:constr type="t" for="ch" forName="Accent9" refType="h" fact="-0.0109"/>
              <dgm:constr type="w" for="ch" forName="Accent9" refType="w" fact="0.1348"/>
              <dgm:constr type="h" for="ch" forName="Accent9" refType="h" fact="0.806"/>
              <dgm:constr type="r" for="ch" forName="ParentBackground9" refType="w" fact="0.1907"/>
              <dgm:constr type="t" for="ch" forName="ParentBackground9" refType="h" fact="0.1262"/>
              <dgm:constr type="w" for="ch" forName="ParentBackground9" refType="w" fact="0.089"/>
              <dgm:constr type="h" for="ch" forName="ParentBackground9" refType="h" fact="0.5319"/>
              <dgm:constr type="r" for="ch" forName="Child9" refType="w" fact="0.1907"/>
              <dgm:constr type="t" for="ch" forName="Child9" refType="h" fact="0.6876"/>
              <dgm:constr type="w" for="ch" forName="Child9" refType="w" fact="0.089"/>
              <dgm:constr type="h" for="ch" forName="Child9" refType="h" fact="0.3124"/>
              <dgm:constr type="r" for="ch" forName="Accent8" refType="w" fact="0.3121"/>
              <dgm:constr type="t" for="ch" forName="Accent8" refType="h" fact="-0.0109"/>
              <dgm:constr type="w" for="ch" forName="Accent8" refType="w" fact="0.1348"/>
              <dgm:constr type="h" for="ch" forName="Accent8" refType="h" fact="0.806"/>
              <dgm:constr type="r" for="ch" forName="ParentBackground8" refType="w" fact="0.2892"/>
              <dgm:constr type="t" for="ch" forName="ParentBackground8" refType="h" fact="0.1262"/>
              <dgm:constr type="w" for="ch" forName="ParentBackground8" refType="w" fact="0.089"/>
              <dgm:constr type="h" for="ch" forName="ParentBackground8" refType="h" fact="0.5319"/>
              <dgm:constr type="r" for="ch" forName="Child8" refType="w" fact="0.2892"/>
              <dgm:constr type="t" for="ch" forName="Child8" refType="h" fact="0.6876"/>
              <dgm:constr type="w" for="ch" forName="Child8" refType="w" fact="0.089"/>
              <dgm:constr type="h" for="ch" forName="Child8" refType="h" fact="0.3124"/>
              <dgm:constr type="r" for="ch" forName="Accent7" refType="w" fact="0.4107"/>
              <dgm:constr type="t" for="ch" forName="Accent7" refType="h" fact="-0.0109"/>
              <dgm:constr type="w" for="ch" forName="Accent7" refType="w" fact="0.1348"/>
              <dgm:constr type="h" for="ch" forName="Accent7" refType="h" fact="0.806"/>
              <dgm:constr type="r" for="ch" forName="ParentBackground7" refType="w" fact="0.3877"/>
              <dgm:constr type="t" for="ch" forName="ParentBackground7" refType="h" fact="0.1262"/>
              <dgm:constr type="w" for="ch" forName="ParentBackground7" refType="w" fact="0.089"/>
              <dgm:constr type="h" for="ch" forName="ParentBackground7" refType="h" fact="0.5319"/>
              <dgm:constr type="r" for="ch" forName="Child7" refType="w" fact="0.3877"/>
              <dgm:constr type="t" for="ch" forName="Child7" refType="h" fact="0.6876"/>
              <dgm:constr type="w" for="ch" forName="Child7" refType="w" fact="0.089"/>
              <dgm:constr type="h" for="ch" forName="Child7" refType="h" fact="0.3124"/>
              <dgm:constr type="r" for="ch" forName="Accent6" refType="w" fact="0.5092"/>
              <dgm:constr type="t" for="ch" forName="Accent6" refType="h" fact="-0.0109"/>
              <dgm:constr type="w" for="ch" forName="Accent6" refType="w" fact="0.1348"/>
              <dgm:constr type="h" for="ch" forName="Accent6" refType="h" fact="0.806"/>
              <dgm:constr type="r" for="ch" forName="ParentBackground6" refType="w" fact="0.4863"/>
              <dgm:constr type="t" for="ch" forName="ParentBackground6" refType="h" fact="0.1262"/>
              <dgm:constr type="w" for="ch" forName="ParentBackground6" refType="w" fact="0.089"/>
              <dgm:constr type="h" for="ch" forName="ParentBackground6" refType="h" fact="0.5319"/>
              <dgm:constr type="r" for="ch" forName="Child6" refType="w" fact="0.4863"/>
              <dgm:constr type="t" for="ch" forName="Child6" refType="h" fact="0.6876"/>
              <dgm:constr type="w" for="ch" forName="Child6" refType="w" fact="0.089"/>
              <dgm:constr type="h" for="ch" forName="Child6" refType="h" fact="0.3124"/>
              <dgm:constr type="r" for="ch" forName="Accent5" refType="w" fact="0.6077"/>
              <dgm:constr type="t" for="ch" forName="Accent5" refType="h" fact="-0.0109"/>
              <dgm:constr type="w" for="ch" forName="Accent5" refType="w" fact="0.1348"/>
              <dgm:constr type="h" for="ch" forName="Accent5" refType="h" fact="0.806"/>
              <dgm:constr type="r" for="ch" forName="ParentBackground5" refType="w" fact="0.5848"/>
              <dgm:constr type="t" for="ch" forName="ParentBackground5" refType="h" fact="0.1262"/>
              <dgm:constr type="w" for="ch" forName="ParentBackground5" refType="w" fact="0.089"/>
              <dgm:constr type="h" for="ch" forName="ParentBackground5" refType="h" fact="0.5319"/>
              <dgm:constr type="r" for="ch" forName="Child5" refType="w" fact="0.5848"/>
              <dgm:constr type="t" for="ch" forName="Child5" refType="h" fact="0.6876"/>
              <dgm:constr type="w" for="ch" forName="Child5" refType="w" fact="0.089"/>
              <dgm:constr type="h" for="ch" forName="Child5" refType="h" fact="0.3124"/>
              <dgm:constr type="r" for="ch" forName="Accent4" refType="w" fact="0.7062"/>
              <dgm:constr type="t" for="ch" forName="Accent4" refType="h" fact="-0.0109"/>
              <dgm:constr type="w" for="ch" forName="Accent4" refType="w" fact="0.1348"/>
              <dgm:constr type="h" for="ch" forName="Accent4" refType="h" fact="0.806"/>
              <dgm:constr type="r" for="ch" forName="ParentBackground4" refType="w" fact="0.6833"/>
              <dgm:constr type="t" for="ch" forName="ParentBackground4" refType="h" fact="0.1262"/>
              <dgm:constr type="w" for="ch" forName="ParentBackground4" refType="w" fact="0.089"/>
              <dgm:constr type="h" for="ch" forName="ParentBackground4" refType="h" fact="0.5319"/>
              <dgm:constr type="r" for="ch" forName="Child4" refType="w" fact="0.6833"/>
              <dgm:constr type="t" for="ch" forName="Child4" refType="h" fact="0.6876"/>
              <dgm:constr type="w" for="ch" forName="Child4" refType="w" fact="0.089"/>
              <dgm:constr type="h" for="ch" forName="Child4" refType="h" fact="0.3124"/>
              <dgm:constr type="r" for="ch" forName="Accent3" refType="w" fact="0.8048"/>
              <dgm:constr type="t" for="ch" forName="Accent3" refType="h" fact="-0.0109"/>
              <dgm:constr type="w" for="ch" forName="Accent3" refType="w" fact="0.1348"/>
              <dgm:constr type="h" for="ch" forName="Accent3" refType="h" fact="0.806"/>
              <dgm:constr type="r" for="ch" forName="ParentBackground3" refType="w" fact="0.7818"/>
              <dgm:constr type="t" for="ch" forName="ParentBackground3" refType="h" fact="0.1262"/>
              <dgm:constr type="w" for="ch" forName="ParentBackground3" refType="w" fact="0.089"/>
              <dgm:constr type="h" for="ch" forName="ParentBackground3" refType="h" fact="0.5319"/>
              <dgm:constr type="r" for="ch" forName="Child3" refType="w" fact="0.7818"/>
              <dgm:constr type="t" for="ch" forName="Child3" refType="h" fact="0.6876"/>
              <dgm:constr type="w" for="ch" forName="Child3" refType="w" fact="0.089"/>
              <dgm:constr type="h" for="ch" forName="Child3" refType="h" fact="0.3124"/>
              <dgm:constr type="r" for="ch" forName="Accent2" refType="w" fact="0.9033"/>
              <dgm:constr type="t" for="ch" forName="Accent2" refType="h" fact="-0.0109"/>
              <dgm:constr type="w" for="ch" forName="Accent2" refType="w" fact="0.1348"/>
              <dgm:constr type="h" for="ch" forName="Accent2" refType="h" fact="0.806"/>
              <dgm:constr type="r" for="ch" forName="ParentBackground2" refType="w" fact="0.8804"/>
              <dgm:constr type="t" for="ch" forName="ParentBackground2" refType="h" fact="0.1262"/>
              <dgm:constr type="w" for="ch" forName="ParentBackground2" refType="w" fact="0.089"/>
              <dgm:constr type="h" for="ch" forName="ParentBackground2" refType="h" fact="0.5319"/>
              <dgm:constr type="r" for="ch" forName="Child2" refType="w" fact="0.8804"/>
              <dgm:constr type="t" for="ch" forName="Child2" refType="h" fact="0.6876"/>
              <dgm:constr type="w" for="ch" forName="Child2" refType="w" fact="0.089"/>
              <dgm:constr type="h" for="ch" forName="Child2" refType="h" fact="0.3124"/>
              <dgm:constr type="r" for="ch" forName="Accent1" refType="w" fact="1.0018"/>
              <dgm:constr type="t" for="ch" forName="Accent1" refType="h" fact="-0.0109"/>
              <dgm:constr type="w" for="ch" forName="Accent1" refType="w" fact="0.1348"/>
              <dgm:constr type="h" for="ch" forName="Accent1" refType="h" fact="0.806"/>
              <dgm:constr type="r" for="ch" forName="ParentBackground1" refType="w" fact="0.9789"/>
              <dgm:constr type="t" for="ch" forName="ParentBackground1" refType="h" fact="0.1262"/>
              <dgm:constr type="w" for="ch" forName="ParentBackground1" refType="w" fact="0.089"/>
              <dgm:constr type="h" for="ch" forName="ParentBackground1" refType="h" fact="0.5319"/>
              <dgm:constr type="r" for="ch" forName="Child1" refType="w" fact="0.9789"/>
              <dgm:constr type="t" for="ch" forName="Child1" refType="h" fact="0.6876"/>
              <dgm:constr type="w" for="ch" forName="Child1" refType="w" fact="0.089"/>
              <dgm:constr type="h" for="ch" forName="Child1" refType="h" fact="0.3124"/>
            </dgm:constrLst>
          </dgm:if>
          <dgm:else name="Name27">
            <dgm:alg type="composite">
              <dgm:param type="ar" val="6.565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0" refType="primFontSz" refFor="des" refForName="Parent1" op="lte"/>
              <dgm:constr type="primFontSz" for="des" forName="Child11"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0" refType="primFontSz" refFor="des" refForName="Parent2" op="lte"/>
              <dgm:constr type="primFontSz" for="des" forName="Child11"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0" refType="primFontSz" refFor="des" refForName="Parent3" op="lte"/>
              <dgm:constr type="primFontSz" for="des" forName="Child11"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0" refType="primFontSz" refFor="des" refForName="Parent4" op="lte"/>
              <dgm:constr type="primFontSz" for="des" forName="Child11"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0" refType="primFontSz" refFor="des" refForName="Parent5" op="lte"/>
              <dgm:constr type="primFontSz" for="des" forName="Child11"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0" refType="primFontSz" refFor="des" refForName="Parent6" op="lte"/>
              <dgm:constr type="primFontSz" for="des" forName="Child11"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0" refType="primFontSz" refFor="des" refForName="Parent7" op="lte"/>
              <dgm:constr type="primFontSz" for="des" forName="Child11"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0" refType="primFontSz" refFor="des" refForName="Parent8" op="lte"/>
              <dgm:constr type="primFontSz" for="des" forName="Child11"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Child10" refType="primFontSz" refFor="des" refForName="Parent9" op="lte"/>
              <dgm:constr type="primFontSz" for="des" forName="Child11" refType="primFontSz" refFor="des" refForName="Parent9" op="lte"/>
              <dgm:constr type="primFontSz" for="des" forName="Child1" refType="primFontSz" refFor="des" refForName="Parent10" op="lte"/>
              <dgm:constr type="primFontSz" for="des" forName="Child2" refType="primFontSz" refFor="des" refForName="Parent10" op="lte"/>
              <dgm:constr type="primFontSz" for="des" forName="Child3" refType="primFontSz" refFor="des" refForName="Parent10" op="lte"/>
              <dgm:constr type="primFontSz" for="des" forName="Child4" refType="primFontSz" refFor="des" refForName="Parent10" op="lte"/>
              <dgm:constr type="primFontSz" for="des" forName="Child5" refType="primFontSz" refFor="des" refForName="Parent10" op="lte"/>
              <dgm:constr type="primFontSz" for="des" forName="Child6" refType="primFontSz" refFor="des" refForName="Parent10" op="lte"/>
              <dgm:constr type="primFontSz" for="des" forName="Child7" refType="primFontSz" refFor="des" refForName="Parent10" op="lte"/>
              <dgm:constr type="primFontSz" for="des" forName="Child8" refType="primFontSz" refFor="des" refForName="Parent10" op="lte"/>
              <dgm:constr type="primFontSz" for="des" forName="Child9" refType="primFontSz" refFor="des" refForName="Parent10" op="lte"/>
              <dgm:constr type="primFontSz" for="des" forName="Child10" refType="primFontSz" refFor="des" refForName="Parent10" op="lte"/>
              <dgm:constr type="primFontSz" for="des" forName="Child11" refType="primFontSz" refFor="des" refForName="Parent10" op="lte"/>
              <dgm:constr type="primFontSz" for="des" forName="Child1" refType="primFontSz" refFor="des" refForName="Parent11" op="lte"/>
              <dgm:constr type="primFontSz" for="des" forName="Child2" refType="primFontSz" refFor="des" refForName="Parent11" op="lte"/>
              <dgm:constr type="primFontSz" for="des" forName="Child3" refType="primFontSz" refFor="des" refForName="Parent11" op="lte"/>
              <dgm:constr type="primFontSz" for="des" forName="Child4" refType="primFontSz" refFor="des" refForName="Parent11" op="lte"/>
              <dgm:constr type="primFontSz" for="des" forName="Child5" refType="primFontSz" refFor="des" refForName="Parent11" op="lte"/>
              <dgm:constr type="primFontSz" for="des" forName="Child6" refType="primFontSz" refFor="des" refForName="Parent11" op="lte"/>
              <dgm:constr type="primFontSz" for="des" forName="Child7" refType="primFontSz" refFor="des" refForName="Parent11" op="lte"/>
              <dgm:constr type="primFontSz" for="des" forName="Child8" refType="primFontSz" refFor="des" refForName="Parent11" op="lte"/>
              <dgm:constr type="primFontSz" for="des" forName="Child9" refType="primFontSz" refFor="des" refForName="Parent11" op="lte"/>
              <dgm:constr type="primFontSz" for="des" forName="Child10" refType="primFontSz" refFor="des" refForName="Parent11" op="lte"/>
              <dgm:constr type="primFontSz" for="des" forName="Child11" refType="primFontSz" refFor="des" refForName="Parent11"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Parent10" refType="primFontSz" refFor="des" refForName="Parent1" op="equ"/>
              <dgm:constr type="primFontSz" for="des" forName="Parent11"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primFontSz" for="des" forName="Child10" refType="primFontSz" refFor="des" refForName="Child1" op="equ"/>
              <dgm:constr type="primFontSz" for="des" forName="Child11" refType="primFontSz" refFor="des" refForName="Child1" op="equ"/>
              <dgm:constr type="r" for="ch" forName="Parent11" refType="w" fact="0.0723"/>
              <dgm:constr type="t" for="ch" forName="Parent11" refType="h" fact="0.2022"/>
              <dgm:constr type="w" for="ch" forName="Parent11" refType="w" fact="0.0579"/>
              <dgm:constr type="h" for="ch" forName="Parent11" refType="h" fact="0.3799"/>
              <dgm:constr type="r" for="ch" forName="Parent10" refType="w" fact="0.162"/>
              <dgm:constr type="t" for="ch" forName="Parent10" refType="h" fact="0.2022"/>
              <dgm:constr type="w" for="ch" forName="Parent10" refType="w" fact="0.0579"/>
              <dgm:constr type="h" for="ch" forName="Parent10" refType="h" fact="0.3799"/>
              <dgm:constr type="r" for="ch" forName="Parent9" refType="w" fact="0.2517"/>
              <dgm:constr type="t" for="ch" forName="Parent9" refType="h" fact="0.2022"/>
              <dgm:constr type="w" for="ch" forName="Parent9" refType="w" fact="0.0579"/>
              <dgm:constr type="h" for="ch" forName="Parent9" refType="h" fact="0.3799"/>
              <dgm:constr type="r" for="ch" forName="Parent8" refType="w" fact="0.3414"/>
              <dgm:constr type="t" for="ch" forName="Parent8" refType="h" fact="0.2022"/>
              <dgm:constr type="w" for="ch" forName="Parent8" refType="w" fact="0.0579"/>
              <dgm:constr type="h" for="ch" forName="Parent8" refType="h" fact="0.3799"/>
              <dgm:constr type="r" for="ch" forName="Parent7" refType="w" fact="0.4311"/>
              <dgm:constr type="t" for="ch" forName="Parent7" refType="h" fact="0.2022"/>
              <dgm:constr type="w" for="ch" forName="Parent7" refType="w" fact="0.0579"/>
              <dgm:constr type="h" for="ch" forName="Parent7" refType="h" fact="0.3799"/>
              <dgm:constr type="r" for="ch" forName="Parent6" refType="w" fact="0.5208"/>
              <dgm:constr type="t" for="ch" forName="Parent6" refType="h" fact="0.2022"/>
              <dgm:constr type="w" for="ch" forName="Parent6" refType="w" fact="0.0579"/>
              <dgm:constr type="h" for="ch" forName="Parent6" refType="h" fact="0.3799"/>
              <dgm:constr type="r" for="ch" forName="Parent5" refType="w" fact="0.6105"/>
              <dgm:constr type="t" for="ch" forName="Parent5" refType="h" fact="0.2022"/>
              <dgm:constr type="w" for="ch" forName="Parent5" refType="w" fact="0.0579"/>
              <dgm:constr type="h" for="ch" forName="Parent5" refType="h" fact="0.3799"/>
              <dgm:constr type="r" for="ch" forName="Parent4" refType="w" fact="0.7001"/>
              <dgm:constr type="t" for="ch" forName="Parent4" refType="h" fact="0.2022"/>
              <dgm:constr type="w" for="ch" forName="Parent4" refType="w" fact="0.0579"/>
              <dgm:constr type="h" for="ch" forName="Parent4" refType="h" fact="0.3799"/>
              <dgm:constr type="r" for="ch" forName="Parent3" refType="w" fact="0.7898"/>
              <dgm:constr type="t" for="ch" forName="Parent3" refType="h" fact="0.2022"/>
              <dgm:constr type="w" for="ch" forName="Parent3" refType="w" fact="0.0579"/>
              <dgm:constr type="h" for="ch" forName="Parent3" refType="h" fact="0.3799"/>
              <dgm:constr type="r" for="ch" forName="Parent2" refType="w" fact="0.8795"/>
              <dgm:constr type="t" for="ch" forName="Parent2" refType="h" fact="0.2022"/>
              <dgm:constr type="w" for="ch" forName="Parent2" refType="w" fact="0.0579"/>
              <dgm:constr type="h" for="ch" forName="Parent2" refType="h" fact="0.3799"/>
              <dgm:constr type="r" for="ch" forName="Parent1" refType="w" fact="0.9692"/>
              <dgm:constr type="t" for="ch" forName="Parent1" refType="h" fact="0.2022"/>
              <dgm:constr type="w" for="ch" forName="Parent1" refType="w" fact="0.0579"/>
              <dgm:constr type="h" for="ch" forName="Parent1" refType="h" fact="0.3799"/>
              <dgm:constr type="r" for="ch" forName="Accent11" refType="w" fact="0.0868"/>
              <dgm:constr type="t" for="ch" forName="Accent11" refType="h" fact="0.1072"/>
              <dgm:constr type="w" for="ch" forName="Accent11" refType="w" fact="0.0868"/>
              <dgm:constr type="h" for="ch" forName="Accent11" refType="h" fact="0.5699"/>
              <dgm:constr type="r" for="ch" forName="ParentBackground11" refType="w" fact="0.0839"/>
              <dgm:constr type="t" for="ch" forName="ParentBackground11" refType="h" fact="0.1262"/>
              <dgm:constr type="w" for="ch" forName="ParentBackground11" refType="w" fact="0.081"/>
              <dgm:constr type="h" for="ch" forName="ParentBackground11" refType="h" fact="0.5319"/>
              <dgm:constr type="r" for="ch" forName="Child11" refType="w" fact="0.0839"/>
              <dgm:constr type="t" for="ch" forName="Child11" refType="h" fact="0.6876"/>
              <dgm:constr type="w" for="ch" forName="Child11" refType="w" fact="0.081"/>
              <dgm:constr type="h" for="ch" forName="Child11" refType="h" fact="0.3124"/>
              <dgm:constr type="r" for="ch" forName="Accent10" refType="w" fact="0.1945"/>
              <dgm:constr type="t" for="ch" forName="Accent10" refType="h" fact="-0.0109"/>
              <dgm:constr type="w" for="ch" forName="Accent10" refType="w" fact="0.1228"/>
              <dgm:constr type="h" for="ch" forName="Accent10" refType="h" fact="0.806"/>
              <dgm:constr type="r" for="ch" forName="ParentBackground10" refType="w" fact="0.1736"/>
              <dgm:constr type="t" for="ch" forName="ParentBackground10" refType="h" fact="0.1262"/>
              <dgm:constr type="w" for="ch" forName="ParentBackground10" refType="w" fact="0.081"/>
              <dgm:constr type="h" for="ch" forName="ParentBackground10" refType="h" fact="0.5319"/>
              <dgm:constr type="r" for="ch" forName="Child10" refType="w" fact="0.1736"/>
              <dgm:constr type="t" for="ch" forName="Child10" refType="h" fact="0.6876"/>
              <dgm:constr type="w" for="ch" forName="Child10" refType="w" fact="0.081"/>
              <dgm:constr type="h" for="ch" forName="Child10" refType="h" fact="0.3124"/>
              <dgm:constr type="r" for="ch" forName="Accent9" refType="w" fact="0.2842"/>
              <dgm:constr type="t" for="ch" forName="Accent9" refType="h" fact="-0.0109"/>
              <dgm:constr type="w" for="ch" forName="Accent9" refType="w" fact="0.1228"/>
              <dgm:constr type="h" for="ch" forName="Accent9" refType="h" fact="0.806"/>
              <dgm:constr type="r" for="ch" forName="ParentBackground9" refType="w" fact="0.2633"/>
              <dgm:constr type="t" for="ch" forName="ParentBackground9" refType="h" fact="0.1262"/>
              <dgm:constr type="w" for="ch" forName="ParentBackground9" refType="w" fact="0.081"/>
              <dgm:constr type="h" for="ch" forName="ParentBackground9" refType="h" fact="0.5319"/>
              <dgm:constr type="r" for="ch" forName="Child9" refType="w" fact="0.2633"/>
              <dgm:constr type="t" for="ch" forName="Child9" refType="h" fact="0.6876"/>
              <dgm:constr type="w" for="ch" forName="Child9" refType="w" fact="0.081"/>
              <dgm:constr type="h" for="ch" forName="Child9" refType="h" fact="0.3124"/>
              <dgm:constr type="r" for="ch" forName="Accent8" refType="w" fact="0.3739"/>
              <dgm:constr type="t" for="ch" forName="Accent8" refType="h" fact="-0.0109"/>
              <dgm:constr type="w" for="ch" forName="Accent8" refType="w" fact="0.1228"/>
              <dgm:constr type="h" for="ch" forName="Accent8" refType="h" fact="0.806"/>
              <dgm:constr type="r" for="ch" forName="ParentBackground8" refType="w" fact="0.353"/>
              <dgm:constr type="t" for="ch" forName="ParentBackground8" refType="h" fact="0.1262"/>
              <dgm:constr type="w" for="ch" forName="ParentBackground8" refType="w" fact="0.081"/>
              <dgm:constr type="h" for="ch" forName="ParentBackground8" refType="h" fact="0.5319"/>
              <dgm:constr type="r" for="ch" forName="Child8" refType="w" fact="0.353"/>
              <dgm:constr type="t" for="ch" forName="Child8" refType="h" fact="0.6876"/>
              <dgm:constr type="w" for="ch" forName="Child8" refType="w" fact="0.081"/>
              <dgm:constr type="h" for="ch" forName="Child8" refType="h" fact="0.3124"/>
              <dgm:constr type="r" for="ch" forName="Accent7" refType="w" fact="0.4636"/>
              <dgm:constr type="t" for="ch" forName="Accent7" refType="h" fact="-0.0109"/>
              <dgm:constr type="w" for="ch" forName="Accent7" refType="w" fact="0.1228"/>
              <dgm:constr type="h" for="ch" forName="Accent7" refType="h" fact="0.806"/>
              <dgm:constr type="r" for="ch" forName="ParentBackground7" refType="w" fact="0.4427"/>
              <dgm:constr type="t" for="ch" forName="ParentBackground7" refType="h" fact="0.1262"/>
              <dgm:constr type="w" for="ch" forName="ParentBackground7" refType="w" fact="0.081"/>
              <dgm:constr type="h" for="ch" forName="ParentBackground7" refType="h" fact="0.5319"/>
              <dgm:constr type="r" for="ch" forName="Child7" refType="w" fact="0.4427"/>
              <dgm:constr type="t" for="ch" forName="Child7" refType="h" fact="0.6876"/>
              <dgm:constr type="w" for="ch" forName="Child7" refType="w" fact="0.081"/>
              <dgm:constr type="h" for="ch" forName="Child7" refType="h" fact="0.3124"/>
              <dgm:constr type="r" for="ch" forName="Accent6" refType="w" fact="0.5533"/>
              <dgm:constr type="t" for="ch" forName="Accent6" refType="h" fact="-0.0109"/>
              <dgm:constr type="w" for="ch" forName="Accent6" refType="w" fact="0.1228"/>
              <dgm:constr type="h" for="ch" forName="Accent6" refType="h" fact="0.806"/>
              <dgm:constr type="r" for="ch" forName="ParentBackground6" refType="w" fact="0.5323"/>
              <dgm:constr type="t" for="ch" forName="ParentBackground6" refType="h" fact="0.1262"/>
              <dgm:constr type="w" for="ch" forName="ParentBackground6" refType="w" fact="0.081"/>
              <dgm:constr type="h" for="ch" forName="ParentBackground6" refType="h" fact="0.5319"/>
              <dgm:constr type="r" for="ch" forName="Child6" refType="w" fact="0.5323"/>
              <dgm:constr type="t" for="ch" forName="Child6" refType="h" fact="0.6876"/>
              <dgm:constr type="w" for="ch" forName="Child6" refType="w" fact="0.081"/>
              <dgm:constr type="h" for="ch" forName="Child6" refType="h" fact="0.3124"/>
              <dgm:constr type="r" for="ch" forName="Accent5" refType="w" fact="0.6429"/>
              <dgm:constr type="t" for="ch" forName="Accent5" refType="h" fact="-0.0109"/>
              <dgm:constr type="w" for="ch" forName="Accent5" refType="w" fact="0.1228"/>
              <dgm:constr type="h" for="ch" forName="Accent5" refType="h" fact="0.806"/>
              <dgm:constr type="r" for="ch" forName="ParentBackground5" refType="w" fact="0.622"/>
              <dgm:constr type="t" for="ch" forName="ParentBackground5" refType="h" fact="0.1262"/>
              <dgm:constr type="w" for="ch" forName="ParentBackground5" refType="w" fact="0.081"/>
              <dgm:constr type="h" for="ch" forName="ParentBackground5" refType="h" fact="0.5319"/>
              <dgm:constr type="r" for="ch" forName="Child5" refType="w" fact="0.622"/>
              <dgm:constr type="t" for="ch" forName="Child5" refType="h" fact="0.6876"/>
              <dgm:constr type="w" for="ch" forName="Child5" refType="w" fact="0.081"/>
              <dgm:constr type="h" for="ch" forName="Child5" refType="h" fact="0.3124"/>
              <dgm:constr type="r" for="ch" forName="Accent4" refType="w" fact="0.7326"/>
              <dgm:constr type="t" for="ch" forName="Accent4" refType="h" fact="-0.0109"/>
              <dgm:constr type="w" for="ch" forName="Accent4" refType="w" fact="0.1228"/>
              <dgm:constr type="h" for="ch" forName="Accent4" refType="h" fact="0.806"/>
              <dgm:constr type="r" for="ch" forName="ParentBackground4" refType="w" fact="0.7117"/>
              <dgm:constr type="t" for="ch" forName="ParentBackground4" refType="h" fact="0.1262"/>
              <dgm:constr type="w" for="ch" forName="ParentBackground4" refType="w" fact="0.081"/>
              <dgm:constr type="h" for="ch" forName="ParentBackground4" refType="h" fact="0.5319"/>
              <dgm:constr type="r" for="ch" forName="Child4" refType="w" fact="0.7117"/>
              <dgm:constr type="t" for="ch" forName="Child4" refType="h" fact="0.6876"/>
              <dgm:constr type="w" for="ch" forName="Child4" refType="w" fact="0.081"/>
              <dgm:constr type="h" for="ch" forName="Child4" refType="h" fact="0.3124"/>
              <dgm:constr type="r" for="ch" forName="Accent3" refType="w" fact="0.8223"/>
              <dgm:constr type="t" for="ch" forName="Accent3" refType="h" fact="-0.0109"/>
              <dgm:constr type="w" for="ch" forName="Accent3" refType="w" fact="0.1228"/>
              <dgm:constr type="h" for="ch" forName="Accent3" refType="h" fact="0.806"/>
              <dgm:constr type="r" for="ch" forName="ParentBackground3" refType="w" fact="0.8014"/>
              <dgm:constr type="t" for="ch" forName="ParentBackground3" refType="h" fact="0.1262"/>
              <dgm:constr type="w" for="ch" forName="ParentBackground3" refType="w" fact="0.081"/>
              <dgm:constr type="h" for="ch" forName="ParentBackground3" refType="h" fact="0.5319"/>
              <dgm:constr type="r" for="ch" forName="Child3" refType="w" fact="0.8014"/>
              <dgm:constr type="t" for="ch" forName="Child3" refType="h" fact="0.6876"/>
              <dgm:constr type="w" for="ch" forName="Child3" refType="w" fact="0.081"/>
              <dgm:constr type="h" for="ch" forName="Child3" refType="h" fact="0.3124"/>
              <dgm:constr type="r" for="ch" forName="Accent2" refType="w" fact="0.912"/>
              <dgm:constr type="t" for="ch" forName="Accent2" refType="h" fact="-0.0109"/>
              <dgm:constr type="w" for="ch" forName="Accent2" refType="w" fact="0.1228"/>
              <dgm:constr type="h" for="ch" forName="Accent2" refType="h" fact="0.806"/>
              <dgm:constr type="r" for="ch" forName="ParentBackground2" refType="w" fact="0.8911"/>
              <dgm:constr type="t" for="ch" forName="ParentBackground2" refType="h" fact="0.1262"/>
              <dgm:constr type="w" for="ch" forName="ParentBackground2" refType="w" fact="0.081"/>
              <dgm:constr type="h" for="ch" forName="ParentBackground2" refType="h" fact="0.5319"/>
              <dgm:constr type="r" for="ch" forName="Child2" refType="w" fact="0.8911"/>
              <dgm:constr type="t" for="ch" forName="Child2" refType="h" fact="0.6876"/>
              <dgm:constr type="w" for="ch" forName="Child2" refType="w" fact="0.081"/>
              <dgm:constr type="h" for="ch" forName="Child2" refType="h" fact="0.3124"/>
              <dgm:constr type="r" for="ch" forName="Accent1" refType="w" fact="1.0017"/>
              <dgm:constr type="t" for="ch" forName="Accent1" refType="h" fact="-0.0109"/>
              <dgm:constr type="w" for="ch" forName="Accent1" refType="w" fact="0.1228"/>
              <dgm:constr type="h" for="ch" forName="Accent1" refType="h" fact="0.806"/>
              <dgm:constr type="r" for="ch" forName="ParentBackground1" refType="w" fact="0.9808"/>
              <dgm:constr type="t" for="ch" forName="ParentBackground1" refType="h" fact="0.1262"/>
              <dgm:constr type="w" for="ch" forName="ParentBackground1" refType="w" fact="0.081"/>
              <dgm:constr type="h" for="ch" forName="ParentBackground1" refType="h" fact="0.5319"/>
              <dgm:constr type="r" for="ch" forName="Child1" refType="w" fact="0.9808"/>
              <dgm:constr type="t" for="ch" forName="Child1" refType="h" fact="0.6876"/>
              <dgm:constr type="w" for="ch" forName="Child1" refType="w" fact="0.081"/>
              <dgm:constr type="h" for="ch" forName="Child1" refType="h" fact="0.3124"/>
            </dgm:constrLst>
          </dgm:else>
        </dgm:choose>
      </dgm:else>
    </dgm:choose>
    <dgm:forEach name="wrapper" axis="self" ptType="parTrans">
      <dgm:forEach name="accentRepeat" axis="self">
        <dgm:layoutNode name="Accent" styleLbl="node1">
          <dgm:alg type="sp"/>
          <dgm:choose name="Name28">
            <dgm:if name="Name29" axis="followSib" ptType="node" func="cnt" op="equ" val="0">
              <dgm:shape xmlns:r="http://schemas.openxmlformats.org/officeDocument/2006/relationships" type="ellipse" r:blip="">
                <dgm:adjLst/>
              </dgm:shape>
            </dgm:if>
            <dgm:else name="Name30">
              <dgm:choose name="Name31">
                <dgm:if name="Name32" axis="precedSib" ptType="node" func="cnt" op="equ" val="10">
                  <dgm:shape xmlns:r="http://schemas.openxmlformats.org/officeDocument/2006/relationships" type="ellipse" r:blip="">
                    <dgm:adjLst/>
                  </dgm:shape>
                </dgm:if>
                <dgm:else name="Name33">
                  <dgm:choose name="Name34">
                    <dgm:if name="Name35" func="var" arg="dir" op="equ" val="norm">
                      <dgm:shape xmlns:r="http://schemas.openxmlformats.org/officeDocument/2006/relationships" rot="45" type="teardrop" r:blip="">
                        <dgm:adjLst>
                          <dgm:adj idx="1" val="1"/>
                        </dgm:adjLst>
                      </dgm:shape>
                    </dgm:if>
                    <dgm:else name="Name36">
                      <dgm:shape xmlns:r="http://schemas.openxmlformats.org/officeDocument/2006/relationships" rot="225" type="teardrop" r:blip="">
                        <dgm:adjLst>
                          <dgm:adj idx="1" val="1"/>
                        </dgm:adjLst>
                      </dgm:shape>
                    </dgm:else>
                  </dgm:choose>
                </dgm:else>
              </dgm:choose>
            </dgm:else>
          </dgm:choose>
          <dgm:presOf/>
        </dgm:layoutNode>
      </dgm:forEach>
      <dgm:forEach name="parentBackgroundRepeat" axis="self">
        <dgm:layoutNode name="ParentBackground" styleLbl="fgAcc1">
          <dgm:alg type="sp"/>
          <dgm:shape xmlns:r="http://schemas.openxmlformats.org/officeDocument/2006/relationships" type="ellipse" r:blip="">
            <dgm:adjLst/>
          </dgm:shape>
          <dgm:presOf axis="self" ptType="node"/>
        </dgm:layoutNode>
      </dgm:forEach>
    </dgm:forEach>
    <dgm:forEach name="Name37" axis="ch" ptType="node" st="11" cnt="1">
      <dgm:layoutNode name="Accent11">
        <dgm:alg type="sp"/>
        <dgm:shape xmlns:r="http://schemas.openxmlformats.org/officeDocument/2006/relationships" r:blip="">
          <dgm:adjLst/>
        </dgm:shape>
        <dgm:presOf/>
        <dgm:constrLst/>
        <dgm:forEach name="Name38" ref="accentRepeat"/>
      </dgm:layoutNode>
      <dgm:layoutNode name="ParentBackground11">
        <dgm:alg type="sp"/>
        <dgm:shape xmlns:r="http://schemas.openxmlformats.org/officeDocument/2006/relationships" r:blip="">
          <dgm:adjLst/>
        </dgm:shape>
        <dgm:presOf/>
        <dgm:forEach name="Name39" ref="parentBackgroundRepeat"/>
      </dgm:layoutNode>
      <dgm:choose name="Name40">
        <dgm:if name="Name41" axis="ch" ptType="node" func="cnt" op="gte" val="1">
          <dgm:layoutNode name="Child11"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42"/>
      </dgm:choose>
      <dgm:layoutNode name="Parent11"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43" axis="ch" ptType="node" st="10" cnt="1">
      <dgm:layoutNode name="Accent10">
        <dgm:alg type="sp"/>
        <dgm:shape xmlns:r="http://schemas.openxmlformats.org/officeDocument/2006/relationships" r:blip="">
          <dgm:adjLst/>
        </dgm:shape>
        <dgm:presOf/>
        <dgm:constrLst/>
        <dgm:forEach name="Name44" ref="accentRepeat"/>
      </dgm:layoutNode>
      <dgm:layoutNode name="ParentBackground10">
        <dgm:alg type="sp"/>
        <dgm:shape xmlns:r="http://schemas.openxmlformats.org/officeDocument/2006/relationships" r:blip="">
          <dgm:adjLst/>
        </dgm:shape>
        <dgm:presOf/>
        <dgm:forEach name="Name45" ref="parentBackgroundRepeat"/>
      </dgm:layoutNode>
      <dgm:choose name="Name46">
        <dgm:if name="Name47" axis="ch" ptType="node" func="cnt" op="gte" val="1">
          <dgm:layoutNode name="Child10"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48"/>
      </dgm:choose>
      <dgm:layoutNode name="Parent10"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49" axis="ch" ptType="node" st="9" cnt="1">
      <dgm:layoutNode name="Accent9">
        <dgm:alg type="sp"/>
        <dgm:shape xmlns:r="http://schemas.openxmlformats.org/officeDocument/2006/relationships" r:blip="">
          <dgm:adjLst/>
        </dgm:shape>
        <dgm:presOf/>
        <dgm:constrLst/>
        <dgm:forEach name="Name50" ref="accentRepeat"/>
      </dgm:layoutNode>
      <dgm:layoutNode name="ParentBackground9">
        <dgm:alg type="sp"/>
        <dgm:shape xmlns:r="http://schemas.openxmlformats.org/officeDocument/2006/relationships" r:blip="">
          <dgm:adjLst/>
        </dgm:shape>
        <dgm:presOf/>
        <dgm:forEach name="Name51" ref="parentBackgroundRepeat"/>
      </dgm:layoutNode>
      <dgm:choose name="Name52">
        <dgm:if name="Name53" axis="ch" ptType="node" func="cnt" op="gte" val="1">
          <dgm:layoutNode name="Child9"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4"/>
      </dgm:choose>
      <dgm:layoutNode name="Parent9"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55" axis="ch" ptType="node" st="8" cnt="1">
      <dgm:layoutNode name="Accent8">
        <dgm:alg type="sp"/>
        <dgm:shape xmlns:r="http://schemas.openxmlformats.org/officeDocument/2006/relationships" r:blip="">
          <dgm:adjLst/>
        </dgm:shape>
        <dgm:presOf/>
        <dgm:constrLst/>
        <dgm:forEach name="Name56" ref="accentRepeat"/>
      </dgm:layoutNode>
      <dgm:layoutNode name="ParentBackground8">
        <dgm:alg type="sp"/>
        <dgm:shape xmlns:r="http://schemas.openxmlformats.org/officeDocument/2006/relationships" r:blip="">
          <dgm:adjLst/>
        </dgm:shape>
        <dgm:presOf/>
        <dgm:forEach name="Name57" ref="parentBackgroundRepeat"/>
      </dgm:layoutNode>
      <dgm:choose name="Name58">
        <dgm:if name="Name59" axis="ch" ptType="node" func="cnt" op="gte" val="1">
          <dgm:layoutNode name="Child8"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0"/>
      </dgm:choose>
      <dgm:layoutNode name="Parent8"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61" axis="ch" ptType="node" st="7" cnt="1">
      <dgm:layoutNode name="Accent7">
        <dgm:alg type="sp"/>
        <dgm:shape xmlns:r="http://schemas.openxmlformats.org/officeDocument/2006/relationships" r:blip="">
          <dgm:adjLst/>
        </dgm:shape>
        <dgm:presOf/>
        <dgm:constrLst/>
        <dgm:forEach name="Name62" ref="accentRepeat"/>
      </dgm:layoutNode>
      <dgm:layoutNode name="ParentBackground7">
        <dgm:alg type="sp"/>
        <dgm:shape xmlns:r="http://schemas.openxmlformats.org/officeDocument/2006/relationships" r:blip="">
          <dgm:adjLst/>
        </dgm:shape>
        <dgm:presOf/>
        <dgm:forEach name="Name63" ref="parentBackgroundRepeat"/>
      </dgm:layoutNode>
      <dgm:choose name="Name64">
        <dgm:if name="Name65" axis="ch" ptType="node" func="cnt" op="gte" val="1">
          <dgm:layoutNode name="Child7"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6"/>
      </dgm:choose>
      <dgm:layoutNode name="Parent7"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67" axis="ch" ptType="node" st="6" cnt="1">
      <dgm:layoutNode name="Accent6">
        <dgm:alg type="sp"/>
        <dgm:shape xmlns:r="http://schemas.openxmlformats.org/officeDocument/2006/relationships" r:blip="">
          <dgm:adjLst/>
        </dgm:shape>
        <dgm:presOf/>
        <dgm:constrLst/>
        <dgm:forEach name="Name68" ref="accentRepeat"/>
      </dgm:layoutNode>
      <dgm:layoutNode name="ParentBackground6">
        <dgm:alg type="sp"/>
        <dgm:shape xmlns:r="http://schemas.openxmlformats.org/officeDocument/2006/relationships" r:blip="">
          <dgm:adjLst/>
        </dgm:shape>
        <dgm:presOf/>
        <dgm:forEach name="Name69" ref="parentBackgroundRepeat"/>
      </dgm:layoutNode>
      <dgm:choose name="Name70">
        <dgm:if name="Name71" axis="ch" ptType="node" func="cnt" op="gte" val="1">
          <dgm:layoutNode name="Child6"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2"/>
      </dgm:choose>
      <dgm:layoutNode name="Parent6"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73" axis="ch" ptType="node" st="5" cnt="1">
      <dgm:layoutNode name="Accent5">
        <dgm:alg type="sp"/>
        <dgm:shape xmlns:r="http://schemas.openxmlformats.org/officeDocument/2006/relationships" r:blip="">
          <dgm:adjLst/>
        </dgm:shape>
        <dgm:presOf/>
        <dgm:constrLst/>
        <dgm:forEach name="Name74" ref="accentRepeat"/>
      </dgm:layoutNode>
      <dgm:layoutNode name="ParentBackground5">
        <dgm:alg type="sp"/>
        <dgm:shape xmlns:r="http://schemas.openxmlformats.org/officeDocument/2006/relationships" r:blip="">
          <dgm:adjLst/>
        </dgm:shape>
        <dgm:presOf/>
        <dgm:forEach name="Name75" ref="parentBackgroundRepeat"/>
      </dgm:layoutNode>
      <dgm:choose name="Name76">
        <dgm:if name="Name77" axis="ch" ptType="node" func="cnt" op="gte" val="1">
          <dgm:layoutNode name="Child5"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8"/>
      </dgm:choose>
      <dgm:layoutNode name="Parent5"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79" axis="ch" ptType="node" st="4" cnt="1">
      <dgm:layoutNode name="Accent4">
        <dgm:alg type="sp"/>
        <dgm:shape xmlns:r="http://schemas.openxmlformats.org/officeDocument/2006/relationships" r:blip="">
          <dgm:adjLst/>
        </dgm:shape>
        <dgm:presOf/>
        <dgm:constrLst/>
        <dgm:forEach name="Name80" ref="accentRepeat"/>
      </dgm:layoutNode>
      <dgm:layoutNode name="ParentBackground4">
        <dgm:alg type="sp"/>
        <dgm:shape xmlns:r="http://schemas.openxmlformats.org/officeDocument/2006/relationships" r:blip="">
          <dgm:adjLst/>
        </dgm:shape>
        <dgm:presOf/>
        <dgm:forEach name="Name81" ref="parentBackgroundRepeat"/>
      </dgm:layoutNode>
      <dgm:choose name="Name82">
        <dgm:if name="Name83" axis="ch" ptType="node" func="cnt" op="gte" val="1">
          <dgm:layoutNode name="Child4"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4"/>
      </dgm:choose>
      <dgm:layoutNode name="Parent4"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85" axis="ch" ptType="node" st="3" cnt="1">
      <dgm:layoutNode name="Accent3">
        <dgm:alg type="sp"/>
        <dgm:shape xmlns:r="http://schemas.openxmlformats.org/officeDocument/2006/relationships" r:blip="">
          <dgm:adjLst/>
        </dgm:shape>
        <dgm:presOf/>
        <dgm:constrLst/>
        <dgm:forEach name="Name86" ref="accentRepeat"/>
      </dgm:layoutNode>
      <dgm:layoutNode name="ParentBackground3">
        <dgm:alg type="sp"/>
        <dgm:shape xmlns:r="http://schemas.openxmlformats.org/officeDocument/2006/relationships" r:blip="">
          <dgm:adjLst/>
        </dgm:shape>
        <dgm:presOf/>
        <dgm:forEach name="Name87" ref="parentBackgroundRepeat"/>
      </dgm:layoutNode>
      <dgm:choose name="Name88">
        <dgm:if name="Name89" axis="ch" ptType="node" func="cnt" op="gte" val="1">
          <dgm:layoutNode name="Child3"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90"/>
      </dgm:choose>
      <dgm:layoutNode name="Parent3"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91" axis="ch" ptType="node" st="2" cnt="1">
      <dgm:layoutNode name="Accent2">
        <dgm:alg type="sp"/>
        <dgm:shape xmlns:r="http://schemas.openxmlformats.org/officeDocument/2006/relationships" r:blip="">
          <dgm:adjLst/>
        </dgm:shape>
        <dgm:presOf/>
        <dgm:constrLst/>
        <dgm:forEach name="Name92" ref="accentRepeat"/>
      </dgm:layoutNode>
      <dgm:layoutNode name="ParentBackground2" styleLbl="fgAcc1">
        <dgm:alg type="sp"/>
        <dgm:shape xmlns:r="http://schemas.openxmlformats.org/officeDocument/2006/relationships" r:blip="">
          <dgm:adjLst/>
        </dgm:shape>
        <dgm:presOf/>
        <dgm:forEach name="Name93" ref="parentBackgroundRepeat"/>
      </dgm:layoutNode>
      <dgm:choose name="Name94">
        <dgm:if name="Name95" axis="ch" ptType="node" func="cnt" op="gte" val="1">
          <dgm:layoutNode name="Child2"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96"/>
      </dgm:choose>
      <dgm:layoutNode name="Parent2"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97" axis="ch" ptType="node" cnt="1">
      <dgm:layoutNode name="Accent1">
        <dgm:alg type="sp"/>
        <dgm:shape xmlns:r="http://schemas.openxmlformats.org/officeDocument/2006/relationships" r:blip="">
          <dgm:adjLst/>
        </dgm:shape>
        <dgm:presOf/>
        <dgm:constrLst/>
        <dgm:forEach name="Name98" ref="accentRepeat"/>
      </dgm:layoutNode>
      <dgm:layoutNode name="ParentBackground1">
        <dgm:alg type="sp"/>
        <dgm:shape xmlns:r="http://schemas.openxmlformats.org/officeDocument/2006/relationships" r:blip="">
          <dgm:adjLst/>
        </dgm:shape>
        <dgm:presOf/>
        <dgm:forEach name="Name99" ref="parentBackgroundRepeat"/>
      </dgm:layoutNode>
      <dgm:choose name="Name100">
        <dgm:if name="Name101" axis="ch" ptType="node" func="cnt" op="gte" val="1">
          <dgm:layoutNode name="Child1"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02"/>
      </dgm:choose>
      <dgm:layoutNode name="Parent1"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3d5">
  <dgm:title val=""/>
  <dgm:desc val=""/>
  <dgm:catLst>
    <dgm:cat type="3D" pri="11500"/>
  </dgm:catLst>
  <dgm:scene3d>
    <a:camera prst="isometricOffAxis2Left" zoom="95000"/>
    <a:lightRig rig="flat" dir="t"/>
  </dgm:scene3d>
  <dgm:styleLbl name="node0">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extrusionH="381000" contourW="38100" prstMaterial="matte">
      <a:contourClr>
        <a:schemeClr val="lt1"/>
      </a:contourClr>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z="5715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dgm:scene3d>
    <dgm:sp3d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dgm:scene3d>
    <dgm:sp3d z="-381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dgm:scene3d>
    <dgm:sp3d z="-52400" extrusionH="1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z="57150" extrusionH="63500" contourW="12700" prstMaterial="matte">
      <a:contourClr>
        <a:schemeClr val="dk1">
          <a:tint val="20000"/>
        </a:schemeClr>
      </a:contourClr>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z="-381000" extrusionH="63500" contourW="12700" prstMaterial="matte">
      <a:contourClr>
        <a:schemeClr val="dk1">
          <a:tint val="20000"/>
        </a:schemeClr>
      </a:contourClr>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z="52400"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z="52400"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z="60000" prstMaterial="flat">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dgm:scene3d>
    <dgm:sp3d z="60000" prstMaterial="flat">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z="-60000" extrusionH="63500" prstMaterial="matte"/>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z="-60000" extrusionH="63500" prstMaterial="matte"/>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extrusionH="381000" prstMaterial="matte"/>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z="-400500" extrusionH="63500" prstMaterial="matte"/>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z="57150" extrusionH="12700" prstMaterial="flat">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extrusionH="12700" prstMaterial="flat">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dgm:scene3d>
    <dgm:sp3d z="-63500" extrusionH="63500" prstMaterial="matte"/>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z="57150" extrusionH="63500" contourW="12700" prstMaterial="matte">
      <a:contourClr>
        <a:schemeClr val="dk1">
          <a:tint val="20000"/>
        </a:schemeClr>
      </a:contourClr>
    </dgm:sp3d>
    <dgm:txPr/>
    <dgm:style>
      <a:lnRef idx="0">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dgm:style>
  </dgm:styleLbl>
  <dgm:styleLbl name="bgAccFollowNode1">
    <dgm:scene3d>
      <a:camera prst="orthographicFront"/>
      <a:lightRig rig="threePt" dir="t"/>
    </dgm:scene3d>
    <dgm:sp3d z="-400500" extrusionH="63500" contourW="12700" prstMaterial="matte">
      <a:contourClr>
        <a:schemeClr val="lt1"/>
      </a:contourClr>
    </dgm:sp3d>
    <dgm:txPr/>
    <dgm:style>
      <a:lnRef idx="0">
        <a:scrgbClr r="0" g="0" b="0"/>
      </a:lnRef>
      <a:fillRef idx="1">
        <a:scrgbClr r="0" g="0" b="0"/>
      </a:fillRef>
      <a:effectRef idx="2">
        <a:scrgbClr r="0" g="0" b="0"/>
      </a:effectRef>
      <a:fontRef idx="minor"/>
    </dgm:style>
  </dgm:styleLbl>
  <dgm:styleLbl name="fgAcc0">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400500" extrusionH="63500" contourW="12700" prstMaterial="matte">
      <a:contourClr>
        <a:schemeClr val="lt1">
          <a:tint val="50000"/>
        </a:schemeClr>
      </a:contourClr>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trBgShp">
    <dgm:scene3d>
      <a:camera prst="orthographicFront"/>
      <a:lightRig rig="threePt" dir="t"/>
    </dgm:scene3d>
    <dgm:sp3d z="-4005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7150" extrusionH="63500" contourW="12700" prstMaterial="matte">
      <a:contourClr>
        <a:schemeClr val="lt1">
          <a:tint val="50000"/>
        </a:schemeClr>
      </a:contourClr>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1"/>
            <a:ext cx="2971800" cy="458788"/>
          </a:xfrm>
          <a:prstGeom prst="rect">
            <a:avLst/>
          </a:prstGeom>
        </p:spPr>
        <p:txBody>
          <a:bodyPr vert="horz" lIns="91440" tIns="45720" rIns="91440" bIns="45720" rtlCol="0"/>
          <a:lstStyle>
            <a:lvl1pPr algn="r">
              <a:defRPr sz="1200"/>
            </a:lvl1pPr>
          </a:lstStyle>
          <a:p>
            <a:fld id="{E5CD1D4F-879B-4684-A1B8-CBAEDDA359B9}" type="datetimeFigureOut">
              <a:rPr lang="en-US" smtClean="0"/>
              <a:t>3/2/2017</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44313D18-4538-44BC-9728-92FD8AEAC538}" type="slidenum">
              <a:rPr lang="en-US" smtClean="0"/>
              <a:t>‹#›</a:t>
            </a:fld>
            <a:endParaRPr lang="en-US"/>
          </a:p>
        </p:txBody>
      </p:sp>
    </p:spTree>
    <p:extLst>
      <p:ext uri="{BB962C8B-B14F-4D97-AF65-F5344CB8AC3E}">
        <p14:creationId xmlns:p14="http://schemas.microsoft.com/office/powerpoint/2010/main" val="219435932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1"/>
            <a:ext cx="2971800" cy="458788"/>
          </a:xfrm>
          <a:prstGeom prst="rect">
            <a:avLst/>
          </a:prstGeom>
        </p:spPr>
        <p:txBody>
          <a:bodyPr vert="horz" lIns="91440" tIns="45720" rIns="91440" bIns="45720" rtlCol="0"/>
          <a:lstStyle>
            <a:lvl1pPr algn="r">
              <a:defRPr sz="1200"/>
            </a:lvl1pPr>
          </a:lstStyle>
          <a:p>
            <a:fld id="{CFC6CF79-6469-48A4-BDE9-6B90C4F0875C}" type="datetimeFigureOut">
              <a:rPr lang="en-US" smtClean="0"/>
              <a:t>3/2/2017</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49"/>
            <a:ext cx="5486400" cy="3600451"/>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762D594-4C8E-4325-9506-9A7E366B9F90}" type="slidenum">
              <a:rPr lang="en-US" smtClean="0"/>
              <a:t>‹#›</a:t>
            </a:fld>
            <a:endParaRPr lang="en-US"/>
          </a:p>
        </p:txBody>
      </p:sp>
    </p:spTree>
    <p:extLst>
      <p:ext uri="{BB962C8B-B14F-4D97-AF65-F5344CB8AC3E}">
        <p14:creationId xmlns:p14="http://schemas.microsoft.com/office/powerpoint/2010/main" val="3292530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762D594-4C8E-4325-9506-9A7E366B9F90}" type="slidenum">
              <a:rPr lang="en-US" smtClean="0"/>
              <a:t>5</a:t>
            </a:fld>
            <a:endParaRPr lang="en-US"/>
          </a:p>
        </p:txBody>
      </p:sp>
    </p:spTree>
    <p:extLst>
      <p:ext uri="{BB962C8B-B14F-4D97-AF65-F5344CB8AC3E}">
        <p14:creationId xmlns:p14="http://schemas.microsoft.com/office/powerpoint/2010/main" val="119099427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1" name="Freeform 6"/>
          <p:cNvSpPr/>
          <p:nvPr/>
        </p:nvSpPr>
        <p:spPr bwMode="auto">
          <a:xfrm>
            <a:off x="0" y="-3175"/>
            <a:ext cx="9144000" cy="5203825"/>
          </a:xfrm>
          <a:custGeom>
            <a:avLst/>
            <a:gdLst/>
            <a:ahLst/>
            <a:cxnLst/>
            <a:rect l="0" t="0" r="r" b="b"/>
            <a:pathLst>
              <a:path w="5760" h="3278">
                <a:moveTo>
                  <a:pt x="5760" y="0"/>
                </a:moveTo>
                <a:lnTo>
                  <a:pt x="0" y="0"/>
                </a:lnTo>
                <a:lnTo>
                  <a:pt x="0" y="3090"/>
                </a:lnTo>
                <a:lnTo>
                  <a:pt x="943" y="3090"/>
                </a:lnTo>
                <a:lnTo>
                  <a:pt x="1123" y="3270"/>
                </a:lnTo>
                <a:lnTo>
                  <a:pt x="1123" y="3270"/>
                </a:lnTo>
                <a:lnTo>
                  <a:pt x="1127" y="3272"/>
                </a:lnTo>
                <a:lnTo>
                  <a:pt x="1133" y="3275"/>
                </a:lnTo>
                <a:lnTo>
                  <a:pt x="1139" y="3278"/>
                </a:lnTo>
                <a:lnTo>
                  <a:pt x="1144" y="3278"/>
                </a:lnTo>
                <a:lnTo>
                  <a:pt x="1150" y="3278"/>
                </a:lnTo>
                <a:lnTo>
                  <a:pt x="1155" y="3275"/>
                </a:lnTo>
                <a:lnTo>
                  <a:pt x="1161" y="3272"/>
                </a:lnTo>
                <a:lnTo>
                  <a:pt x="1165" y="3270"/>
                </a:lnTo>
                <a:lnTo>
                  <a:pt x="1345" y="3090"/>
                </a:lnTo>
                <a:lnTo>
                  <a:pt x="5760" y="3090"/>
                </a:lnTo>
                <a:lnTo>
                  <a:pt x="5760" y="0"/>
                </a:lnTo>
                <a:close/>
              </a:path>
            </a:pathLst>
          </a:custGeom>
          <a:ln/>
          <a:effectLst/>
          <a:extLst>
            <a:ext uri="{91240B29-F687-4F45-9708-019B960494DF}">
              <a14:hiddenLine xmlns:a14="http://schemas.microsoft.com/office/drawing/2010/main"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ctrTitle"/>
          </p:nvPr>
        </p:nvSpPr>
        <p:spPr>
          <a:xfrm>
            <a:off x="808831" y="1449146"/>
            <a:ext cx="7526338" cy="2971051"/>
          </a:xfrm>
        </p:spPr>
        <p:txBody>
          <a:bodyPr/>
          <a:lstStyle>
            <a:lvl1pPr>
              <a:defRPr sz="5400"/>
            </a:lvl1pPr>
          </a:lstStyle>
          <a:p>
            <a:r>
              <a:rPr lang="en-US"/>
              <a:t>Click to edit Master title style</a:t>
            </a:r>
            <a:endParaRPr lang="en-US" dirty="0"/>
          </a:p>
        </p:txBody>
      </p:sp>
      <p:sp>
        <p:nvSpPr>
          <p:cNvPr id="3" name="Subtitle 2"/>
          <p:cNvSpPr>
            <a:spLocks noGrp="1"/>
          </p:cNvSpPr>
          <p:nvPr>
            <p:ph type="subTitle" idx="1"/>
          </p:nvPr>
        </p:nvSpPr>
        <p:spPr>
          <a:xfrm>
            <a:off x="808831" y="5280847"/>
            <a:ext cx="7526338" cy="434974"/>
          </a:xfrm>
        </p:spPr>
        <p:txBody>
          <a:bodyPr anchor="t"/>
          <a:lstStyle>
            <a:lvl1pPr marL="0" indent="0" algn="l">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08B9EBBA-996F-894A-B54A-D6246ED52CEA}" type="datetimeFigureOut">
              <a:rPr lang="en-US" smtClean="0"/>
              <a:pPr/>
              <a:t>3/2/2017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75663056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04863" y="4800600"/>
            <a:ext cx="7526337" cy="566738"/>
          </a:xfrm>
        </p:spPr>
        <p:txBody>
          <a:bodyPr anchor="b">
            <a:normAutofit/>
          </a:bodyPr>
          <a:lstStyle>
            <a:lvl1pPr algn="l">
              <a:defRPr sz="2400" b="0"/>
            </a:lvl1pPr>
          </a:lstStyle>
          <a:p>
            <a:r>
              <a:rPr lang="en-US"/>
              <a:t>Click to edit Master title style</a:t>
            </a:r>
            <a:endParaRPr lang="en-US" dirty="0"/>
          </a:p>
        </p:txBody>
      </p:sp>
      <p:sp>
        <p:nvSpPr>
          <p:cNvPr id="15" name="Picture Placeholder 14"/>
          <p:cNvSpPr>
            <a:spLocks noGrp="1" noChangeAspect="1"/>
          </p:cNvSpPr>
          <p:nvPr>
            <p:ph type="pic" sz="quarter" idx="13"/>
          </p:nvPr>
        </p:nvSpPr>
        <p:spPr bwMode="auto">
          <a:xfrm>
            <a:off x="0" y="0"/>
            <a:ext cx="9144000" cy="4800600"/>
          </a:xfrm>
          <a:custGeom>
            <a:avLst/>
            <a:gdLst/>
            <a:ahLst/>
            <a:cxnLst/>
            <a:rect l="0" t="0" r="r" b="b"/>
            <a:pathLst>
              <a:path w="5760" h="3289">
                <a:moveTo>
                  <a:pt x="5760" y="0"/>
                </a:moveTo>
                <a:lnTo>
                  <a:pt x="0" y="0"/>
                </a:lnTo>
                <a:lnTo>
                  <a:pt x="0" y="3100"/>
                </a:lnTo>
                <a:lnTo>
                  <a:pt x="943" y="3100"/>
                </a:lnTo>
                <a:lnTo>
                  <a:pt x="1123" y="3281"/>
                </a:lnTo>
                <a:lnTo>
                  <a:pt x="1123" y="3281"/>
                </a:lnTo>
                <a:lnTo>
                  <a:pt x="1127" y="3283"/>
                </a:lnTo>
                <a:lnTo>
                  <a:pt x="1133" y="3286"/>
                </a:lnTo>
                <a:lnTo>
                  <a:pt x="1139" y="3289"/>
                </a:lnTo>
                <a:lnTo>
                  <a:pt x="1144" y="3289"/>
                </a:lnTo>
                <a:lnTo>
                  <a:pt x="1150" y="3289"/>
                </a:lnTo>
                <a:lnTo>
                  <a:pt x="1155" y="3286"/>
                </a:lnTo>
                <a:lnTo>
                  <a:pt x="1161" y="3283"/>
                </a:lnTo>
                <a:lnTo>
                  <a:pt x="1165" y="3281"/>
                </a:lnTo>
                <a:lnTo>
                  <a:pt x="1345" y="3100"/>
                </a:lnTo>
                <a:lnTo>
                  <a:pt x="5760" y="3100"/>
                </a:lnTo>
                <a:lnTo>
                  <a:pt x="5760" y="0"/>
                </a:lnTo>
                <a:close/>
              </a:path>
            </a:pathLst>
          </a:custGeom>
          <a:noFill/>
          <a:ln>
            <a:solidFill>
              <a:schemeClr val="tx2"/>
            </a:solidFill>
          </a:ln>
        </p:spPr>
        <p:style>
          <a:lnRef idx="1">
            <a:schemeClr val="accent1"/>
          </a:lnRef>
          <a:fillRef idx="3">
            <a:schemeClr val="accent1"/>
          </a:fillRef>
          <a:effectRef idx="2">
            <a:schemeClr val="accent1"/>
          </a:effectRef>
          <a:fontRef idx="minor">
            <a:schemeClr val="lt1"/>
          </a:fontRef>
        </p:style>
        <p:txBody>
          <a:bodyPr wrap="square" numCol="1" anchor="t" anchorCtr="0" compatLnSpc="1">
            <a:prstTxWarp prst="textNoShape">
              <a:avLst/>
            </a:prstTxWarp>
            <a:normAutofit/>
          </a:bodyPr>
          <a:lstStyle>
            <a:lvl1pPr marL="0" indent="0" algn="ctr">
              <a:buFontTx/>
              <a:buNone/>
              <a:defRPr sz="1600"/>
            </a:lvl1pPr>
          </a:lstStyle>
          <a:p>
            <a:r>
              <a:rPr lang="en-US" dirty="0"/>
              <a:t>Click icon to add picture</a:t>
            </a:r>
          </a:p>
        </p:txBody>
      </p:sp>
      <p:sp>
        <p:nvSpPr>
          <p:cNvPr id="4" name="Text Placeholder 3"/>
          <p:cNvSpPr>
            <a:spLocks noGrp="1"/>
          </p:cNvSpPr>
          <p:nvPr>
            <p:ph type="body" sz="half" idx="2"/>
          </p:nvPr>
        </p:nvSpPr>
        <p:spPr>
          <a:xfrm>
            <a:off x="804863" y="5367338"/>
            <a:ext cx="7526337"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18C79C5D-2A6F-F04D-97DA-BEF2467B64E4}" type="datetimeFigureOut">
              <a:rPr lang="en-US" smtClean="0"/>
              <a:pPr/>
              <a:t>3/2/2017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88573289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8" name="Freeform 6"/>
          <p:cNvSpPr>
            <a:spLocks noChangeAspect="1"/>
          </p:cNvSpPr>
          <p:nvPr/>
        </p:nvSpPr>
        <p:spPr bwMode="auto">
          <a:xfrm>
            <a:off x="485107" y="1338479"/>
            <a:ext cx="4749312" cy="3239188"/>
          </a:xfrm>
          <a:custGeom>
            <a:avLst/>
            <a:gdLst/>
            <a:ahLst/>
            <a:cxnLst/>
            <a:rect l="0" t="0" r="r" b="b"/>
            <a:pathLst>
              <a:path w="3384" h="2308">
                <a:moveTo>
                  <a:pt x="3340" y="0"/>
                </a:moveTo>
                <a:lnTo>
                  <a:pt x="44" y="0"/>
                </a:lnTo>
                <a:lnTo>
                  <a:pt x="44" y="0"/>
                </a:lnTo>
                <a:lnTo>
                  <a:pt x="34" y="0"/>
                </a:lnTo>
                <a:lnTo>
                  <a:pt x="26" y="4"/>
                </a:lnTo>
                <a:lnTo>
                  <a:pt x="20" y="8"/>
                </a:lnTo>
                <a:lnTo>
                  <a:pt x="12" y="12"/>
                </a:lnTo>
                <a:lnTo>
                  <a:pt x="8" y="20"/>
                </a:lnTo>
                <a:lnTo>
                  <a:pt x="4" y="26"/>
                </a:lnTo>
                <a:lnTo>
                  <a:pt x="0" y="34"/>
                </a:lnTo>
                <a:lnTo>
                  <a:pt x="0" y="44"/>
                </a:lnTo>
                <a:lnTo>
                  <a:pt x="0" y="2076"/>
                </a:lnTo>
                <a:lnTo>
                  <a:pt x="0" y="2076"/>
                </a:lnTo>
                <a:lnTo>
                  <a:pt x="0" y="2086"/>
                </a:lnTo>
                <a:lnTo>
                  <a:pt x="4" y="2094"/>
                </a:lnTo>
                <a:lnTo>
                  <a:pt x="8" y="2100"/>
                </a:lnTo>
                <a:lnTo>
                  <a:pt x="12" y="2108"/>
                </a:lnTo>
                <a:lnTo>
                  <a:pt x="20" y="2112"/>
                </a:lnTo>
                <a:lnTo>
                  <a:pt x="26" y="2116"/>
                </a:lnTo>
                <a:lnTo>
                  <a:pt x="34" y="2120"/>
                </a:lnTo>
                <a:lnTo>
                  <a:pt x="44" y="2120"/>
                </a:lnTo>
                <a:lnTo>
                  <a:pt x="474" y="2120"/>
                </a:lnTo>
                <a:lnTo>
                  <a:pt x="650" y="2296"/>
                </a:lnTo>
                <a:lnTo>
                  <a:pt x="650" y="2296"/>
                </a:lnTo>
                <a:lnTo>
                  <a:pt x="656" y="2300"/>
                </a:lnTo>
                <a:lnTo>
                  <a:pt x="664" y="2304"/>
                </a:lnTo>
                <a:lnTo>
                  <a:pt x="672" y="2308"/>
                </a:lnTo>
                <a:lnTo>
                  <a:pt x="680" y="2308"/>
                </a:lnTo>
                <a:lnTo>
                  <a:pt x="688" y="2308"/>
                </a:lnTo>
                <a:lnTo>
                  <a:pt x="696" y="2304"/>
                </a:lnTo>
                <a:lnTo>
                  <a:pt x="704" y="2300"/>
                </a:lnTo>
                <a:lnTo>
                  <a:pt x="710" y="2296"/>
                </a:lnTo>
                <a:lnTo>
                  <a:pt x="886" y="2120"/>
                </a:lnTo>
                <a:lnTo>
                  <a:pt x="3340" y="2120"/>
                </a:lnTo>
                <a:lnTo>
                  <a:pt x="3340" y="2120"/>
                </a:lnTo>
                <a:lnTo>
                  <a:pt x="3350" y="2120"/>
                </a:lnTo>
                <a:lnTo>
                  <a:pt x="3358" y="2116"/>
                </a:lnTo>
                <a:lnTo>
                  <a:pt x="3364" y="2112"/>
                </a:lnTo>
                <a:lnTo>
                  <a:pt x="3372" y="2108"/>
                </a:lnTo>
                <a:lnTo>
                  <a:pt x="3376" y="2100"/>
                </a:lnTo>
                <a:lnTo>
                  <a:pt x="3380" y="2094"/>
                </a:lnTo>
                <a:lnTo>
                  <a:pt x="3384" y="2086"/>
                </a:lnTo>
                <a:lnTo>
                  <a:pt x="3384" y="2076"/>
                </a:lnTo>
                <a:lnTo>
                  <a:pt x="3384" y="44"/>
                </a:lnTo>
                <a:lnTo>
                  <a:pt x="3384" y="44"/>
                </a:lnTo>
                <a:lnTo>
                  <a:pt x="3384" y="34"/>
                </a:lnTo>
                <a:lnTo>
                  <a:pt x="3380" y="26"/>
                </a:lnTo>
                <a:lnTo>
                  <a:pt x="3376" y="20"/>
                </a:lnTo>
                <a:lnTo>
                  <a:pt x="3372" y="12"/>
                </a:lnTo>
                <a:lnTo>
                  <a:pt x="3364" y="8"/>
                </a:lnTo>
                <a:lnTo>
                  <a:pt x="3358" y="4"/>
                </a:lnTo>
                <a:lnTo>
                  <a:pt x="3350" y="0"/>
                </a:lnTo>
                <a:lnTo>
                  <a:pt x="3340" y="0"/>
                </a:lnTo>
                <a:lnTo>
                  <a:pt x="3340" y="0"/>
                </a:lnTo>
                <a:close/>
              </a:path>
            </a:pathLst>
          </a:custGeom>
          <a:ln>
            <a:solidFill>
              <a:schemeClr val="accent1"/>
            </a:solidFill>
          </a:ln>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649573" y="1495525"/>
            <a:ext cx="4420380" cy="2645912"/>
          </a:xfrm>
        </p:spPr>
        <p:txBody>
          <a:bodyPr anchor="b"/>
          <a:lstStyle>
            <a:lvl1pPr algn="l">
              <a:defRPr sz="4200" b="1" cap="none"/>
            </a:lvl1pPr>
          </a:lstStyle>
          <a:p>
            <a:r>
              <a:rPr lang="en-US"/>
              <a:t>Click to edit Master title style</a:t>
            </a:r>
            <a:endParaRPr lang="en-US" dirty="0"/>
          </a:p>
        </p:txBody>
      </p:sp>
      <p:sp>
        <p:nvSpPr>
          <p:cNvPr id="3" name="Text Placeholder 2"/>
          <p:cNvSpPr>
            <a:spLocks noGrp="1"/>
          </p:cNvSpPr>
          <p:nvPr>
            <p:ph type="body" idx="1"/>
          </p:nvPr>
        </p:nvSpPr>
        <p:spPr>
          <a:xfrm>
            <a:off x="651226" y="4700702"/>
            <a:ext cx="4418727" cy="713241"/>
          </a:xfrm>
        </p:spPr>
        <p:txBody>
          <a:bodyPr anchor="t">
            <a:no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9" name="Text Placeholder 5"/>
          <p:cNvSpPr>
            <a:spLocks noGrp="1"/>
          </p:cNvSpPr>
          <p:nvPr>
            <p:ph type="body" sz="quarter" idx="16"/>
          </p:nvPr>
        </p:nvSpPr>
        <p:spPr>
          <a:xfrm>
            <a:off x="5398884" y="1338479"/>
            <a:ext cx="3302316" cy="4075464"/>
          </a:xfrm>
        </p:spPr>
        <p:txBody>
          <a:bodyPr anchor="t"/>
          <a:lstStyle>
            <a:lvl1pPr marL="0" indent="0">
              <a:buFontTx/>
              <a:buNone/>
              <a:defRPr/>
            </a:lvl1pPr>
          </a:lstStyle>
          <a:p>
            <a:pPr lvl="0"/>
            <a:r>
              <a:rPr lang="en-US"/>
              <a:t>Edit Master text styles</a:t>
            </a:r>
          </a:p>
        </p:txBody>
      </p:sp>
      <p:sp>
        <p:nvSpPr>
          <p:cNvPr id="4" name="Date Placeholder 3"/>
          <p:cNvSpPr>
            <a:spLocks noGrp="1"/>
          </p:cNvSpPr>
          <p:nvPr>
            <p:ph type="dt" sz="half" idx="10"/>
          </p:nvPr>
        </p:nvSpPr>
        <p:spPr/>
        <p:txBody>
          <a:bodyPr/>
          <a:lstStyle/>
          <a:p>
            <a:fld id="{8DFA1846-DA80-1C48-A609-854EA85C59AD}" type="datetimeFigureOut">
              <a:rPr lang="en-US" smtClean="0"/>
              <a:pPr/>
              <a:t>3/2/2017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417630242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9" name="Freeform 6"/>
          <p:cNvSpPr>
            <a:spLocks noChangeAspect="1"/>
          </p:cNvSpPr>
          <p:nvPr/>
        </p:nvSpPr>
        <p:spPr bwMode="auto">
          <a:xfrm>
            <a:off x="855663" y="2286585"/>
            <a:ext cx="3671336" cy="2503972"/>
          </a:xfrm>
          <a:custGeom>
            <a:avLst/>
            <a:gdLst/>
            <a:ahLst/>
            <a:cxnLst/>
            <a:rect l="0" t="0" r="r" b="b"/>
            <a:pathLst>
              <a:path w="3384" h="2308">
                <a:moveTo>
                  <a:pt x="3340" y="0"/>
                </a:moveTo>
                <a:lnTo>
                  <a:pt x="44" y="0"/>
                </a:lnTo>
                <a:lnTo>
                  <a:pt x="44" y="0"/>
                </a:lnTo>
                <a:lnTo>
                  <a:pt x="34" y="0"/>
                </a:lnTo>
                <a:lnTo>
                  <a:pt x="26" y="4"/>
                </a:lnTo>
                <a:lnTo>
                  <a:pt x="20" y="8"/>
                </a:lnTo>
                <a:lnTo>
                  <a:pt x="12" y="12"/>
                </a:lnTo>
                <a:lnTo>
                  <a:pt x="8" y="20"/>
                </a:lnTo>
                <a:lnTo>
                  <a:pt x="4" y="26"/>
                </a:lnTo>
                <a:lnTo>
                  <a:pt x="0" y="34"/>
                </a:lnTo>
                <a:lnTo>
                  <a:pt x="0" y="44"/>
                </a:lnTo>
                <a:lnTo>
                  <a:pt x="0" y="2076"/>
                </a:lnTo>
                <a:lnTo>
                  <a:pt x="0" y="2076"/>
                </a:lnTo>
                <a:lnTo>
                  <a:pt x="0" y="2086"/>
                </a:lnTo>
                <a:lnTo>
                  <a:pt x="4" y="2094"/>
                </a:lnTo>
                <a:lnTo>
                  <a:pt x="8" y="2100"/>
                </a:lnTo>
                <a:lnTo>
                  <a:pt x="12" y="2108"/>
                </a:lnTo>
                <a:lnTo>
                  <a:pt x="20" y="2112"/>
                </a:lnTo>
                <a:lnTo>
                  <a:pt x="26" y="2116"/>
                </a:lnTo>
                <a:lnTo>
                  <a:pt x="34" y="2120"/>
                </a:lnTo>
                <a:lnTo>
                  <a:pt x="44" y="2120"/>
                </a:lnTo>
                <a:lnTo>
                  <a:pt x="474" y="2120"/>
                </a:lnTo>
                <a:lnTo>
                  <a:pt x="650" y="2296"/>
                </a:lnTo>
                <a:lnTo>
                  <a:pt x="650" y="2296"/>
                </a:lnTo>
                <a:lnTo>
                  <a:pt x="656" y="2300"/>
                </a:lnTo>
                <a:lnTo>
                  <a:pt x="664" y="2304"/>
                </a:lnTo>
                <a:lnTo>
                  <a:pt x="672" y="2308"/>
                </a:lnTo>
                <a:lnTo>
                  <a:pt x="680" y="2308"/>
                </a:lnTo>
                <a:lnTo>
                  <a:pt x="688" y="2308"/>
                </a:lnTo>
                <a:lnTo>
                  <a:pt x="696" y="2304"/>
                </a:lnTo>
                <a:lnTo>
                  <a:pt x="704" y="2300"/>
                </a:lnTo>
                <a:lnTo>
                  <a:pt x="710" y="2296"/>
                </a:lnTo>
                <a:lnTo>
                  <a:pt x="886" y="2120"/>
                </a:lnTo>
                <a:lnTo>
                  <a:pt x="3340" y="2120"/>
                </a:lnTo>
                <a:lnTo>
                  <a:pt x="3340" y="2120"/>
                </a:lnTo>
                <a:lnTo>
                  <a:pt x="3350" y="2120"/>
                </a:lnTo>
                <a:lnTo>
                  <a:pt x="3358" y="2116"/>
                </a:lnTo>
                <a:lnTo>
                  <a:pt x="3364" y="2112"/>
                </a:lnTo>
                <a:lnTo>
                  <a:pt x="3372" y="2108"/>
                </a:lnTo>
                <a:lnTo>
                  <a:pt x="3376" y="2100"/>
                </a:lnTo>
                <a:lnTo>
                  <a:pt x="3380" y="2094"/>
                </a:lnTo>
                <a:lnTo>
                  <a:pt x="3384" y="2086"/>
                </a:lnTo>
                <a:lnTo>
                  <a:pt x="3384" y="2076"/>
                </a:lnTo>
                <a:lnTo>
                  <a:pt x="3384" y="44"/>
                </a:lnTo>
                <a:lnTo>
                  <a:pt x="3384" y="44"/>
                </a:lnTo>
                <a:lnTo>
                  <a:pt x="3384" y="34"/>
                </a:lnTo>
                <a:lnTo>
                  <a:pt x="3380" y="26"/>
                </a:lnTo>
                <a:lnTo>
                  <a:pt x="3376" y="20"/>
                </a:lnTo>
                <a:lnTo>
                  <a:pt x="3372" y="12"/>
                </a:lnTo>
                <a:lnTo>
                  <a:pt x="3364" y="8"/>
                </a:lnTo>
                <a:lnTo>
                  <a:pt x="3358" y="4"/>
                </a:lnTo>
                <a:lnTo>
                  <a:pt x="3350" y="0"/>
                </a:lnTo>
                <a:lnTo>
                  <a:pt x="3340" y="0"/>
                </a:lnTo>
                <a:lnTo>
                  <a:pt x="3340" y="0"/>
                </a:lnTo>
                <a:close/>
              </a:path>
            </a:pathLst>
          </a:custGeom>
          <a:ln>
            <a:solidFill>
              <a:schemeClr val="accent1"/>
            </a:solidFill>
          </a:ln>
        </p:spPr>
        <p:style>
          <a:lnRef idx="1">
            <a:schemeClr val="accent1"/>
          </a:lnRef>
          <a:fillRef idx="3">
            <a:schemeClr val="accent1"/>
          </a:fillRef>
          <a:effectRef idx="2">
            <a:schemeClr val="accent1"/>
          </a:effectRef>
          <a:fontRef idx="minor">
            <a:schemeClr val="lt1"/>
          </a:fontRef>
        </p:style>
      </p:sp>
      <p:sp>
        <p:nvSpPr>
          <p:cNvPr id="38" name="Title 1"/>
          <p:cNvSpPr>
            <a:spLocks noGrp="1"/>
          </p:cNvSpPr>
          <p:nvPr>
            <p:ph type="title"/>
          </p:nvPr>
        </p:nvSpPr>
        <p:spPr>
          <a:xfrm>
            <a:off x="1017816" y="2435956"/>
            <a:ext cx="3286891" cy="2007789"/>
          </a:xfrm>
        </p:spPr>
        <p:txBody>
          <a:bodyPr/>
          <a:lstStyle>
            <a:lvl1pPr>
              <a:defRPr sz="3200"/>
            </a:lvl1pPr>
          </a:lstStyle>
          <a:p>
            <a:r>
              <a:rPr lang="en-US"/>
              <a:t>Click to edit Master title style</a:t>
            </a:r>
            <a:endParaRPr lang="en-US" dirty="0"/>
          </a:p>
        </p:txBody>
      </p:sp>
      <p:sp>
        <p:nvSpPr>
          <p:cNvPr id="6" name="Text Placeholder 5"/>
          <p:cNvSpPr>
            <a:spLocks noGrp="1"/>
          </p:cNvSpPr>
          <p:nvPr>
            <p:ph type="body" sz="quarter" idx="16"/>
          </p:nvPr>
        </p:nvSpPr>
        <p:spPr>
          <a:xfrm>
            <a:off x="4616450" y="2286000"/>
            <a:ext cx="3671888" cy="2300288"/>
          </a:xfrm>
        </p:spPr>
        <p:txBody>
          <a:bodyPr anchor="t"/>
          <a:lstStyle>
            <a:lvl1pPr marL="0" indent="0">
              <a:buFontTx/>
              <a:buNone/>
              <a:defRPr/>
            </a:lvl1pPr>
          </a:lstStyle>
          <a:p>
            <a:pPr lvl="0"/>
            <a:r>
              <a:rPr lang="en-US"/>
              <a:t>Edit Master text styles</a:t>
            </a:r>
          </a:p>
        </p:txBody>
      </p:sp>
      <p:sp>
        <p:nvSpPr>
          <p:cNvPr id="2" name="Date Placeholder 1"/>
          <p:cNvSpPr>
            <a:spLocks noGrp="1"/>
          </p:cNvSpPr>
          <p:nvPr>
            <p:ph type="dt" sz="half" idx="10"/>
          </p:nvPr>
        </p:nvSpPr>
        <p:spPr/>
        <p:txBody>
          <a:bodyPr/>
          <a:lstStyle/>
          <a:p>
            <a:fld id="{FBF54567-0DE4-3F47-BF90-CB84690072F9}" type="datetimeFigureOut">
              <a:rPr lang="en-US" smtClean="0"/>
              <a:pPr/>
              <a:t>3/2/2017</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39966349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7" name="Freeform 6"/>
          <p:cNvSpPr/>
          <p:nvPr/>
        </p:nvSpPr>
        <p:spPr bwMode="auto">
          <a:xfrm>
            <a:off x="0" y="0"/>
            <a:ext cx="9144000" cy="2185988"/>
          </a:xfrm>
          <a:custGeom>
            <a:avLst/>
            <a:gdLst/>
            <a:ahLst/>
            <a:cxnLst/>
            <a:rect l="0" t="0" r="r" b="b"/>
            <a:pathLst>
              <a:path w="5760" h="1377">
                <a:moveTo>
                  <a:pt x="5760" y="0"/>
                </a:moveTo>
                <a:lnTo>
                  <a:pt x="0" y="0"/>
                </a:lnTo>
                <a:lnTo>
                  <a:pt x="0" y="1189"/>
                </a:lnTo>
                <a:lnTo>
                  <a:pt x="943" y="1189"/>
                </a:lnTo>
                <a:lnTo>
                  <a:pt x="1123" y="1369"/>
                </a:lnTo>
                <a:lnTo>
                  <a:pt x="1123" y="1369"/>
                </a:lnTo>
                <a:lnTo>
                  <a:pt x="1127" y="1371"/>
                </a:lnTo>
                <a:lnTo>
                  <a:pt x="1133" y="1374"/>
                </a:lnTo>
                <a:lnTo>
                  <a:pt x="1139" y="1377"/>
                </a:lnTo>
                <a:lnTo>
                  <a:pt x="1144" y="1377"/>
                </a:lnTo>
                <a:lnTo>
                  <a:pt x="1150" y="1377"/>
                </a:lnTo>
                <a:lnTo>
                  <a:pt x="1155" y="1374"/>
                </a:lnTo>
                <a:lnTo>
                  <a:pt x="1161" y="1371"/>
                </a:lnTo>
                <a:lnTo>
                  <a:pt x="1165" y="1369"/>
                </a:lnTo>
                <a:lnTo>
                  <a:pt x="1345" y="1189"/>
                </a:lnTo>
                <a:lnTo>
                  <a:pt x="5760" y="1189"/>
                </a:lnTo>
                <a:lnTo>
                  <a:pt x="5760" y="0"/>
                </a:lnTo>
                <a:close/>
              </a:path>
            </a:pathLst>
          </a:custGeom>
          <a:ln/>
          <a:extLst>
            <a:ext uri="{91240B29-F687-4F45-9708-019B960494DF}">
              <a14:hiddenLine xmlns:a14="http://schemas.microsoft.com/office/drawing/2010/main"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6C52C72-DE31-F449-A4ED-4C594FD91407}" type="datetimeFigureOut">
              <a:rPr lang="en-US" smtClean="0"/>
              <a:pPr/>
              <a:t>3/2/2017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7110761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12" name="Freeform 6"/>
          <p:cNvSpPr>
            <a:spLocks noChangeAspect="1"/>
          </p:cNvSpPr>
          <p:nvPr/>
        </p:nvSpPr>
        <p:spPr bwMode="auto">
          <a:xfrm>
            <a:off x="5752238" y="446089"/>
            <a:ext cx="3391762" cy="5414962"/>
          </a:xfrm>
          <a:custGeom>
            <a:avLst/>
            <a:gdLst/>
            <a:ahLst/>
            <a:cxnLst/>
            <a:rect l="0" t="0" r="r" b="b"/>
            <a:pathLst>
              <a:path w="2879" h="4320">
                <a:moveTo>
                  <a:pt x="183" y="0"/>
                </a:moveTo>
                <a:lnTo>
                  <a:pt x="183" y="1197"/>
                </a:lnTo>
                <a:lnTo>
                  <a:pt x="8" y="1372"/>
                </a:lnTo>
                <a:lnTo>
                  <a:pt x="8" y="1372"/>
                </a:lnTo>
                <a:lnTo>
                  <a:pt x="6" y="1376"/>
                </a:lnTo>
                <a:lnTo>
                  <a:pt x="3" y="1382"/>
                </a:lnTo>
                <a:lnTo>
                  <a:pt x="0" y="1387"/>
                </a:lnTo>
                <a:lnTo>
                  <a:pt x="0" y="1393"/>
                </a:lnTo>
                <a:lnTo>
                  <a:pt x="0" y="1399"/>
                </a:lnTo>
                <a:lnTo>
                  <a:pt x="3" y="1404"/>
                </a:lnTo>
                <a:lnTo>
                  <a:pt x="6" y="1410"/>
                </a:lnTo>
                <a:lnTo>
                  <a:pt x="8" y="1414"/>
                </a:lnTo>
                <a:lnTo>
                  <a:pt x="183" y="1589"/>
                </a:lnTo>
                <a:lnTo>
                  <a:pt x="183" y="4320"/>
                </a:lnTo>
                <a:lnTo>
                  <a:pt x="2879" y="4320"/>
                </a:lnTo>
                <a:lnTo>
                  <a:pt x="2879" y="0"/>
                </a:lnTo>
                <a:lnTo>
                  <a:pt x="183" y="0"/>
                </a:lnTo>
                <a:close/>
              </a:path>
            </a:pathLst>
          </a:custGeom>
          <a:ln/>
          <a:extLst>
            <a:ext uri="{91240B29-F687-4F45-9708-019B960494DF}">
              <a14:hiddenLine xmlns:a14="http://schemas.microsoft.com/office/drawing/2010/main"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9" name="AutoShape 4"/>
          <p:cNvSpPr>
            <a:spLocks noChangeAspect="1" noChangeArrowheads="1" noTextEdit="1"/>
          </p:cNvSpPr>
          <p:nvPr/>
        </p:nvSpPr>
        <p:spPr bwMode="auto">
          <a:xfrm>
            <a:off x="5233988" y="0"/>
            <a:ext cx="3910012" cy="5867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sp>
      <p:sp>
        <p:nvSpPr>
          <p:cNvPr id="2" name="Vertical Title 1"/>
          <p:cNvSpPr>
            <a:spLocks noGrp="1"/>
          </p:cNvSpPr>
          <p:nvPr>
            <p:ph type="title" orient="vert"/>
          </p:nvPr>
        </p:nvSpPr>
        <p:spPr>
          <a:xfrm>
            <a:off x="6137655" y="586171"/>
            <a:ext cx="1701800" cy="513479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04862" y="446089"/>
            <a:ext cx="4947376" cy="5414962"/>
          </a:xfrm>
        </p:spPr>
        <p:txBody>
          <a:bodyPr vert="eaVert" ancho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ED62726E-379B-B349-9EED-81ED093FA806}" type="datetimeFigureOut">
              <a:rPr lang="en-US" smtClean="0"/>
              <a:pPr/>
              <a:t>3/2/2017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67504655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11" name="Freeform 6"/>
          <p:cNvSpPr/>
          <p:nvPr/>
        </p:nvSpPr>
        <p:spPr bwMode="auto">
          <a:xfrm>
            <a:off x="0" y="0"/>
            <a:ext cx="9144000" cy="2185988"/>
          </a:xfrm>
          <a:custGeom>
            <a:avLst/>
            <a:gdLst/>
            <a:ahLst/>
            <a:cxnLst/>
            <a:rect l="0" t="0" r="r" b="b"/>
            <a:pathLst>
              <a:path w="5760" h="1377">
                <a:moveTo>
                  <a:pt x="5760" y="0"/>
                </a:moveTo>
                <a:lnTo>
                  <a:pt x="0" y="0"/>
                </a:lnTo>
                <a:lnTo>
                  <a:pt x="0" y="1189"/>
                </a:lnTo>
                <a:lnTo>
                  <a:pt x="943" y="1189"/>
                </a:lnTo>
                <a:lnTo>
                  <a:pt x="1123" y="1369"/>
                </a:lnTo>
                <a:lnTo>
                  <a:pt x="1123" y="1369"/>
                </a:lnTo>
                <a:lnTo>
                  <a:pt x="1127" y="1371"/>
                </a:lnTo>
                <a:lnTo>
                  <a:pt x="1133" y="1374"/>
                </a:lnTo>
                <a:lnTo>
                  <a:pt x="1139" y="1377"/>
                </a:lnTo>
                <a:lnTo>
                  <a:pt x="1144" y="1377"/>
                </a:lnTo>
                <a:lnTo>
                  <a:pt x="1150" y="1377"/>
                </a:lnTo>
                <a:lnTo>
                  <a:pt x="1155" y="1374"/>
                </a:lnTo>
                <a:lnTo>
                  <a:pt x="1161" y="1371"/>
                </a:lnTo>
                <a:lnTo>
                  <a:pt x="1165" y="1369"/>
                </a:lnTo>
                <a:lnTo>
                  <a:pt x="1345" y="1189"/>
                </a:lnTo>
                <a:lnTo>
                  <a:pt x="5760" y="1189"/>
                </a:lnTo>
                <a:lnTo>
                  <a:pt x="5760" y="0"/>
                </a:lnTo>
                <a:close/>
              </a:path>
            </a:pathLst>
          </a:custGeom>
          <a:ln/>
          <a:extLst>
            <a:ext uri="{91240B29-F687-4F45-9708-019B960494DF}">
              <a14:hiddenLine xmlns:a14="http://schemas.microsoft.com/office/drawing/2010/main"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a:xfrm>
            <a:off x="809997" y="2222287"/>
            <a:ext cx="7524003" cy="363651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B3A1323-8D79-1946-B0D7-40001CF92E9D}" type="datetimeFigureOut">
              <a:rPr lang="en-US" smtClean="0"/>
              <a:pPr/>
              <a:t>3/2/2017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422490878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10" name="Freeform 7"/>
          <p:cNvSpPr/>
          <p:nvPr/>
        </p:nvSpPr>
        <p:spPr bwMode="auto">
          <a:xfrm>
            <a:off x="0" y="0"/>
            <a:ext cx="9144000" cy="5203825"/>
          </a:xfrm>
          <a:custGeom>
            <a:avLst/>
            <a:gdLst/>
            <a:ahLst/>
            <a:cxnLst/>
            <a:rect l="0" t="0" r="r" b="b"/>
            <a:pathLst>
              <a:path w="5760" h="3278">
                <a:moveTo>
                  <a:pt x="0" y="0"/>
                </a:moveTo>
                <a:lnTo>
                  <a:pt x="5760" y="0"/>
                </a:lnTo>
                <a:lnTo>
                  <a:pt x="5760" y="3090"/>
                </a:lnTo>
                <a:lnTo>
                  <a:pt x="4817" y="3090"/>
                </a:lnTo>
                <a:lnTo>
                  <a:pt x="4637" y="3270"/>
                </a:lnTo>
                <a:lnTo>
                  <a:pt x="4637" y="3270"/>
                </a:lnTo>
                <a:lnTo>
                  <a:pt x="4633" y="3272"/>
                </a:lnTo>
                <a:lnTo>
                  <a:pt x="4627" y="3275"/>
                </a:lnTo>
                <a:lnTo>
                  <a:pt x="4621" y="3278"/>
                </a:lnTo>
                <a:lnTo>
                  <a:pt x="4616" y="3278"/>
                </a:lnTo>
                <a:lnTo>
                  <a:pt x="4610" y="3278"/>
                </a:lnTo>
                <a:lnTo>
                  <a:pt x="4605" y="3275"/>
                </a:lnTo>
                <a:lnTo>
                  <a:pt x="4599" y="3272"/>
                </a:lnTo>
                <a:lnTo>
                  <a:pt x="4595" y="3270"/>
                </a:lnTo>
                <a:lnTo>
                  <a:pt x="4415" y="3090"/>
                </a:lnTo>
                <a:lnTo>
                  <a:pt x="0" y="3090"/>
                </a:lnTo>
                <a:lnTo>
                  <a:pt x="0" y="0"/>
                </a:lnTo>
                <a:lnTo>
                  <a:pt x="0" y="0"/>
                </a:lnTo>
                <a:close/>
              </a:path>
            </a:pathLst>
          </a:custGeom>
          <a:ln>
            <a:headEnd/>
            <a:tailEnd/>
          </a:ln>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804863" y="2951396"/>
            <a:ext cx="7526337" cy="1468800"/>
          </a:xfrm>
        </p:spPr>
        <p:txBody>
          <a:bodyPr anchor="b"/>
          <a:lstStyle>
            <a:lvl1pPr algn="r">
              <a:defRPr sz="4800" b="1" cap="none"/>
            </a:lvl1pPr>
          </a:lstStyle>
          <a:p>
            <a:r>
              <a:rPr lang="en-US"/>
              <a:t>Click to edit Master title style</a:t>
            </a:r>
            <a:endParaRPr lang="en-US" dirty="0"/>
          </a:p>
        </p:txBody>
      </p:sp>
      <p:sp>
        <p:nvSpPr>
          <p:cNvPr id="3" name="Text Placeholder 2"/>
          <p:cNvSpPr>
            <a:spLocks noGrp="1"/>
          </p:cNvSpPr>
          <p:nvPr>
            <p:ph type="body" idx="1"/>
          </p:nvPr>
        </p:nvSpPr>
        <p:spPr>
          <a:xfrm>
            <a:off x="804863" y="5281200"/>
            <a:ext cx="7526337" cy="433955"/>
          </a:xfrm>
        </p:spPr>
        <p:txBody>
          <a:bodyPr anchor="t">
            <a:noAutofit/>
          </a:bodyPr>
          <a:lstStyle>
            <a:lvl1pPr marL="0" indent="0" algn="r">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8DFA1846-DA80-1C48-A609-854EA85C59AD}" type="datetimeFigureOut">
              <a:rPr lang="en-US" smtClean="0"/>
              <a:pPr/>
              <a:t>3/2/2017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87854496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Freeform 6"/>
          <p:cNvSpPr/>
          <p:nvPr/>
        </p:nvSpPr>
        <p:spPr bwMode="auto">
          <a:xfrm>
            <a:off x="0" y="0"/>
            <a:ext cx="9144000" cy="2185988"/>
          </a:xfrm>
          <a:custGeom>
            <a:avLst/>
            <a:gdLst/>
            <a:ahLst/>
            <a:cxnLst/>
            <a:rect l="0" t="0" r="r" b="b"/>
            <a:pathLst>
              <a:path w="5760" h="1377">
                <a:moveTo>
                  <a:pt x="5760" y="0"/>
                </a:moveTo>
                <a:lnTo>
                  <a:pt x="0" y="0"/>
                </a:lnTo>
                <a:lnTo>
                  <a:pt x="0" y="1189"/>
                </a:lnTo>
                <a:lnTo>
                  <a:pt x="943" y="1189"/>
                </a:lnTo>
                <a:lnTo>
                  <a:pt x="1123" y="1369"/>
                </a:lnTo>
                <a:lnTo>
                  <a:pt x="1123" y="1369"/>
                </a:lnTo>
                <a:lnTo>
                  <a:pt x="1127" y="1371"/>
                </a:lnTo>
                <a:lnTo>
                  <a:pt x="1133" y="1374"/>
                </a:lnTo>
                <a:lnTo>
                  <a:pt x="1139" y="1377"/>
                </a:lnTo>
                <a:lnTo>
                  <a:pt x="1144" y="1377"/>
                </a:lnTo>
                <a:lnTo>
                  <a:pt x="1150" y="1377"/>
                </a:lnTo>
                <a:lnTo>
                  <a:pt x="1155" y="1374"/>
                </a:lnTo>
                <a:lnTo>
                  <a:pt x="1161" y="1371"/>
                </a:lnTo>
                <a:lnTo>
                  <a:pt x="1165" y="1369"/>
                </a:lnTo>
                <a:lnTo>
                  <a:pt x="1345" y="1189"/>
                </a:lnTo>
                <a:lnTo>
                  <a:pt x="5760" y="1189"/>
                </a:lnTo>
                <a:lnTo>
                  <a:pt x="5760" y="0"/>
                </a:lnTo>
                <a:close/>
              </a:path>
            </a:pathLst>
          </a:custGeom>
          <a:ln/>
          <a:extLst>
            <a:ext uri="{91240B29-F687-4F45-9708-019B960494DF}">
              <a14:hiddenLine xmlns:a14="http://schemas.microsoft.com/office/drawing/2010/main"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809996" y="2222287"/>
            <a:ext cx="3670723" cy="3638763"/>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63280" y="2222287"/>
            <a:ext cx="3670720" cy="3638763"/>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57302355-E14B-8545-A8F8-0FE83CC9D524}" type="datetimeFigureOut">
              <a:rPr lang="en-US" smtClean="0"/>
              <a:pPr/>
              <a:t>3/2/2017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92346471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Freeform 6"/>
          <p:cNvSpPr/>
          <p:nvPr/>
        </p:nvSpPr>
        <p:spPr bwMode="auto">
          <a:xfrm>
            <a:off x="0" y="0"/>
            <a:ext cx="9144000" cy="2185988"/>
          </a:xfrm>
          <a:custGeom>
            <a:avLst/>
            <a:gdLst/>
            <a:ahLst/>
            <a:cxnLst/>
            <a:rect l="0" t="0" r="r" b="b"/>
            <a:pathLst>
              <a:path w="5760" h="1377">
                <a:moveTo>
                  <a:pt x="5760" y="0"/>
                </a:moveTo>
                <a:lnTo>
                  <a:pt x="0" y="0"/>
                </a:lnTo>
                <a:lnTo>
                  <a:pt x="0" y="1189"/>
                </a:lnTo>
                <a:lnTo>
                  <a:pt x="943" y="1189"/>
                </a:lnTo>
                <a:lnTo>
                  <a:pt x="1123" y="1369"/>
                </a:lnTo>
                <a:lnTo>
                  <a:pt x="1123" y="1369"/>
                </a:lnTo>
                <a:lnTo>
                  <a:pt x="1127" y="1371"/>
                </a:lnTo>
                <a:lnTo>
                  <a:pt x="1133" y="1374"/>
                </a:lnTo>
                <a:lnTo>
                  <a:pt x="1139" y="1377"/>
                </a:lnTo>
                <a:lnTo>
                  <a:pt x="1144" y="1377"/>
                </a:lnTo>
                <a:lnTo>
                  <a:pt x="1150" y="1377"/>
                </a:lnTo>
                <a:lnTo>
                  <a:pt x="1155" y="1374"/>
                </a:lnTo>
                <a:lnTo>
                  <a:pt x="1161" y="1371"/>
                </a:lnTo>
                <a:lnTo>
                  <a:pt x="1165" y="1369"/>
                </a:lnTo>
                <a:lnTo>
                  <a:pt x="1345" y="1189"/>
                </a:lnTo>
                <a:lnTo>
                  <a:pt x="5760" y="1189"/>
                </a:lnTo>
                <a:lnTo>
                  <a:pt x="5760" y="0"/>
                </a:lnTo>
                <a:close/>
              </a:path>
            </a:pathLst>
          </a:custGeom>
          <a:ln/>
          <a:extLst>
            <a:ext uri="{91240B29-F687-4F45-9708-019B960494DF}">
              <a14:hiddenLine xmlns:a14="http://schemas.microsoft.com/office/drawing/2010/main"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809996" y="2174875"/>
            <a:ext cx="3670723" cy="576262"/>
          </a:xfrm>
        </p:spPr>
        <p:txBody>
          <a:bodyPr anchor="b">
            <a:noAutofit/>
          </a:bodyPr>
          <a:lstStyle>
            <a:lvl1pPr marL="0" indent="0" algn="ctr">
              <a:buNone/>
              <a:defRPr sz="20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09996" y="2751137"/>
            <a:ext cx="3687391" cy="3109913"/>
          </a:xfrm>
        </p:spPr>
        <p:txBody>
          <a:bodyPr anchor="t">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63280" y="2174875"/>
            <a:ext cx="3670720" cy="576262"/>
          </a:xfrm>
        </p:spPr>
        <p:txBody>
          <a:bodyPr anchor="b">
            <a:noAutofit/>
          </a:bodyPr>
          <a:lstStyle>
            <a:lvl1pPr marL="0" indent="0" algn="ctr">
              <a:buNone/>
              <a:defRPr sz="20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4663280" y="2751137"/>
            <a:ext cx="3670720" cy="3109913"/>
          </a:xfrm>
        </p:spPr>
        <p:txBody>
          <a:bodyPr anchor="t">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02640F58-564D-2B4F-AE67-E407BA4FCF45}" type="datetimeFigureOut">
              <a:rPr lang="en-US" smtClean="0"/>
              <a:pPr/>
              <a:t>3/2/2017</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77422167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6" name="Freeform 6"/>
          <p:cNvSpPr/>
          <p:nvPr/>
        </p:nvSpPr>
        <p:spPr bwMode="auto">
          <a:xfrm>
            <a:off x="0" y="0"/>
            <a:ext cx="9144000" cy="2185988"/>
          </a:xfrm>
          <a:custGeom>
            <a:avLst/>
            <a:gdLst/>
            <a:ahLst/>
            <a:cxnLst/>
            <a:rect l="0" t="0" r="r" b="b"/>
            <a:pathLst>
              <a:path w="5760" h="1377">
                <a:moveTo>
                  <a:pt x="5760" y="0"/>
                </a:moveTo>
                <a:lnTo>
                  <a:pt x="0" y="0"/>
                </a:lnTo>
                <a:lnTo>
                  <a:pt x="0" y="1189"/>
                </a:lnTo>
                <a:lnTo>
                  <a:pt x="943" y="1189"/>
                </a:lnTo>
                <a:lnTo>
                  <a:pt x="1123" y="1369"/>
                </a:lnTo>
                <a:lnTo>
                  <a:pt x="1123" y="1369"/>
                </a:lnTo>
                <a:lnTo>
                  <a:pt x="1127" y="1371"/>
                </a:lnTo>
                <a:lnTo>
                  <a:pt x="1133" y="1374"/>
                </a:lnTo>
                <a:lnTo>
                  <a:pt x="1139" y="1377"/>
                </a:lnTo>
                <a:lnTo>
                  <a:pt x="1144" y="1377"/>
                </a:lnTo>
                <a:lnTo>
                  <a:pt x="1150" y="1377"/>
                </a:lnTo>
                <a:lnTo>
                  <a:pt x="1155" y="1374"/>
                </a:lnTo>
                <a:lnTo>
                  <a:pt x="1161" y="1371"/>
                </a:lnTo>
                <a:lnTo>
                  <a:pt x="1165" y="1369"/>
                </a:lnTo>
                <a:lnTo>
                  <a:pt x="1345" y="1189"/>
                </a:lnTo>
                <a:lnTo>
                  <a:pt x="5760" y="1189"/>
                </a:lnTo>
                <a:lnTo>
                  <a:pt x="5760" y="0"/>
                </a:lnTo>
                <a:close/>
              </a:path>
            </a:pathLst>
          </a:custGeom>
          <a:ln/>
          <a:extLst>
            <a:ext uri="{91240B29-F687-4F45-9708-019B960494DF}">
              <a14:hiddenLine xmlns:a14="http://schemas.microsoft.com/office/drawing/2010/main"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F13A34C8-038E-2045-AF43-DF7DBB8E0E9E}" type="datetimeFigureOut">
              <a:rPr lang="en-US" smtClean="0"/>
              <a:pPr/>
              <a:t>3/2/2017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8321625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818C68F-D26B-8F47-958C-23B49CF8A634}" type="datetimeFigureOut">
              <a:rPr lang="en-US" smtClean="0"/>
              <a:pPr/>
              <a:t>3/2/2017</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75208831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12" name="Freeform 6"/>
          <p:cNvSpPr>
            <a:spLocks noChangeAspect="1"/>
          </p:cNvSpPr>
          <p:nvPr/>
        </p:nvSpPr>
        <p:spPr bwMode="auto">
          <a:xfrm>
            <a:off x="804863" y="446086"/>
            <a:ext cx="2660650" cy="1814651"/>
          </a:xfrm>
          <a:custGeom>
            <a:avLst/>
            <a:gdLst/>
            <a:ahLst/>
            <a:cxnLst/>
            <a:rect l="0" t="0" r="r" b="b"/>
            <a:pathLst>
              <a:path w="3384" h="2308">
                <a:moveTo>
                  <a:pt x="3340" y="0"/>
                </a:moveTo>
                <a:lnTo>
                  <a:pt x="44" y="0"/>
                </a:lnTo>
                <a:lnTo>
                  <a:pt x="44" y="0"/>
                </a:lnTo>
                <a:lnTo>
                  <a:pt x="34" y="0"/>
                </a:lnTo>
                <a:lnTo>
                  <a:pt x="26" y="4"/>
                </a:lnTo>
                <a:lnTo>
                  <a:pt x="20" y="8"/>
                </a:lnTo>
                <a:lnTo>
                  <a:pt x="12" y="12"/>
                </a:lnTo>
                <a:lnTo>
                  <a:pt x="8" y="20"/>
                </a:lnTo>
                <a:lnTo>
                  <a:pt x="4" y="26"/>
                </a:lnTo>
                <a:lnTo>
                  <a:pt x="0" y="34"/>
                </a:lnTo>
                <a:lnTo>
                  <a:pt x="0" y="44"/>
                </a:lnTo>
                <a:lnTo>
                  <a:pt x="0" y="2076"/>
                </a:lnTo>
                <a:lnTo>
                  <a:pt x="0" y="2076"/>
                </a:lnTo>
                <a:lnTo>
                  <a:pt x="0" y="2086"/>
                </a:lnTo>
                <a:lnTo>
                  <a:pt x="4" y="2094"/>
                </a:lnTo>
                <a:lnTo>
                  <a:pt x="8" y="2100"/>
                </a:lnTo>
                <a:lnTo>
                  <a:pt x="12" y="2108"/>
                </a:lnTo>
                <a:lnTo>
                  <a:pt x="20" y="2112"/>
                </a:lnTo>
                <a:lnTo>
                  <a:pt x="26" y="2116"/>
                </a:lnTo>
                <a:lnTo>
                  <a:pt x="34" y="2120"/>
                </a:lnTo>
                <a:lnTo>
                  <a:pt x="44" y="2120"/>
                </a:lnTo>
                <a:lnTo>
                  <a:pt x="474" y="2120"/>
                </a:lnTo>
                <a:lnTo>
                  <a:pt x="650" y="2296"/>
                </a:lnTo>
                <a:lnTo>
                  <a:pt x="650" y="2296"/>
                </a:lnTo>
                <a:lnTo>
                  <a:pt x="656" y="2300"/>
                </a:lnTo>
                <a:lnTo>
                  <a:pt x="664" y="2304"/>
                </a:lnTo>
                <a:lnTo>
                  <a:pt x="672" y="2308"/>
                </a:lnTo>
                <a:lnTo>
                  <a:pt x="680" y="2308"/>
                </a:lnTo>
                <a:lnTo>
                  <a:pt x="688" y="2308"/>
                </a:lnTo>
                <a:lnTo>
                  <a:pt x="696" y="2304"/>
                </a:lnTo>
                <a:lnTo>
                  <a:pt x="704" y="2300"/>
                </a:lnTo>
                <a:lnTo>
                  <a:pt x="710" y="2296"/>
                </a:lnTo>
                <a:lnTo>
                  <a:pt x="886" y="2120"/>
                </a:lnTo>
                <a:lnTo>
                  <a:pt x="3340" y="2120"/>
                </a:lnTo>
                <a:lnTo>
                  <a:pt x="3340" y="2120"/>
                </a:lnTo>
                <a:lnTo>
                  <a:pt x="3350" y="2120"/>
                </a:lnTo>
                <a:lnTo>
                  <a:pt x="3358" y="2116"/>
                </a:lnTo>
                <a:lnTo>
                  <a:pt x="3364" y="2112"/>
                </a:lnTo>
                <a:lnTo>
                  <a:pt x="3372" y="2108"/>
                </a:lnTo>
                <a:lnTo>
                  <a:pt x="3376" y="2100"/>
                </a:lnTo>
                <a:lnTo>
                  <a:pt x="3380" y="2094"/>
                </a:lnTo>
                <a:lnTo>
                  <a:pt x="3384" y="2086"/>
                </a:lnTo>
                <a:lnTo>
                  <a:pt x="3384" y="2076"/>
                </a:lnTo>
                <a:lnTo>
                  <a:pt x="3384" y="44"/>
                </a:lnTo>
                <a:lnTo>
                  <a:pt x="3384" y="44"/>
                </a:lnTo>
                <a:lnTo>
                  <a:pt x="3384" y="34"/>
                </a:lnTo>
                <a:lnTo>
                  <a:pt x="3380" y="26"/>
                </a:lnTo>
                <a:lnTo>
                  <a:pt x="3376" y="20"/>
                </a:lnTo>
                <a:lnTo>
                  <a:pt x="3372" y="12"/>
                </a:lnTo>
                <a:lnTo>
                  <a:pt x="3364" y="8"/>
                </a:lnTo>
                <a:lnTo>
                  <a:pt x="3358" y="4"/>
                </a:lnTo>
                <a:lnTo>
                  <a:pt x="3350" y="0"/>
                </a:lnTo>
                <a:lnTo>
                  <a:pt x="3340" y="0"/>
                </a:lnTo>
                <a:lnTo>
                  <a:pt x="3340" y="0"/>
                </a:lnTo>
                <a:close/>
              </a:path>
            </a:pathLst>
          </a:custGeom>
          <a:ln/>
          <a:extLst>
            <a:ext uri="{91240B29-F687-4F45-9708-019B960494DF}">
              <a14:hiddenLine xmlns:a14="http://schemas.microsoft.com/office/drawing/2010/main"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804863" y="446088"/>
            <a:ext cx="2660650" cy="1618396"/>
          </a:xfrm>
        </p:spPr>
        <p:txBody>
          <a:bodyPr anchor="b"/>
          <a:lstStyle>
            <a:lvl1pPr algn="l">
              <a:defRPr sz="2000" b="1"/>
            </a:lvl1pPr>
          </a:lstStyle>
          <a:p>
            <a:r>
              <a:rPr lang="en-US"/>
              <a:t>Click to edit Master title style</a:t>
            </a:r>
            <a:endParaRPr lang="en-US" dirty="0"/>
          </a:p>
        </p:txBody>
      </p:sp>
      <p:sp>
        <p:nvSpPr>
          <p:cNvPr id="3" name="Content Placeholder 2"/>
          <p:cNvSpPr>
            <a:spLocks noGrp="1"/>
          </p:cNvSpPr>
          <p:nvPr>
            <p:ph idx="1"/>
          </p:nvPr>
        </p:nvSpPr>
        <p:spPr>
          <a:xfrm>
            <a:off x="3641724" y="446087"/>
            <a:ext cx="4689475" cy="5414963"/>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04863" y="2260737"/>
            <a:ext cx="2660650" cy="3600311"/>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D0DF5E60-9974-AC48-9591-99C2BB44B7CF}" type="datetimeFigureOut">
              <a:rPr lang="en-US" smtClean="0"/>
              <a:pPr/>
              <a:t>3/2/2017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28848778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09996" y="727521"/>
            <a:ext cx="3501548" cy="1617163"/>
          </a:xfrm>
        </p:spPr>
        <p:txBody>
          <a:bodyPr anchor="b">
            <a:normAutofit/>
          </a:bodyPr>
          <a:lstStyle>
            <a:lvl1pPr algn="l">
              <a:defRPr sz="2400" b="0"/>
            </a:lvl1pPr>
          </a:lstStyle>
          <a:p>
            <a:r>
              <a:rPr lang="en-US"/>
              <a:t>Click to edit Master title style</a:t>
            </a:r>
            <a:endParaRPr lang="en-US" dirty="0"/>
          </a:p>
        </p:txBody>
      </p:sp>
      <p:sp>
        <p:nvSpPr>
          <p:cNvPr id="9" name="Picture Placeholder 11"/>
          <p:cNvSpPr>
            <a:spLocks noGrp="1" noChangeAspect="1"/>
          </p:cNvSpPr>
          <p:nvPr>
            <p:ph type="pic" sz="quarter" idx="13"/>
          </p:nvPr>
        </p:nvSpPr>
        <p:spPr bwMode="auto">
          <a:xfrm>
            <a:off x="4573588" y="0"/>
            <a:ext cx="4570412" cy="6858000"/>
          </a:xfrm>
          <a:custGeom>
            <a:avLst/>
            <a:gdLst/>
            <a:ahLst/>
            <a:cxnLst/>
            <a:rect l="0" t="0" r="r" b="b"/>
            <a:pathLst>
              <a:path w="2879" h="4320">
                <a:moveTo>
                  <a:pt x="183" y="0"/>
                </a:moveTo>
                <a:lnTo>
                  <a:pt x="183" y="1197"/>
                </a:lnTo>
                <a:lnTo>
                  <a:pt x="8" y="1372"/>
                </a:lnTo>
                <a:lnTo>
                  <a:pt x="8" y="1372"/>
                </a:lnTo>
                <a:lnTo>
                  <a:pt x="6" y="1376"/>
                </a:lnTo>
                <a:lnTo>
                  <a:pt x="3" y="1382"/>
                </a:lnTo>
                <a:lnTo>
                  <a:pt x="0" y="1387"/>
                </a:lnTo>
                <a:lnTo>
                  <a:pt x="0" y="1393"/>
                </a:lnTo>
                <a:lnTo>
                  <a:pt x="0" y="1399"/>
                </a:lnTo>
                <a:lnTo>
                  <a:pt x="3" y="1404"/>
                </a:lnTo>
                <a:lnTo>
                  <a:pt x="6" y="1410"/>
                </a:lnTo>
                <a:lnTo>
                  <a:pt x="8" y="1414"/>
                </a:lnTo>
                <a:lnTo>
                  <a:pt x="183" y="1589"/>
                </a:lnTo>
                <a:lnTo>
                  <a:pt x="183" y="4320"/>
                </a:lnTo>
                <a:lnTo>
                  <a:pt x="2879" y="4320"/>
                </a:lnTo>
                <a:lnTo>
                  <a:pt x="2879" y="0"/>
                </a:lnTo>
                <a:lnTo>
                  <a:pt x="183" y="0"/>
                </a:lnTo>
                <a:close/>
              </a:path>
            </a:pathLst>
          </a:custGeom>
          <a:noFill/>
          <a:ln w="9525">
            <a:solidFill>
              <a:schemeClr val="tx2"/>
            </a:solidFill>
            <a:round/>
            <a:headEnd/>
            <a:tailEnd/>
          </a:ln>
          <a:effectLst/>
        </p:spPr>
        <p:txBody>
          <a:bodyPr wrap="square" numCol="1" anchor="t" anchorCtr="0" compatLnSpc="1">
            <a:prstTxWarp prst="textNoShape">
              <a:avLst/>
            </a:prstTxWarp>
            <a:normAutofit/>
          </a:bodyPr>
          <a:lstStyle>
            <a:lvl1pPr algn="ctr">
              <a:buFontTx/>
              <a:buNone/>
              <a:defRPr sz="1400"/>
            </a:lvl1pPr>
          </a:lstStyle>
          <a:p>
            <a:r>
              <a:rPr lang="en-US" dirty="0"/>
              <a:t>Click icon to add picture</a:t>
            </a:r>
          </a:p>
        </p:txBody>
      </p:sp>
      <p:sp>
        <p:nvSpPr>
          <p:cNvPr id="4" name="Text Placeholder 3"/>
          <p:cNvSpPr>
            <a:spLocks noGrp="1"/>
          </p:cNvSpPr>
          <p:nvPr>
            <p:ph type="body" sz="half" idx="2"/>
          </p:nvPr>
        </p:nvSpPr>
        <p:spPr>
          <a:xfrm>
            <a:off x="809996" y="2344684"/>
            <a:ext cx="3501548" cy="3516365"/>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a:xfrm>
            <a:off x="2914357" y="6041361"/>
            <a:ext cx="732659" cy="365125"/>
          </a:xfrm>
        </p:spPr>
        <p:txBody>
          <a:bodyPr/>
          <a:lstStyle/>
          <a:p>
            <a:fld id="{18C79C5D-2A6F-F04D-97DA-BEF2467B64E4}" type="datetimeFigureOut">
              <a:rPr lang="en-US" smtClean="0"/>
              <a:pPr/>
              <a:t>3/2/2017</a:t>
            </a:fld>
            <a:endParaRPr lang="en-US" dirty="0"/>
          </a:p>
        </p:txBody>
      </p:sp>
      <p:sp>
        <p:nvSpPr>
          <p:cNvPr id="6" name="Footer Placeholder 5"/>
          <p:cNvSpPr>
            <a:spLocks noGrp="1"/>
          </p:cNvSpPr>
          <p:nvPr>
            <p:ph type="ftr" sz="quarter" idx="11"/>
          </p:nvPr>
        </p:nvSpPr>
        <p:spPr>
          <a:xfrm>
            <a:off x="442797" y="6041361"/>
            <a:ext cx="2471560" cy="365125"/>
          </a:xfrm>
        </p:spPr>
        <p:txBody>
          <a:bodyPr/>
          <a:lstStyle/>
          <a:p>
            <a:endParaRPr lang="en-US" dirty="0"/>
          </a:p>
        </p:txBody>
      </p:sp>
      <p:sp>
        <p:nvSpPr>
          <p:cNvPr id="7" name="Slide Number Placeholder 6"/>
          <p:cNvSpPr>
            <a:spLocks noGrp="1"/>
          </p:cNvSpPr>
          <p:nvPr>
            <p:ph type="sldNum" sz="quarter" idx="12"/>
          </p:nvPr>
        </p:nvSpPr>
        <p:spPr>
          <a:xfrm>
            <a:off x="3647017" y="5915887"/>
            <a:ext cx="796616" cy="490599"/>
          </a:xfrm>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89455863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09997" y="447188"/>
            <a:ext cx="7524003" cy="970450"/>
          </a:xfrm>
          <a:prstGeom prst="rect">
            <a:avLst/>
          </a:prstGeom>
          <a:effectLst>
            <a:outerShdw blurRad="50800" dir="14400000">
              <a:srgbClr val="000000">
                <a:alpha val="60000"/>
              </a:srgbClr>
            </a:outerShdw>
          </a:effectLst>
        </p:spPr>
        <p:txBody>
          <a:bodyPr vert="horz" lIns="91440" tIns="45720" rIns="91440" bIns="45720" rtlCol="0" anchor="b">
            <a:noAutofit/>
          </a:bodyPr>
          <a:lstStyle/>
          <a:p>
            <a:r>
              <a:rPr lang="en-US"/>
              <a:t>Click to edit Master title style</a:t>
            </a:r>
            <a:endParaRPr lang="en-US" dirty="0"/>
          </a:p>
        </p:txBody>
      </p:sp>
      <p:sp>
        <p:nvSpPr>
          <p:cNvPr id="3" name="Text Placeholder 2"/>
          <p:cNvSpPr>
            <a:spLocks noGrp="1"/>
          </p:cNvSpPr>
          <p:nvPr>
            <p:ph type="body" idx="1"/>
          </p:nvPr>
        </p:nvSpPr>
        <p:spPr>
          <a:xfrm>
            <a:off x="809997" y="2184400"/>
            <a:ext cx="7524003" cy="3674397"/>
          </a:xfrm>
          <a:prstGeom prst="rect">
            <a:avLst/>
          </a:prstGeom>
          <a:effectLst>
            <a:outerShdw blurRad="50800" dir="14400000">
              <a:srgbClr val="000000">
                <a:alpha val="40000"/>
              </a:srgbClr>
            </a:outerShdw>
          </a:effectLst>
        </p:spPr>
        <p:txBody>
          <a:bodyPr vert="horz" lIns="91440" tIns="45720" rIns="91440" bIns="45720" rtlCol="0" anchor="ct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Footer Placeholder 4"/>
          <p:cNvSpPr>
            <a:spLocks noGrp="1"/>
          </p:cNvSpPr>
          <p:nvPr>
            <p:ph type="ftr" sz="quarter" idx="3"/>
          </p:nvPr>
        </p:nvSpPr>
        <p:spPr>
          <a:xfrm>
            <a:off x="442797" y="6041361"/>
            <a:ext cx="6289532" cy="365125"/>
          </a:xfrm>
          <a:prstGeom prst="rect">
            <a:avLst/>
          </a:prstGeom>
        </p:spPr>
        <p:txBody>
          <a:bodyPr vert="horz" lIns="91440" tIns="45720" rIns="91440" bIns="45720" rtlCol="0" anchor="b"/>
          <a:lstStyle>
            <a:lvl1pPr algn="l">
              <a:defRPr sz="900">
                <a:solidFill>
                  <a:schemeClr val="tx1"/>
                </a:solidFill>
              </a:defRPr>
            </a:lvl1pPr>
          </a:lstStyle>
          <a:p>
            <a:endParaRPr lang="en-US" dirty="0"/>
          </a:p>
        </p:txBody>
      </p:sp>
      <p:sp>
        <p:nvSpPr>
          <p:cNvPr id="4" name="Date Placeholder 3"/>
          <p:cNvSpPr>
            <a:spLocks noGrp="1"/>
          </p:cNvSpPr>
          <p:nvPr>
            <p:ph type="dt" sz="half" idx="2"/>
          </p:nvPr>
        </p:nvSpPr>
        <p:spPr>
          <a:xfrm>
            <a:off x="6911422" y="6041361"/>
            <a:ext cx="993161" cy="365125"/>
          </a:xfrm>
          <a:prstGeom prst="rect">
            <a:avLst/>
          </a:prstGeom>
        </p:spPr>
        <p:txBody>
          <a:bodyPr vert="horz" lIns="91440" tIns="45720" rIns="91440" bIns="45720" rtlCol="0" anchor="b"/>
          <a:lstStyle>
            <a:lvl1pPr algn="r">
              <a:defRPr sz="900">
                <a:solidFill>
                  <a:schemeClr val="tx1"/>
                </a:solidFill>
              </a:defRPr>
            </a:lvl1pPr>
          </a:lstStyle>
          <a:p>
            <a:fld id="{09B482E8-6E0E-1B4F-B1FD-C69DB9E858D9}" type="datetimeFigureOut">
              <a:rPr lang="en-US" smtClean="0"/>
              <a:pPr/>
              <a:t>3/2/2017</a:t>
            </a:fld>
            <a:endParaRPr lang="en-US" dirty="0"/>
          </a:p>
        </p:txBody>
      </p:sp>
      <p:sp>
        <p:nvSpPr>
          <p:cNvPr id="6" name="Slide Number Placeholder 5"/>
          <p:cNvSpPr>
            <a:spLocks noGrp="1"/>
          </p:cNvSpPr>
          <p:nvPr>
            <p:ph type="sldNum" sz="quarter" idx="4"/>
          </p:nvPr>
        </p:nvSpPr>
        <p:spPr>
          <a:xfrm>
            <a:off x="7904584" y="5915887"/>
            <a:ext cx="796616" cy="490599"/>
          </a:xfrm>
          <a:prstGeom prst="rect">
            <a:avLst/>
          </a:prstGeom>
        </p:spPr>
        <p:txBody>
          <a:bodyPr vert="horz" lIns="91440" tIns="45720" rIns="91440" bIns="10800" rtlCol="0" anchor="b"/>
          <a:lstStyle>
            <a:lvl1pPr algn="r">
              <a:defRPr sz="2000">
                <a:solidFill>
                  <a:schemeClr val="accent1"/>
                </a:solidFill>
              </a:defRPr>
            </a:lvl1p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390235878"/>
      </p:ext>
    </p:extLst>
  </p:cSld>
  <p:clrMap bg1="dk1" tx1="lt1" bg2="dk2" tx2="lt2" accent1="accent1" accent2="accent2" accent3="accent3" accent4="accent4" accent5="accent5" accent6="accent6" hlink="hlink" folHlink="folHlink"/>
  <p:sldLayoutIdLst>
    <p:sldLayoutId id="2147483668" r:id="rId1"/>
    <p:sldLayoutId id="2147483669" r:id="rId2"/>
    <p:sldLayoutId id="2147483670" r:id="rId3"/>
    <p:sldLayoutId id="2147483671" r:id="rId4"/>
    <p:sldLayoutId id="2147483672" r:id="rId5"/>
    <p:sldLayoutId id="2147483673" r:id="rId6"/>
    <p:sldLayoutId id="2147483674" r:id="rId7"/>
    <p:sldLayoutId id="2147483675" r:id="rId8"/>
    <p:sldLayoutId id="2147483676" r:id="rId9"/>
    <p:sldLayoutId id="2147483677" r:id="rId10"/>
    <p:sldLayoutId id="2147483678" r:id="rId11"/>
    <p:sldLayoutId id="2147483679" r:id="rId12"/>
    <p:sldLayoutId id="2147483680" r:id="rId13"/>
    <p:sldLayoutId id="2147483681" r:id="rId14"/>
  </p:sldLayoutIdLst>
  <p:hf sldNum="0" hdr="0" ftr="0" dt="0"/>
  <p:txStyles>
    <p:titleStyle>
      <a:lvl1pPr algn="l" defTabSz="457200" rtl="0" eaLnBrk="1" latinLnBrk="0" hangingPunct="1">
        <a:spcBef>
          <a:spcPct val="0"/>
        </a:spcBef>
        <a:buNone/>
        <a:defRPr sz="4000" b="1" kern="1200">
          <a:solidFill>
            <a:srgbClr val="FEFEFE"/>
          </a:solidFill>
          <a:latin typeface="+mj-lt"/>
          <a:ea typeface="+mj-ea"/>
          <a:cs typeface="Trebuchet M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ct val="20000"/>
        </a:spcBef>
        <a:spcAft>
          <a:spcPts val="600"/>
        </a:spcAft>
        <a:buClr>
          <a:schemeClr val="accent1"/>
        </a:buClr>
        <a:buFont typeface="Wingdings 2" charset="2"/>
        <a:buChar char=""/>
        <a:defRPr sz="1800" kern="1200">
          <a:solidFill>
            <a:schemeClr val="tx1"/>
          </a:solidFill>
          <a:latin typeface="+mn-lt"/>
          <a:ea typeface="+mn-ea"/>
          <a:cs typeface="+mn-cs"/>
        </a:defRPr>
      </a:lvl1pPr>
      <a:lvl2pPr marL="742950" indent="-285750" algn="l" defTabSz="457200" rtl="0" eaLnBrk="1" latinLnBrk="0" hangingPunct="1">
        <a:spcBef>
          <a:spcPct val="20000"/>
        </a:spcBef>
        <a:spcAft>
          <a:spcPts val="600"/>
        </a:spcAft>
        <a:buClr>
          <a:schemeClr val="accent1"/>
        </a:buClr>
        <a:buFont typeface="Wingdings 2" charset="2"/>
        <a:buChar char=""/>
        <a:defRPr sz="1600" kern="1200">
          <a:solidFill>
            <a:schemeClr val="tx1"/>
          </a:solidFill>
          <a:latin typeface="+mn-lt"/>
          <a:ea typeface="+mn-ea"/>
          <a:cs typeface="+mn-cs"/>
        </a:defRPr>
      </a:lvl2pPr>
      <a:lvl3pPr marL="1143000" indent="-228600" algn="l" defTabSz="457200" rtl="0" eaLnBrk="1" latinLnBrk="0" hangingPunct="1">
        <a:spcBef>
          <a:spcPct val="20000"/>
        </a:spcBef>
        <a:spcAft>
          <a:spcPts val="600"/>
        </a:spcAft>
        <a:buClr>
          <a:schemeClr val="accent1"/>
        </a:buClr>
        <a:buFont typeface="Wingdings 2" charset="2"/>
        <a:buChar char=""/>
        <a:defRPr sz="1400" kern="1200">
          <a:solidFill>
            <a:schemeClr val="tx1"/>
          </a:solidFill>
          <a:latin typeface="+mn-lt"/>
          <a:ea typeface="+mn-ea"/>
          <a:cs typeface="+mn-cs"/>
        </a:defRPr>
      </a:lvl3pPr>
      <a:lvl4pPr marL="16002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4pPr>
      <a:lvl5pPr marL="20574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5pPr>
      <a:lvl6pPr marL="24000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6pPr>
      <a:lvl7pPr marL="28000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7pPr>
      <a:lvl8pPr marL="32000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8pPr>
      <a:lvl9pPr marL="36000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11.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image" Target="../media/image14.png"/><Relationship Id="rId1" Type="http://schemas.openxmlformats.org/officeDocument/2006/relationships/slideLayout" Target="../slideLayouts/slideLayout2.xml"/><Relationship Id="rId4" Type="http://schemas.openxmlformats.org/officeDocument/2006/relationships/image" Target="../media/image16.png"/></Relationships>
</file>

<file path=ppt/slides/_rels/slide12.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14.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2.xml"/><Relationship Id="rId5" Type="http://schemas.openxmlformats.org/officeDocument/2006/relationships/image" Target="../media/image22.emf"/><Relationship Id="rId4" Type="http://schemas.openxmlformats.org/officeDocument/2006/relationships/image" Target="../media/image21.png"/></Relationships>
</file>

<file path=ppt/slides/_rels/slide15.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image" Target="../media/image27.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chart" Target="../charts/chart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image" Target="../media/image32.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chart" Target="../charts/chart6.xml"/><Relationship Id="rId2" Type="http://schemas.openxmlformats.org/officeDocument/2006/relationships/chart" Target="../charts/chart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8" Type="http://schemas.openxmlformats.org/officeDocument/2006/relationships/diagramLayout" Target="../diagrams/layout2.xml"/><Relationship Id="rId3" Type="http://schemas.openxmlformats.org/officeDocument/2006/relationships/diagramLayout" Target="../diagrams/layout1.xml"/><Relationship Id="rId7" Type="http://schemas.openxmlformats.org/officeDocument/2006/relationships/diagramData" Target="../diagrams/data2.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11" Type="http://schemas.microsoft.com/office/2007/relationships/diagramDrawing" Target="../diagrams/drawing2.xml"/><Relationship Id="rId5" Type="http://schemas.openxmlformats.org/officeDocument/2006/relationships/diagramColors" Target="../diagrams/colors1.xml"/><Relationship Id="rId10" Type="http://schemas.openxmlformats.org/officeDocument/2006/relationships/diagramColors" Target="../diagrams/colors2.xml"/><Relationship Id="rId4" Type="http://schemas.openxmlformats.org/officeDocument/2006/relationships/diagramQuickStyle" Target="../diagrams/quickStyle1.xml"/><Relationship Id="rId9" Type="http://schemas.openxmlformats.org/officeDocument/2006/relationships/diagramQuickStyle" Target="../diagrams/quickStyle2.xml"/></Relationships>
</file>

<file path=ppt/slides/_rels/slide5.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image" Target="../media/image6.jpg"/><Relationship Id="rId1" Type="http://schemas.openxmlformats.org/officeDocument/2006/relationships/slideLayout" Target="../slideLayouts/slideLayout2.xml"/><Relationship Id="rId6" Type="http://schemas.openxmlformats.org/officeDocument/2006/relationships/image" Target="../media/image10.jpg"/><Relationship Id="rId5" Type="http://schemas.openxmlformats.org/officeDocument/2006/relationships/image" Target="../media/image9.jpg"/><Relationship Id="rId4" Type="http://schemas.openxmlformats.org/officeDocument/2006/relationships/image" Target="../media/image8.jpeg"/></Relationships>
</file>

<file path=ppt/slides/_rels/slide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2.xml"/><Relationship Id="rId4" Type="http://schemas.openxmlformats.org/officeDocument/2006/relationships/image" Target="../media/image1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808831" y="1305098"/>
            <a:ext cx="7526338" cy="2233949"/>
          </a:xfrm>
        </p:spPr>
        <p:txBody>
          <a:bodyPr/>
          <a:lstStyle/>
          <a:p>
            <a:pPr algn="ctr"/>
            <a:r>
              <a:rPr lang="en-US" sz="3300" dirty="0"/>
              <a:t>Role of Technology Selection in Supporting Collaboration and Communication in Globally Distributed Virtual teams</a:t>
            </a:r>
          </a:p>
        </p:txBody>
      </p:sp>
      <p:sp>
        <p:nvSpPr>
          <p:cNvPr id="3" name="Subtitle 2"/>
          <p:cNvSpPr>
            <a:spLocks noGrp="1"/>
          </p:cNvSpPr>
          <p:nvPr>
            <p:ph type="subTitle" idx="1"/>
          </p:nvPr>
        </p:nvSpPr>
        <p:spPr>
          <a:xfrm>
            <a:off x="808831" y="5412668"/>
            <a:ext cx="2503538" cy="326231"/>
          </a:xfrm>
        </p:spPr>
        <p:txBody>
          <a:bodyPr>
            <a:normAutofit fontScale="70000" lnSpcReduction="20000"/>
          </a:bodyPr>
          <a:lstStyle/>
          <a:p>
            <a:r>
              <a:rPr lang="en-US" dirty="0"/>
              <a:t>Presented by: Nishant Bordia</a:t>
            </a:r>
          </a:p>
        </p:txBody>
      </p:sp>
      <p:sp>
        <p:nvSpPr>
          <p:cNvPr id="4" name="Subtitle 2"/>
          <p:cNvSpPr txBox="1">
            <a:spLocks/>
          </p:cNvSpPr>
          <p:nvPr/>
        </p:nvSpPr>
        <p:spPr>
          <a:xfrm>
            <a:off x="5091797" y="5412668"/>
            <a:ext cx="3243372" cy="921014"/>
          </a:xfrm>
          <a:prstGeom prst="rect">
            <a:avLst/>
          </a:prstGeom>
          <a:effectLst>
            <a:outerShdw blurRad="50800" dir="14400000">
              <a:srgbClr val="000000">
                <a:alpha val="40000"/>
              </a:srgbClr>
            </a:outerShdw>
          </a:effectLst>
        </p:spPr>
        <p:txBody>
          <a:bodyPr vert="horz" lIns="68580" tIns="34290" rIns="68580" bIns="34290" rtlCol="0" anchor="t">
            <a:normAutofit/>
          </a:bodyPr>
          <a:lstStyle>
            <a:lvl1pPr marL="0" indent="0" algn="l" defTabSz="457200" rtl="0" eaLnBrk="1" latinLnBrk="0" hangingPunct="1">
              <a:spcBef>
                <a:spcPct val="20000"/>
              </a:spcBef>
              <a:spcAft>
                <a:spcPts val="600"/>
              </a:spcAft>
              <a:buClr>
                <a:schemeClr val="accent1"/>
              </a:buClr>
              <a:buFont typeface="Wingdings 2" charset="2"/>
              <a:buNone/>
              <a:defRPr sz="1800" kern="1200">
                <a:solidFill>
                  <a:schemeClr val="tx1"/>
                </a:solidFill>
                <a:latin typeface="+mn-lt"/>
                <a:ea typeface="+mn-ea"/>
                <a:cs typeface="+mn-cs"/>
              </a:defRPr>
            </a:lvl1pPr>
            <a:lvl2pPr marL="457200" indent="0" algn="ctr" defTabSz="457200" rtl="0" eaLnBrk="1" latinLnBrk="0" hangingPunct="1">
              <a:spcBef>
                <a:spcPct val="20000"/>
              </a:spcBef>
              <a:spcAft>
                <a:spcPts val="600"/>
              </a:spcAft>
              <a:buClr>
                <a:schemeClr val="accent1"/>
              </a:buClr>
              <a:buFont typeface="Wingdings 2" charset="2"/>
              <a:buNone/>
              <a:defRPr sz="1600" kern="1200">
                <a:solidFill>
                  <a:schemeClr val="tx1">
                    <a:tint val="75000"/>
                  </a:schemeClr>
                </a:solidFill>
                <a:latin typeface="+mn-lt"/>
                <a:ea typeface="+mn-ea"/>
                <a:cs typeface="+mn-cs"/>
              </a:defRPr>
            </a:lvl2pPr>
            <a:lvl3pPr marL="914400" indent="0" algn="ctr" defTabSz="457200" rtl="0" eaLnBrk="1" latinLnBrk="0" hangingPunct="1">
              <a:spcBef>
                <a:spcPct val="20000"/>
              </a:spcBef>
              <a:spcAft>
                <a:spcPts val="600"/>
              </a:spcAft>
              <a:buClr>
                <a:schemeClr val="accent1"/>
              </a:buClr>
              <a:buFont typeface="Wingdings 2" charset="2"/>
              <a:buNone/>
              <a:defRPr sz="1400" kern="1200">
                <a:solidFill>
                  <a:schemeClr val="tx1">
                    <a:tint val="75000"/>
                  </a:schemeClr>
                </a:solidFill>
                <a:latin typeface="+mn-lt"/>
                <a:ea typeface="+mn-ea"/>
                <a:cs typeface="+mn-cs"/>
              </a:defRPr>
            </a:lvl3pPr>
            <a:lvl4pPr marL="1371600" indent="0" algn="ctr" defTabSz="457200" rtl="0" eaLnBrk="1" latinLnBrk="0" hangingPunct="1">
              <a:spcBef>
                <a:spcPct val="20000"/>
              </a:spcBef>
              <a:spcAft>
                <a:spcPts val="600"/>
              </a:spcAft>
              <a:buClr>
                <a:schemeClr val="accent1"/>
              </a:buClr>
              <a:buFont typeface="Wingdings 2" charset="2"/>
              <a:buNone/>
              <a:defRPr sz="1200" kern="1200">
                <a:solidFill>
                  <a:schemeClr val="tx1">
                    <a:tint val="75000"/>
                  </a:schemeClr>
                </a:solidFill>
                <a:latin typeface="+mn-lt"/>
                <a:ea typeface="+mn-ea"/>
                <a:cs typeface="+mn-cs"/>
              </a:defRPr>
            </a:lvl4pPr>
            <a:lvl5pPr marL="1828800" indent="0" algn="ctr" defTabSz="457200" rtl="0" eaLnBrk="1" latinLnBrk="0" hangingPunct="1">
              <a:spcBef>
                <a:spcPct val="20000"/>
              </a:spcBef>
              <a:spcAft>
                <a:spcPts val="600"/>
              </a:spcAft>
              <a:buClr>
                <a:schemeClr val="accent1"/>
              </a:buClr>
              <a:buFont typeface="Wingdings 2" charset="2"/>
              <a:buNone/>
              <a:defRPr sz="1200" kern="1200">
                <a:solidFill>
                  <a:schemeClr val="tx1">
                    <a:tint val="75000"/>
                  </a:schemeClr>
                </a:solidFill>
                <a:latin typeface="+mn-lt"/>
                <a:ea typeface="+mn-ea"/>
                <a:cs typeface="+mn-cs"/>
              </a:defRPr>
            </a:lvl5pPr>
            <a:lvl6pPr marL="2286000" indent="0" algn="ctr" defTabSz="457200" rtl="0" eaLnBrk="1" latinLnBrk="0" hangingPunct="1">
              <a:spcBef>
                <a:spcPct val="20000"/>
              </a:spcBef>
              <a:spcAft>
                <a:spcPts val="600"/>
              </a:spcAft>
              <a:buClr>
                <a:schemeClr val="accent1"/>
              </a:buClr>
              <a:buFont typeface="Wingdings 2" charset="2"/>
              <a:buNone/>
              <a:defRPr sz="1200" kern="1200">
                <a:solidFill>
                  <a:schemeClr val="tx1">
                    <a:tint val="75000"/>
                  </a:schemeClr>
                </a:solidFill>
                <a:latin typeface="+mn-lt"/>
                <a:ea typeface="+mn-ea"/>
                <a:cs typeface="+mn-cs"/>
              </a:defRPr>
            </a:lvl6pPr>
            <a:lvl7pPr marL="2743200" indent="0" algn="ctr" defTabSz="457200" rtl="0" eaLnBrk="1" latinLnBrk="0" hangingPunct="1">
              <a:spcBef>
                <a:spcPct val="20000"/>
              </a:spcBef>
              <a:spcAft>
                <a:spcPts val="600"/>
              </a:spcAft>
              <a:buClr>
                <a:schemeClr val="accent1"/>
              </a:buClr>
              <a:buFont typeface="Wingdings 2" charset="2"/>
              <a:buNone/>
              <a:defRPr sz="1200" kern="1200">
                <a:solidFill>
                  <a:schemeClr val="tx1">
                    <a:tint val="75000"/>
                  </a:schemeClr>
                </a:solidFill>
                <a:latin typeface="+mn-lt"/>
                <a:ea typeface="+mn-ea"/>
                <a:cs typeface="+mn-cs"/>
              </a:defRPr>
            </a:lvl7pPr>
            <a:lvl8pPr marL="3200400" indent="0" algn="ctr" defTabSz="457200" rtl="0" eaLnBrk="1" latinLnBrk="0" hangingPunct="1">
              <a:spcBef>
                <a:spcPct val="20000"/>
              </a:spcBef>
              <a:spcAft>
                <a:spcPts val="600"/>
              </a:spcAft>
              <a:buClr>
                <a:schemeClr val="accent1"/>
              </a:buClr>
              <a:buFont typeface="Wingdings 2" charset="2"/>
              <a:buNone/>
              <a:defRPr sz="1200" kern="1200">
                <a:solidFill>
                  <a:schemeClr val="tx1">
                    <a:tint val="75000"/>
                  </a:schemeClr>
                </a:solidFill>
                <a:latin typeface="+mn-lt"/>
                <a:ea typeface="+mn-ea"/>
                <a:cs typeface="+mn-cs"/>
              </a:defRPr>
            </a:lvl8pPr>
            <a:lvl9pPr marL="3657600" indent="0" algn="ctr" defTabSz="457200" rtl="0" eaLnBrk="1" latinLnBrk="0" hangingPunct="1">
              <a:spcBef>
                <a:spcPct val="20000"/>
              </a:spcBef>
              <a:spcAft>
                <a:spcPts val="600"/>
              </a:spcAft>
              <a:buClr>
                <a:schemeClr val="accent1"/>
              </a:buClr>
              <a:buFont typeface="Wingdings 2" charset="2"/>
              <a:buNone/>
              <a:defRPr sz="1200" kern="1200">
                <a:solidFill>
                  <a:schemeClr val="tx1">
                    <a:tint val="75000"/>
                  </a:schemeClr>
                </a:solidFill>
                <a:latin typeface="+mn-lt"/>
                <a:ea typeface="+mn-ea"/>
                <a:cs typeface="+mn-cs"/>
              </a:defRPr>
            </a:lvl9pPr>
          </a:lstStyle>
          <a:p>
            <a:r>
              <a:rPr lang="en-US" sz="1350" dirty="0"/>
              <a:t>Committee: Dr. Carrie Sturts Dossick</a:t>
            </a:r>
          </a:p>
          <a:p>
            <a:r>
              <a:rPr lang="en-US" sz="1350" dirty="0"/>
              <a:t>                      Dr. Yong-Woo Kim</a:t>
            </a:r>
          </a:p>
        </p:txBody>
      </p:sp>
    </p:spTree>
    <p:extLst>
      <p:ext uri="{BB962C8B-B14F-4D97-AF65-F5344CB8AC3E}">
        <p14:creationId xmlns:p14="http://schemas.microsoft.com/office/powerpoint/2010/main" val="357132922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Categories of Leadership</a:t>
            </a:r>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390355703"/>
              </p:ext>
            </p:extLst>
          </p:nvPr>
        </p:nvGraphicFramePr>
        <p:xfrm>
          <a:off x="421106" y="2222500"/>
          <a:ext cx="8313820" cy="435877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4503116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6" grpId="0">
        <p:bldAsOne/>
      </p:bldGraphic>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Concept of Technological Leadership</a:t>
            </a:r>
          </a:p>
        </p:txBody>
      </p:sp>
      <p:pic>
        <p:nvPicPr>
          <p:cNvPr id="4" name="Content Placeholder 3"/>
          <p:cNvPicPr>
            <a:picLocks noGrp="1" noChangeAspect="1"/>
          </p:cNvPicPr>
          <p:nvPr>
            <p:ph idx="1"/>
          </p:nvPr>
        </p:nvPicPr>
        <p:blipFill>
          <a:blip r:embed="rId2"/>
          <a:stretch>
            <a:fillRect/>
          </a:stretch>
        </p:blipFill>
        <p:spPr>
          <a:xfrm>
            <a:off x="5091814" y="4462173"/>
            <a:ext cx="3544576" cy="2271136"/>
          </a:xfrm>
        </p:spPr>
      </p:pic>
      <p:pic>
        <p:nvPicPr>
          <p:cNvPr id="5" name="Picture 4"/>
          <p:cNvPicPr>
            <a:picLocks noChangeAspect="1"/>
          </p:cNvPicPr>
          <p:nvPr/>
        </p:nvPicPr>
        <p:blipFill>
          <a:blip r:embed="rId3"/>
          <a:stretch>
            <a:fillRect/>
          </a:stretch>
        </p:blipFill>
        <p:spPr>
          <a:xfrm>
            <a:off x="5091814" y="2097809"/>
            <a:ext cx="3544576" cy="2337365"/>
          </a:xfrm>
          <a:prstGeom prst="rect">
            <a:avLst/>
          </a:prstGeom>
        </p:spPr>
      </p:pic>
      <p:pic>
        <p:nvPicPr>
          <p:cNvPr id="6" name="Picture 5"/>
          <p:cNvPicPr>
            <a:picLocks noChangeAspect="1"/>
          </p:cNvPicPr>
          <p:nvPr/>
        </p:nvPicPr>
        <p:blipFill rotWithShape="1">
          <a:blip r:embed="rId4"/>
          <a:srcRect l="17829" r="8795"/>
          <a:stretch/>
        </p:blipFill>
        <p:spPr>
          <a:xfrm>
            <a:off x="491338" y="2414810"/>
            <a:ext cx="2964873" cy="4040727"/>
          </a:xfrm>
          <a:prstGeom prst="rect">
            <a:avLst/>
          </a:prstGeom>
        </p:spPr>
      </p:pic>
      <p:sp>
        <p:nvSpPr>
          <p:cNvPr id="7" name="Left-Right Arrow 6"/>
          <p:cNvSpPr/>
          <p:nvPr/>
        </p:nvSpPr>
        <p:spPr>
          <a:xfrm rot="19770019">
            <a:off x="3316764" y="3229452"/>
            <a:ext cx="1774783" cy="484909"/>
          </a:xfrm>
          <a:prstGeom prst="lef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Left-Right Arrow 7"/>
          <p:cNvSpPr/>
          <p:nvPr/>
        </p:nvSpPr>
        <p:spPr>
          <a:xfrm rot="1793179">
            <a:off x="3314230" y="5104534"/>
            <a:ext cx="1774783" cy="484909"/>
          </a:xfrm>
          <a:prstGeom prst="lef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9740571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2" presetClass="entr" presetSubtype="4" fill="hold" grpId="0" nodeType="after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wipe(down)">
                                      <p:cBhvr>
                                        <p:cTn id="12" dur="500"/>
                                        <p:tgtEl>
                                          <p:spTgt spid="7"/>
                                        </p:tgtEl>
                                      </p:cBhvr>
                                    </p:animEffect>
                                  </p:childTnLst>
                                </p:cTn>
                              </p:par>
                            </p:childTnLst>
                          </p:cTn>
                        </p:par>
                        <p:par>
                          <p:cTn id="13" fill="hold">
                            <p:stCondLst>
                              <p:cond delay="1000"/>
                            </p:stCondLst>
                            <p:childTnLst>
                              <p:par>
                                <p:cTn id="14" presetID="22" presetClass="entr" presetSubtype="4" fill="hold" grpId="0" nodeType="after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wipe(down)">
                                      <p:cBhvr>
                                        <p:cTn id="16" dur="500"/>
                                        <p:tgtEl>
                                          <p:spTgt spid="8"/>
                                        </p:tgtEl>
                                      </p:cBhvr>
                                    </p:animEffect>
                                  </p:childTnLst>
                                </p:cTn>
                              </p:par>
                            </p:childTnLst>
                          </p:cTn>
                        </p:par>
                        <p:par>
                          <p:cTn id="17" fill="hold">
                            <p:stCondLst>
                              <p:cond delay="1500"/>
                            </p:stCondLst>
                            <p:childTnLst>
                              <p:par>
                                <p:cTn id="18" presetID="10" presetClass="entr" presetSubtype="0" fill="hold" nodeType="afterEffect">
                                  <p:stCondLst>
                                    <p:cond delay="0"/>
                                  </p:stCondLst>
                                  <p:childTnLst>
                                    <p:set>
                                      <p:cBhvr>
                                        <p:cTn id="19" dur="1" fill="hold">
                                          <p:stCondLst>
                                            <p:cond delay="0"/>
                                          </p:stCondLst>
                                        </p:cTn>
                                        <p:tgtEl>
                                          <p:spTgt spid="5"/>
                                        </p:tgtEl>
                                        <p:attrNameLst>
                                          <p:attrName>style.visibility</p:attrName>
                                        </p:attrNameLst>
                                      </p:cBhvr>
                                      <p:to>
                                        <p:strVal val="visible"/>
                                      </p:to>
                                    </p:set>
                                    <p:animEffect transition="in" filter="fade">
                                      <p:cBhvr>
                                        <p:cTn id="20" dur="500"/>
                                        <p:tgtEl>
                                          <p:spTgt spid="5"/>
                                        </p:tgtEl>
                                      </p:cBhvr>
                                    </p:animEffect>
                                  </p:childTnLst>
                                </p:cTn>
                              </p:par>
                            </p:childTnLst>
                          </p:cTn>
                        </p:par>
                        <p:par>
                          <p:cTn id="21" fill="hold">
                            <p:stCondLst>
                              <p:cond delay="2000"/>
                            </p:stCondLst>
                            <p:childTnLst>
                              <p:par>
                                <p:cTn id="22" presetID="10" presetClass="entr" presetSubtype="0" fill="hold" nodeType="afterEffect">
                                  <p:stCondLst>
                                    <p:cond delay="0"/>
                                  </p:stCondLst>
                                  <p:childTnLst>
                                    <p:set>
                                      <p:cBhvr>
                                        <p:cTn id="23" dur="1" fill="hold">
                                          <p:stCondLst>
                                            <p:cond delay="0"/>
                                          </p:stCondLst>
                                        </p:cTn>
                                        <p:tgtEl>
                                          <p:spTgt spid="4"/>
                                        </p:tgtEl>
                                        <p:attrNameLst>
                                          <p:attrName>style.visibility</p:attrName>
                                        </p:attrNameLst>
                                      </p:cBhvr>
                                      <p:to>
                                        <p:strVal val="visible"/>
                                      </p:to>
                                    </p:set>
                                    <p:animEffect transition="in" filter="fade">
                                      <p:cBhvr>
                                        <p:cTn id="24"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Research Question?</a:t>
            </a:r>
          </a:p>
        </p:txBody>
      </p:sp>
      <p:sp>
        <p:nvSpPr>
          <p:cNvPr id="3" name="Content Placeholder 2"/>
          <p:cNvSpPr>
            <a:spLocks noGrp="1"/>
          </p:cNvSpPr>
          <p:nvPr>
            <p:ph idx="1"/>
          </p:nvPr>
        </p:nvSpPr>
        <p:spPr>
          <a:xfrm>
            <a:off x="169469" y="2341418"/>
            <a:ext cx="8805058" cy="2259437"/>
          </a:xfrm>
        </p:spPr>
        <p:txBody>
          <a:bodyPr>
            <a:normAutofit/>
          </a:bodyPr>
          <a:lstStyle/>
          <a:p>
            <a:pPr marL="0" indent="0" algn="ctr">
              <a:buNone/>
            </a:pPr>
            <a:r>
              <a:rPr lang="en-US" sz="3200" dirty="0"/>
              <a:t>How does technology selection support collaboration and communication in globally distributed virtual teams?</a:t>
            </a:r>
          </a:p>
        </p:txBody>
      </p:sp>
      <p:pic>
        <p:nvPicPr>
          <p:cNvPr id="4" name="Picture 3"/>
          <p:cNvPicPr>
            <a:picLocks noChangeAspect="1"/>
          </p:cNvPicPr>
          <p:nvPr/>
        </p:nvPicPr>
        <p:blipFill>
          <a:blip r:embed="rId2"/>
          <a:stretch>
            <a:fillRect/>
          </a:stretch>
        </p:blipFill>
        <p:spPr>
          <a:xfrm>
            <a:off x="1597328" y="4669555"/>
            <a:ext cx="4056538" cy="1993891"/>
          </a:xfrm>
          <a:prstGeom prst="rect">
            <a:avLst/>
          </a:prstGeom>
        </p:spPr>
      </p:pic>
      <p:pic>
        <p:nvPicPr>
          <p:cNvPr id="5" name="Picture 4"/>
          <p:cNvPicPr>
            <a:picLocks noChangeAspect="1"/>
          </p:cNvPicPr>
          <p:nvPr/>
        </p:nvPicPr>
        <p:blipFill>
          <a:blip r:embed="rId3"/>
          <a:stretch>
            <a:fillRect/>
          </a:stretch>
        </p:blipFill>
        <p:spPr>
          <a:xfrm>
            <a:off x="5653866" y="4669555"/>
            <a:ext cx="1661576" cy="1993891"/>
          </a:xfrm>
          <a:prstGeom prst="rect">
            <a:avLst/>
          </a:prstGeom>
        </p:spPr>
      </p:pic>
    </p:spTree>
    <p:extLst>
      <p:ext uri="{BB962C8B-B14F-4D97-AF65-F5344CB8AC3E}">
        <p14:creationId xmlns:p14="http://schemas.microsoft.com/office/powerpoint/2010/main" val="38186293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fade">
                                      <p:cBhvr>
                                        <p:cTn id="11" dur="500"/>
                                        <p:tgtEl>
                                          <p:spTgt spid="4"/>
                                        </p:tgtEl>
                                      </p:cBhvr>
                                    </p:animEffect>
                                  </p:childTnLst>
                                </p:cTn>
                              </p:par>
                              <p:par>
                                <p:cTn id="12" presetID="10" presetClass="entr" presetSubtype="0" fill="hold" nodeType="with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fade">
                                      <p:cBhvr>
                                        <p:cTn id="14"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Methodology</a:t>
            </a:r>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2080799930"/>
              </p:ext>
            </p:extLst>
          </p:nvPr>
        </p:nvGraphicFramePr>
        <p:xfrm>
          <a:off x="809625" y="2222500"/>
          <a:ext cx="7524750" cy="3636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9749259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randombar(horizontal)">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5" grpId="0">
        <p:bldAsOne/>
      </p:bldGraphic>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09997" y="447188"/>
            <a:ext cx="7524003" cy="970450"/>
          </a:xfrm>
        </p:spPr>
        <p:txBody>
          <a:bodyPr/>
          <a:lstStyle/>
          <a:p>
            <a:r>
              <a:rPr lang="en-US" dirty="0"/>
              <a:t>Collaboration Project</a:t>
            </a:r>
          </a:p>
        </p:txBody>
      </p:sp>
      <p:pic>
        <p:nvPicPr>
          <p:cNvPr id="1026" name="Picture 2" descr="http://static.wixstatic.com/media/d3d48e_5166ea4e75ff4436a66bbda5e1ee942e~mv2.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09596" y="2296589"/>
            <a:ext cx="2378867" cy="1650934"/>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https://upload.wikimedia.org/wikipedia/en/thumb/6/69/IIT_Madras_Logo.svg/1024px-IIT_Madras_Logo.svg.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589764" y="2115811"/>
            <a:ext cx="2129809" cy="2129809"/>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descr="https://remote.co/wp-content/uploads/2015/08/sococo_team.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427635" y="3973621"/>
            <a:ext cx="4522956" cy="2688236"/>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3"/>
          <p:cNvPicPr>
            <a:picLocks noChangeAspect="1"/>
          </p:cNvPicPr>
          <p:nvPr/>
        </p:nvPicPr>
        <p:blipFill>
          <a:blip r:embed="rId5"/>
          <a:stretch>
            <a:fillRect/>
          </a:stretch>
        </p:blipFill>
        <p:spPr>
          <a:xfrm>
            <a:off x="3238571" y="2728371"/>
            <a:ext cx="2901084" cy="904688"/>
          </a:xfrm>
          <a:prstGeom prst="rect">
            <a:avLst/>
          </a:prstGeom>
        </p:spPr>
      </p:pic>
    </p:spTree>
    <p:extLst>
      <p:ext uri="{BB962C8B-B14F-4D97-AF65-F5344CB8AC3E}">
        <p14:creationId xmlns:p14="http://schemas.microsoft.com/office/powerpoint/2010/main" val="20063851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026"/>
                                        </p:tgtEl>
                                        <p:attrNameLst>
                                          <p:attrName>style.visibility</p:attrName>
                                        </p:attrNameLst>
                                      </p:cBhvr>
                                      <p:to>
                                        <p:strVal val="visible"/>
                                      </p:to>
                                    </p:set>
                                    <p:animEffect transition="in" filter="fade">
                                      <p:cBhvr>
                                        <p:cTn id="7" dur="500"/>
                                        <p:tgtEl>
                                          <p:spTgt spid="1026"/>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1028"/>
                                        </p:tgtEl>
                                        <p:attrNameLst>
                                          <p:attrName>style.visibility</p:attrName>
                                        </p:attrNameLst>
                                      </p:cBhvr>
                                      <p:to>
                                        <p:strVal val="visible"/>
                                      </p:to>
                                    </p:set>
                                    <p:animEffect transition="in" filter="fade">
                                      <p:cBhvr>
                                        <p:cTn id="11" dur="500"/>
                                        <p:tgtEl>
                                          <p:spTgt spid="1028"/>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1032"/>
                                        </p:tgtEl>
                                        <p:attrNameLst>
                                          <p:attrName>style.visibility</p:attrName>
                                        </p:attrNameLst>
                                      </p:cBhvr>
                                      <p:to>
                                        <p:strVal val="visible"/>
                                      </p:to>
                                    </p:set>
                                    <p:animEffect transition="in" filter="fade">
                                      <p:cBhvr>
                                        <p:cTn id="15" dur="500"/>
                                        <p:tgtEl>
                                          <p:spTgt spid="10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Project I</a:t>
            </a:r>
          </a:p>
        </p:txBody>
      </p:sp>
      <p:sp>
        <p:nvSpPr>
          <p:cNvPr id="3" name="Content Placeholder 2"/>
          <p:cNvSpPr>
            <a:spLocks noGrp="1"/>
          </p:cNvSpPr>
          <p:nvPr>
            <p:ph idx="1"/>
          </p:nvPr>
        </p:nvSpPr>
        <p:spPr>
          <a:xfrm>
            <a:off x="809996" y="6145211"/>
            <a:ext cx="7524003" cy="627396"/>
          </a:xfrm>
        </p:spPr>
        <p:txBody>
          <a:bodyPr>
            <a:normAutofit/>
          </a:bodyPr>
          <a:lstStyle/>
          <a:p>
            <a:pPr marL="0" indent="0" algn="ctr">
              <a:buNone/>
            </a:pPr>
            <a:r>
              <a:rPr lang="en-US" sz="2000" dirty="0"/>
              <a:t>Three Room Addition in a Residential House</a:t>
            </a:r>
          </a:p>
        </p:txBody>
      </p:sp>
      <p:pic>
        <p:nvPicPr>
          <p:cNvPr id="4" name="Picture 3"/>
          <p:cNvPicPr>
            <a:picLocks noChangeAspect="1"/>
          </p:cNvPicPr>
          <p:nvPr/>
        </p:nvPicPr>
        <p:blipFill rotWithShape="1">
          <a:blip r:embed="rId2"/>
          <a:srcRect l="29173" t="23498" r="35474" b="20039"/>
          <a:stretch/>
        </p:blipFill>
        <p:spPr>
          <a:xfrm>
            <a:off x="505196" y="2331448"/>
            <a:ext cx="3928258" cy="3527349"/>
          </a:xfrm>
          <a:prstGeom prst="rect">
            <a:avLst/>
          </a:prstGeom>
        </p:spPr>
      </p:pic>
      <p:pic>
        <p:nvPicPr>
          <p:cNvPr id="5" name="Picture 4"/>
          <p:cNvPicPr>
            <a:picLocks noChangeAspect="1"/>
          </p:cNvPicPr>
          <p:nvPr/>
        </p:nvPicPr>
        <p:blipFill rotWithShape="1">
          <a:blip r:embed="rId3"/>
          <a:srcRect l="28226" t="25693" r="36122" b="18502"/>
          <a:stretch/>
        </p:blipFill>
        <p:spPr>
          <a:xfrm>
            <a:off x="4692732" y="2331448"/>
            <a:ext cx="4008007" cy="3527349"/>
          </a:xfrm>
          <a:prstGeom prst="rect">
            <a:avLst/>
          </a:prstGeom>
        </p:spPr>
      </p:pic>
      <p:sp>
        <p:nvSpPr>
          <p:cNvPr id="7" name="TextBox 6"/>
          <p:cNvSpPr txBox="1"/>
          <p:nvPr/>
        </p:nvSpPr>
        <p:spPr>
          <a:xfrm>
            <a:off x="1738997" y="5852903"/>
            <a:ext cx="1460656" cy="307777"/>
          </a:xfrm>
          <a:prstGeom prst="rect">
            <a:avLst/>
          </a:prstGeom>
          <a:noFill/>
        </p:spPr>
        <p:txBody>
          <a:bodyPr wrap="none" rtlCol="0">
            <a:spAutoFit/>
          </a:bodyPr>
          <a:lstStyle/>
          <a:p>
            <a:r>
              <a:rPr lang="en-IN" sz="1400" dirty="0"/>
              <a:t>Original Model</a:t>
            </a:r>
          </a:p>
        </p:txBody>
      </p:sp>
      <p:sp>
        <p:nvSpPr>
          <p:cNvPr id="8" name="TextBox 7"/>
          <p:cNvSpPr txBox="1"/>
          <p:nvPr/>
        </p:nvSpPr>
        <p:spPr>
          <a:xfrm>
            <a:off x="5966407" y="5852902"/>
            <a:ext cx="1564852" cy="307777"/>
          </a:xfrm>
          <a:prstGeom prst="rect">
            <a:avLst/>
          </a:prstGeom>
          <a:noFill/>
        </p:spPr>
        <p:txBody>
          <a:bodyPr wrap="none" rtlCol="0">
            <a:spAutoFit/>
          </a:bodyPr>
          <a:lstStyle/>
          <a:p>
            <a:r>
              <a:rPr lang="en-IN" sz="1400" dirty="0"/>
              <a:t>Modified Model</a:t>
            </a:r>
          </a:p>
        </p:txBody>
      </p:sp>
    </p:spTree>
    <p:extLst>
      <p:ext uri="{BB962C8B-B14F-4D97-AF65-F5344CB8AC3E}">
        <p14:creationId xmlns:p14="http://schemas.microsoft.com/office/powerpoint/2010/main" val="15955618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fade">
                                      <p:cBhvr>
                                        <p:cTn id="10" dur="500"/>
                                        <p:tgtEl>
                                          <p:spTgt spid="7"/>
                                        </p:tgtEl>
                                      </p:cBhvr>
                                    </p:animEffect>
                                  </p:childTnLst>
                                </p:cTn>
                              </p:par>
                              <p:par>
                                <p:cTn id="11" presetID="10" presetClass="entr" presetSubtype="0" fill="hold" nodeType="with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fade">
                                      <p:cBhvr>
                                        <p:cTn id="13" dur="500"/>
                                        <p:tgtEl>
                                          <p:spTgt spid="5"/>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fade">
                                      <p:cBhvr>
                                        <p:cTn id="16" dur="500"/>
                                        <p:tgtEl>
                                          <p:spTgt spid="8"/>
                                        </p:tgtEl>
                                      </p:cBhvr>
                                    </p:animEffect>
                                  </p:childTnLst>
                                </p:cTn>
                              </p:par>
                            </p:childTnLst>
                          </p:cTn>
                        </p:par>
                        <p:par>
                          <p:cTn id="17" fill="hold">
                            <p:stCondLst>
                              <p:cond delay="500"/>
                            </p:stCondLst>
                            <p:childTnLst>
                              <p:par>
                                <p:cTn id="18" presetID="16" presetClass="entr" presetSubtype="21" fill="hold" grpId="0" nodeType="afterEffect">
                                  <p:stCondLst>
                                    <p:cond delay="0"/>
                                  </p:stCondLst>
                                  <p:childTnLst>
                                    <p:set>
                                      <p:cBhvr>
                                        <p:cTn id="19" dur="1" fill="hold">
                                          <p:stCondLst>
                                            <p:cond delay="0"/>
                                          </p:stCondLst>
                                        </p:cTn>
                                        <p:tgtEl>
                                          <p:spTgt spid="3">
                                            <p:txEl>
                                              <p:pRg st="0" end="0"/>
                                            </p:txEl>
                                          </p:spTgt>
                                        </p:tgtEl>
                                        <p:attrNameLst>
                                          <p:attrName>style.visibility</p:attrName>
                                        </p:attrNameLst>
                                      </p:cBhvr>
                                      <p:to>
                                        <p:strVal val="visible"/>
                                      </p:to>
                                    </p:set>
                                    <p:animEffect transition="in" filter="barn(inVertical)">
                                      <p:cBhvr>
                                        <p:cTn id="2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7" grpId="0"/>
      <p:bldP spid="8"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Project II</a:t>
            </a:r>
          </a:p>
        </p:txBody>
      </p:sp>
      <p:sp>
        <p:nvSpPr>
          <p:cNvPr id="3" name="Content Placeholder 2"/>
          <p:cNvSpPr>
            <a:spLocks noGrp="1"/>
          </p:cNvSpPr>
          <p:nvPr>
            <p:ph idx="1"/>
          </p:nvPr>
        </p:nvSpPr>
        <p:spPr>
          <a:xfrm>
            <a:off x="809996" y="6071981"/>
            <a:ext cx="7524003" cy="609677"/>
          </a:xfrm>
        </p:spPr>
        <p:txBody>
          <a:bodyPr>
            <a:normAutofit/>
          </a:bodyPr>
          <a:lstStyle/>
          <a:p>
            <a:pPr marL="0" indent="0" algn="ctr">
              <a:buNone/>
            </a:pPr>
            <a:r>
              <a:rPr lang="en-US" sz="2000" dirty="0"/>
              <a:t>Multi Story Residential Building</a:t>
            </a:r>
          </a:p>
        </p:txBody>
      </p:sp>
      <p:pic>
        <p:nvPicPr>
          <p:cNvPr id="4" name="Picture 3"/>
          <p:cNvPicPr>
            <a:picLocks noChangeAspect="1"/>
          </p:cNvPicPr>
          <p:nvPr/>
        </p:nvPicPr>
        <p:blipFill rotWithShape="1">
          <a:blip r:embed="rId2"/>
          <a:srcRect l="51923" t="28125" r="24371" b="25793"/>
          <a:stretch/>
        </p:blipFill>
        <p:spPr>
          <a:xfrm>
            <a:off x="809996" y="2225046"/>
            <a:ext cx="3338947" cy="3649204"/>
          </a:xfrm>
          <a:prstGeom prst="rect">
            <a:avLst/>
          </a:prstGeom>
        </p:spPr>
      </p:pic>
      <p:pic>
        <p:nvPicPr>
          <p:cNvPr id="5" name="Picture 4"/>
          <p:cNvPicPr>
            <a:picLocks noChangeAspect="1"/>
          </p:cNvPicPr>
          <p:nvPr/>
        </p:nvPicPr>
        <p:blipFill rotWithShape="1">
          <a:blip r:embed="rId3"/>
          <a:srcRect l="28532" t="23088" r="32762" b="12733"/>
          <a:stretch/>
        </p:blipFill>
        <p:spPr>
          <a:xfrm>
            <a:off x="5236655" y="2237741"/>
            <a:ext cx="3097344" cy="3636509"/>
          </a:xfrm>
          <a:prstGeom prst="rect">
            <a:avLst/>
          </a:prstGeom>
        </p:spPr>
      </p:pic>
      <p:sp>
        <p:nvSpPr>
          <p:cNvPr id="6" name="TextBox 5"/>
          <p:cNvSpPr txBox="1"/>
          <p:nvPr/>
        </p:nvSpPr>
        <p:spPr>
          <a:xfrm>
            <a:off x="1902227" y="5874250"/>
            <a:ext cx="840295" cy="307777"/>
          </a:xfrm>
          <a:prstGeom prst="rect">
            <a:avLst/>
          </a:prstGeom>
          <a:noFill/>
        </p:spPr>
        <p:txBody>
          <a:bodyPr wrap="none" rtlCol="0">
            <a:spAutoFit/>
          </a:bodyPr>
          <a:lstStyle/>
          <a:p>
            <a:r>
              <a:rPr lang="en-IN" sz="1400" dirty="0"/>
              <a:t>2D Plan</a:t>
            </a:r>
          </a:p>
        </p:txBody>
      </p:sp>
      <p:sp>
        <p:nvSpPr>
          <p:cNvPr id="7" name="TextBox 6"/>
          <p:cNvSpPr txBox="1"/>
          <p:nvPr/>
        </p:nvSpPr>
        <p:spPr>
          <a:xfrm>
            <a:off x="6208085" y="5861490"/>
            <a:ext cx="1027845" cy="307777"/>
          </a:xfrm>
          <a:prstGeom prst="rect">
            <a:avLst/>
          </a:prstGeom>
          <a:noFill/>
        </p:spPr>
        <p:txBody>
          <a:bodyPr wrap="none" rtlCol="0">
            <a:spAutoFit/>
          </a:bodyPr>
          <a:lstStyle/>
          <a:p>
            <a:r>
              <a:rPr lang="en-IN" sz="1400" dirty="0"/>
              <a:t>3D model</a:t>
            </a:r>
          </a:p>
        </p:txBody>
      </p:sp>
    </p:spTree>
    <p:extLst>
      <p:ext uri="{BB962C8B-B14F-4D97-AF65-F5344CB8AC3E}">
        <p14:creationId xmlns:p14="http://schemas.microsoft.com/office/powerpoint/2010/main" val="11117968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par>
                                <p:cTn id="8" presetID="10" presetClass="entr" presetSubtype="0" fill="hold"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fade">
                                      <p:cBhvr>
                                        <p:cTn id="10" dur="500"/>
                                        <p:tgtEl>
                                          <p:spTgt spid="5"/>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fade">
                                      <p:cBhvr>
                                        <p:cTn id="13" dur="500"/>
                                        <p:tgtEl>
                                          <p:spTgt spid="7"/>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fade">
                                      <p:cBhvr>
                                        <p:cTn id="16" dur="500"/>
                                        <p:tgtEl>
                                          <p:spTgt spid="6"/>
                                        </p:tgtEl>
                                      </p:cBhvr>
                                    </p:animEffect>
                                  </p:childTnLst>
                                </p:cTn>
                              </p:par>
                            </p:childTnLst>
                          </p:cTn>
                        </p:par>
                        <p:par>
                          <p:cTn id="17" fill="hold">
                            <p:stCondLst>
                              <p:cond delay="500"/>
                            </p:stCondLst>
                            <p:childTnLst>
                              <p:par>
                                <p:cTn id="18" presetID="16" presetClass="entr" presetSubtype="21" fill="hold" grpId="0" nodeType="afterEffect">
                                  <p:stCondLst>
                                    <p:cond delay="0"/>
                                  </p:stCondLst>
                                  <p:childTnLst>
                                    <p:set>
                                      <p:cBhvr>
                                        <p:cTn id="19" dur="1" fill="hold">
                                          <p:stCondLst>
                                            <p:cond delay="0"/>
                                          </p:stCondLst>
                                        </p:cTn>
                                        <p:tgtEl>
                                          <p:spTgt spid="3">
                                            <p:txEl>
                                              <p:pRg st="0" end="0"/>
                                            </p:txEl>
                                          </p:spTgt>
                                        </p:tgtEl>
                                        <p:attrNameLst>
                                          <p:attrName>style.visibility</p:attrName>
                                        </p:attrNameLst>
                                      </p:cBhvr>
                                      <p:to>
                                        <p:strVal val="visible"/>
                                      </p:to>
                                    </p:set>
                                    <p:animEffect transition="in" filter="barn(inVertical)">
                                      <p:cBhvr>
                                        <p:cTn id="2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6" grpId="0"/>
      <p:bldP spid="7"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Scope of Work</a:t>
            </a:r>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1110462179"/>
              </p:ext>
            </p:extLst>
          </p:nvPr>
        </p:nvGraphicFramePr>
        <p:xfrm>
          <a:off x="4799823" y="2018310"/>
          <a:ext cx="3715385" cy="1708404"/>
        </p:xfrm>
        <a:graphic>
          <a:graphicData uri="http://schemas.openxmlformats.org/drawingml/2006/table">
            <a:tbl>
              <a:tblPr firstRow="1" firstCol="1" lastRow="1" lastCol="1" bandRow="1" bandCol="1">
                <a:tableStyleId>{3C2FFA5D-87B4-456A-9821-1D502468CF0F}</a:tableStyleId>
              </a:tblPr>
              <a:tblGrid>
                <a:gridCol w="2057400">
                  <a:extLst>
                    <a:ext uri="{9D8B030D-6E8A-4147-A177-3AD203B41FA5}">
                      <a16:colId xmlns:a16="http://schemas.microsoft.com/office/drawing/2014/main" val="362755651"/>
                    </a:ext>
                  </a:extLst>
                </a:gridCol>
                <a:gridCol w="1657985">
                  <a:extLst>
                    <a:ext uri="{9D8B030D-6E8A-4147-A177-3AD203B41FA5}">
                      <a16:colId xmlns:a16="http://schemas.microsoft.com/office/drawing/2014/main" val="881913233"/>
                    </a:ext>
                  </a:extLst>
                </a:gridCol>
              </a:tblGrid>
              <a:tr h="223520">
                <a:tc>
                  <a:txBody>
                    <a:bodyPr/>
                    <a:lstStyle/>
                    <a:p>
                      <a:pPr marL="0" marR="323850" algn="l">
                        <a:lnSpc>
                          <a:spcPct val="115000"/>
                        </a:lnSpc>
                        <a:spcBef>
                          <a:spcPts val="30"/>
                        </a:spcBef>
                        <a:spcAft>
                          <a:spcPts val="0"/>
                        </a:spcAft>
                      </a:pPr>
                      <a:r>
                        <a:rPr lang="en-US" sz="1200" dirty="0">
                          <a:effectLst/>
                        </a:rPr>
                        <a:t>Task</a:t>
                      </a:r>
                      <a:endParaRPr lang="en-US" sz="1100" b="1" dirty="0">
                        <a:effectLst/>
                        <a:latin typeface="Century Gothic (Body)"/>
                        <a:ea typeface="Calibri" panose="020F0502020204030204" pitchFamily="34" charset="0"/>
                        <a:cs typeface="Times New Roman" panose="02020603050405020304" pitchFamily="18" charset="0"/>
                      </a:endParaRPr>
                    </a:p>
                  </a:txBody>
                  <a:tcPr marL="0" marR="0" marT="0" marB="0"/>
                </a:tc>
                <a:tc>
                  <a:txBody>
                    <a:bodyPr/>
                    <a:lstStyle/>
                    <a:p>
                      <a:pPr marL="0" marR="0" algn="l">
                        <a:lnSpc>
                          <a:spcPct val="115000"/>
                        </a:lnSpc>
                        <a:spcBef>
                          <a:spcPts val="30"/>
                        </a:spcBef>
                        <a:spcAft>
                          <a:spcPts val="0"/>
                        </a:spcAft>
                      </a:pPr>
                      <a:r>
                        <a:rPr lang="en-US" sz="1200" dirty="0">
                          <a:effectLst/>
                        </a:rPr>
                        <a:t>Deliverables</a:t>
                      </a:r>
                      <a:endParaRPr lang="en-US" sz="1100" b="1" dirty="0">
                        <a:effectLst/>
                        <a:latin typeface="Century Gothic (Body)"/>
                        <a:ea typeface="Calibri" panose="020F0502020204030204" pitchFamily="34" charset="0"/>
                        <a:cs typeface="Times New Roman" panose="02020603050405020304" pitchFamily="18" charset="0"/>
                      </a:endParaRPr>
                    </a:p>
                  </a:txBody>
                  <a:tcPr marL="0" marR="0" marT="0" marB="0"/>
                </a:tc>
                <a:extLst>
                  <a:ext uri="{0D108BD9-81ED-4DB2-BD59-A6C34878D82A}">
                    <a16:rowId xmlns:a16="http://schemas.microsoft.com/office/drawing/2014/main" val="4119517392"/>
                  </a:ext>
                </a:extLst>
              </a:tr>
              <a:tr h="817880">
                <a:tc>
                  <a:txBody>
                    <a:bodyPr/>
                    <a:lstStyle/>
                    <a:p>
                      <a:pPr marL="0" marR="323850" algn="l">
                        <a:lnSpc>
                          <a:spcPct val="115000"/>
                        </a:lnSpc>
                        <a:spcBef>
                          <a:spcPts val="30"/>
                        </a:spcBef>
                        <a:spcAft>
                          <a:spcPts val="0"/>
                        </a:spcAft>
                      </a:pPr>
                      <a:r>
                        <a:rPr lang="en-US" sz="1200" dirty="0">
                          <a:effectLst/>
                        </a:rPr>
                        <a:t>First Virtual Team Meeting 3D Model (3 room addition) Construction Schedule</a:t>
                      </a:r>
                      <a:endParaRPr lang="en-US" sz="1100" dirty="0">
                        <a:effectLst/>
                        <a:latin typeface="Century Gothic (Body)"/>
                        <a:ea typeface="Calibri" panose="020F0502020204030204" pitchFamily="34" charset="0"/>
                        <a:cs typeface="Times New Roman" panose="02020603050405020304" pitchFamily="18" charset="0"/>
                      </a:endParaRPr>
                    </a:p>
                  </a:txBody>
                  <a:tcPr marL="0" marR="0" marT="0" marB="0"/>
                </a:tc>
                <a:tc>
                  <a:txBody>
                    <a:bodyPr/>
                    <a:lstStyle/>
                    <a:p>
                      <a:pPr marL="0" marR="0" algn="l">
                        <a:lnSpc>
                          <a:spcPct val="115000"/>
                        </a:lnSpc>
                        <a:spcBef>
                          <a:spcPts val="30"/>
                        </a:spcBef>
                        <a:spcAft>
                          <a:spcPts val="0"/>
                        </a:spcAft>
                      </a:pPr>
                      <a:r>
                        <a:rPr lang="en-US" sz="1200" dirty="0">
                          <a:effectLst/>
                        </a:rPr>
                        <a:t>3D model (</a:t>
                      </a:r>
                      <a:r>
                        <a:rPr lang="en-US" sz="1200" dirty="0" err="1">
                          <a:effectLst/>
                        </a:rPr>
                        <a:t>revit</a:t>
                      </a:r>
                      <a:r>
                        <a:rPr lang="en-US" sz="1200" dirty="0">
                          <a:effectLst/>
                        </a:rPr>
                        <a:t>) Construction Schedule (excel, </a:t>
                      </a:r>
                      <a:r>
                        <a:rPr lang="en-US" sz="1200" dirty="0" err="1">
                          <a:effectLst/>
                        </a:rPr>
                        <a:t>MSProject</a:t>
                      </a:r>
                      <a:r>
                        <a:rPr lang="en-US" sz="1200" dirty="0">
                          <a:effectLst/>
                        </a:rPr>
                        <a:t>, or P6)</a:t>
                      </a:r>
                      <a:endParaRPr lang="en-US" sz="1100" dirty="0">
                        <a:effectLst/>
                        <a:latin typeface="Century Gothic (Body)"/>
                        <a:ea typeface="Calibri" panose="020F0502020204030204" pitchFamily="34" charset="0"/>
                        <a:cs typeface="Times New Roman" panose="02020603050405020304" pitchFamily="18" charset="0"/>
                      </a:endParaRPr>
                    </a:p>
                  </a:txBody>
                  <a:tcPr marL="0" marR="0" marT="0" marB="0"/>
                </a:tc>
                <a:extLst>
                  <a:ext uri="{0D108BD9-81ED-4DB2-BD59-A6C34878D82A}">
                    <a16:rowId xmlns:a16="http://schemas.microsoft.com/office/drawing/2014/main" val="2800802300"/>
                  </a:ext>
                </a:extLst>
              </a:tr>
              <a:tr h="635000">
                <a:tc>
                  <a:txBody>
                    <a:bodyPr/>
                    <a:lstStyle/>
                    <a:p>
                      <a:pPr marL="0" marR="323850" algn="l">
                        <a:lnSpc>
                          <a:spcPct val="115000"/>
                        </a:lnSpc>
                        <a:spcBef>
                          <a:spcPts val="30"/>
                        </a:spcBef>
                        <a:spcAft>
                          <a:spcPts val="0"/>
                        </a:spcAft>
                      </a:pPr>
                      <a:r>
                        <a:rPr lang="en-US" sz="1200" dirty="0">
                          <a:effectLst/>
                        </a:rPr>
                        <a:t>4D Model Project I Debrief Meeting</a:t>
                      </a:r>
                      <a:endParaRPr lang="en-US" sz="1100" dirty="0">
                        <a:effectLst/>
                        <a:latin typeface="Century Gothic (Body)"/>
                        <a:ea typeface="Calibri" panose="020F0502020204030204" pitchFamily="34" charset="0"/>
                        <a:cs typeface="Times New Roman" panose="02020603050405020304" pitchFamily="18" charset="0"/>
                      </a:endParaRPr>
                    </a:p>
                  </a:txBody>
                  <a:tcPr marL="0" marR="0" marT="0" marB="0"/>
                </a:tc>
                <a:tc>
                  <a:txBody>
                    <a:bodyPr/>
                    <a:lstStyle/>
                    <a:p>
                      <a:pPr marL="0" marR="0" algn="l">
                        <a:lnSpc>
                          <a:spcPct val="115000"/>
                        </a:lnSpc>
                        <a:spcBef>
                          <a:spcPts val="30"/>
                        </a:spcBef>
                        <a:spcAft>
                          <a:spcPts val="0"/>
                        </a:spcAft>
                      </a:pPr>
                      <a:r>
                        <a:rPr lang="en-US" sz="1200" dirty="0">
                          <a:effectLst/>
                        </a:rPr>
                        <a:t>4D Model (NWD + .AVI)</a:t>
                      </a:r>
                      <a:endParaRPr lang="en-US" sz="1100" dirty="0">
                        <a:effectLst/>
                      </a:endParaRPr>
                    </a:p>
                    <a:p>
                      <a:pPr marL="0" marR="0" algn="l">
                        <a:lnSpc>
                          <a:spcPct val="115000"/>
                        </a:lnSpc>
                        <a:spcBef>
                          <a:spcPts val="60"/>
                        </a:spcBef>
                        <a:spcAft>
                          <a:spcPts val="0"/>
                        </a:spcAft>
                      </a:pPr>
                      <a:r>
                        <a:rPr lang="en-US" sz="1200" dirty="0">
                          <a:effectLst/>
                        </a:rPr>
                        <a:t>Debrief Memo</a:t>
                      </a:r>
                      <a:endParaRPr lang="en-US" sz="1100" dirty="0">
                        <a:effectLst/>
                        <a:latin typeface="Century Gothic (Body)"/>
                        <a:ea typeface="Calibri" panose="020F0502020204030204" pitchFamily="34" charset="0"/>
                        <a:cs typeface="Times New Roman" panose="02020603050405020304" pitchFamily="18" charset="0"/>
                      </a:endParaRPr>
                    </a:p>
                  </a:txBody>
                  <a:tcPr marL="0" marR="0" marT="0" marB="0"/>
                </a:tc>
                <a:extLst>
                  <a:ext uri="{0D108BD9-81ED-4DB2-BD59-A6C34878D82A}">
                    <a16:rowId xmlns:a16="http://schemas.microsoft.com/office/drawing/2014/main" val="1227063091"/>
                  </a:ext>
                </a:extLst>
              </a:tr>
            </a:tbl>
          </a:graphicData>
        </a:graphic>
      </p:graphicFrame>
      <p:pic>
        <p:nvPicPr>
          <p:cNvPr id="2050" name="Picture 2" descr="http://voyagecontrol.com/wp-content/uploads/2016/02/6a00e54ee3905b883301b8d0d56577970.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29888" y="2277706"/>
            <a:ext cx="2963756" cy="1975640"/>
          </a:xfrm>
          <a:prstGeom prst="rect">
            <a:avLst/>
          </a:prstGeom>
          <a:noFill/>
          <a:extLst>
            <a:ext uri="{909E8E84-426E-40DD-AFC4-6F175D3DCCD1}">
              <a14:hiddenFill xmlns:a14="http://schemas.microsoft.com/office/drawing/2010/main">
                <a:solidFill>
                  <a:srgbClr val="FFFFFF"/>
                </a:solidFill>
              </a14:hiddenFill>
            </a:ext>
          </a:extLst>
        </p:spPr>
      </p:pic>
      <p:pic>
        <p:nvPicPr>
          <p:cNvPr id="2054" name="Picture 6" descr="http://blog.cdw.com/wp-content/uploads/collaboration1.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29888" y="4770758"/>
            <a:ext cx="2962656" cy="1975640"/>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63831" y="4327386"/>
            <a:ext cx="4169936" cy="369332"/>
          </a:xfrm>
          <a:prstGeom prst="rect">
            <a:avLst/>
          </a:prstGeom>
          <a:noFill/>
        </p:spPr>
        <p:txBody>
          <a:bodyPr wrap="square" rtlCol="0">
            <a:spAutoFit/>
          </a:bodyPr>
          <a:lstStyle/>
          <a:p>
            <a:pPr algn="ctr"/>
            <a:r>
              <a:rPr lang="en-US" b="1" dirty="0"/>
              <a:t>Communicate and Collaborate</a:t>
            </a:r>
          </a:p>
        </p:txBody>
      </p:sp>
      <p:graphicFrame>
        <p:nvGraphicFramePr>
          <p:cNvPr id="6" name="Table 5"/>
          <p:cNvGraphicFramePr>
            <a:graphicFrameLocks noGrp="1"/>
          </p:cNvGraphicFramePr>
          <p:nvPr>
            <p:extLst>
              <p:ext uri="{D42A27DB-BD31-4B8C-83A1-F6EECF244321}">
                <p14:modId xmlns:p14="http://schemas.microsoft.com/office/powerpoint/2010/main" val="3287778754"/>
              </p:ext>
            </p:extLst>
          </p:nvPr>
        </p:nvGraphicFramePr>
        <p:xfrm>
          <a:off x="4799823" y="3830124"/>
          <a:ext cx="3715385" cy="2980563"/>
        </p:xfrm>
        <a:graphic>
          <a:graphicData uri="http://schemas.openxmlformats.org/drawingml/2006/table">
            <a:tbl>
              <a:tblPr firstRow="1" firstCol="1" lastRow="1" lastCol="1" bandRow="1" bandCol="1">
                <a:tableStyleId>{3C2FFA5D-87B4-456A-9821-1D502468CF0F}</a:tableStyleId>
              </a:tblPr>
              <a:tblGrid>
                <a:gridCol w="2057400">
                  <a:extLst>
                    <a:ext uri="{9D8B030D-6E8A-4147-A177-3AD203B41FA5}">
                      <a16:colId xmlns:a16="http://schemas.microsoft.com/office/drawing/2014/main" val="1924867946"/>
                    </a:ext>
                  </a:extLst>
                </a:gridCol>
                <a:gridCol w="1657985">
                  <a:extLst>
                    <a:ext uri="{9D8B030D-6E8A-4147-A177-3AD203B41FA5}">
                      <a16:colId xmlns:a16="http://schemas.microsoft.com/office/drawing/2014/main" val="2746219416"/>
                    </a:ext>
                  </a:extLst>
                </a:gridCol>
              </a:tblGrid>
              <a:tr h="400685">
                <a:tc>
                  <a:txBody>
                    <a:bodyPr/>
                    <a:lstStyle/>
                    <a:p>
                      <a:pPr marL="0" marR="323850" algn="l" defTabSz="457200" rtl="0" eaLnBrk="1" latinLnBrk="0" hangingPunct="1">
                        <a:lnSpc>
                          <a:spcPct val="115000"/>
                        </a:lnSpc>
                        <a:spcBef>
                          <a:spcPts val="30"/>
                        </a:spcBef>
                        <a:spcAft>
                          <a:spcPts val="0"/>
                        </a:spcAft>
                      </a:pPr>
                      <a:r>
                        <a:rPr lang="en-US" sz="1200" kern="1200" dirty="0">
                          <a:effectLst/>
                        </a:rPr>
                        <a:t>Task</a:t>
                      </a:r>
                      <a:endParaRPr lang="en-US" sz="1200" b="1" kern="1200" dirty="0">
                        <a:solidFill>
                          <a:schemeClr val="tx1"/>
                        </a:solidFill>
                        <a:effectLst/>
                        <a:latin typeface="Century Gothic (Body)"/>
                        <a:ea typeface="Calibri" panose="020F0502020204030204" pitchFamily="34" charset="0"/>
                        <a:cs typeface="Times New Roman" panose="02020603050405020304" pitchFamily="18" charset="0"/>
                      </a:endParaRPr>
                    </a:p>
                  </a:txBody>
                  <a:tcPr marL="0" marR="0" marT="0" marB="0"/>
                </a:tc>
                <a:tc>
                  <a:txBody>
                    <a:bodyPr/>
                    <a:lstStyle/>
                    <a:p>
                      <a:pPr marL="0" marR="323850" algn="l" defTabSz="457200" rtl="0" eaLnBrk="1" latinLnBrk="0" hangingPunct="1">
                        <a:lnSpc>
                          <a:spcPct val="115000"/>
                        </a:lnSpc>
                        <a:spcBef>
                          <a:spcPts val="30"/>
                        </a:spcBef>
                        <a:spcAft>
                          <a:spcPts val="0"/>
                        </a:spcAft>
                      </a:pPr>
                      <a:r>
                        <a:rPr lang="en-US" sz="1200" kern="1200" dirty="0">
                          <a:effectLst/>
                        </a:rPr>
                        <a:t>Deliverables</a:t>
                      </a:r>
                      <a:endParaRPr lang="en-US" sz="1200" b="1" kern="1200" dirty="0">
                        <a:solidFill>
                          <a:schemeClr val="tx1"/>
                        </a:solidFill>
                        <a:effectLst/>
                        <a:latin typeface="Century Gothic (Body)"/>
                        <a:ea typeface="Calibri" panose="020F0502020204030204" pitchFamily="34" charset="0"/>
                        <a:cs typeface="Times New Roman" panose="02020603050405020304" pitchFamily="18" charset="0"/>
                      </a:endParaRPr>
                    </a:p>
                  </a:txBody>
                  <a:tcPr marL="0" marR="0" marT="0" marB="0"/>
                </a:tc>
                <a:extLst>
                  <a:ext uri="{0D108BD9-81ED-4DB2-BD59-A6C34878D82A}">
                    <a16:rowId xmlns:a16="http://schemas.microsoft.com/office/drawing/2014/main" val="4239743767"/>
                  </a:ext>
                </a:extLst>
              </a:tr>
              <a:tr h="394970">
                <a:tc>
                  <a:txBody>
                    <a:bodyPr/>
                    <a:lstStyle/>
                    <a:p>
                      <a:pPr marL="0" marR="323850" algn="l" defTabSz="457200" rtl="0" eaLnBrk="1" latinLnBrk="0" hangingPunct="1">
                        <a:lnSpc>
                          <a:spcPct val="115000"/>
                        </a:lnSpc>
                        <a:spcBef>
                          <a:spcPts val="30"/>
                        </a:spcBef>
                        <a:spcAft>
                          <a:spcPts val="0"/>
                        </a:spcAft>
                      </a:pPr>
                      <a:r>
                        <a:rPr lang="en-US" sz="1200" kern="1200" dirty="0">
                          <a:effectLst/>
                        </a:rPr>
                        <a:t>Project II Kick-off</a:t>
                      </a:r>
                      <a:endParaRPr lang="en-US" sz="1200" b="0" kern="1200" dirty="0">
                        <a:solidFill>
                          <a:schemeClr val="tx1"/>
                        </a:solidFill>
                        <a:effectLst/>
                        <a:latin typeface="Century Gothic (Body)"/>
                        <a:ea typeface="Calibri" panose="020F0502020204030204" pitchFamily="34" charset="0"/>
                        <a:cs typeface="Times New Roman" panose="02020603050405020304" pitchFamily="18" charset="0"/>
                      </a:endParaRPr>
                    </a:p>
                  </a:txBody>
                  <a:tcPr marL="0" marR="0" marT="0" marB="0"/>
                </a:tc>
                <a:tc>
                  <a:txBody>
                    <a:bodyPr/>
                    <a:lstStyle/>
                    <a:p>
                      <a:pPr marL="0" marR="323850" algn="l" defTabSz="457200" rtl="0" eaLnBrk="1" latinLnBrk="0" hangingPunct="1">
                        <a:lnSpc>
                          <a:spcPct val="115000"/>
                        </a:lnSpc>
                        <a:spcBef>
                          <a:spcPts val="30"/>
                        </a:spcBef>
                        <a:spcAft>
                          <a:spcPts val="0"/>
                        </a:spcAft>
                      </a:pPr>
                      <a:r>
                        <a:rPr lang="en-US" sz="1200" kern="1200" dirty="0">
                          <a:effectLst/>
                        </a:rPr>
                        <a:t>Draft BIM Execution Plan</a:t>
                      </a:r>
                      <a:endParaRPr lang="en-US" sz="1200" b="0" kern="1200" dirty="0">
                        <a:solidFill>
                          <a:schemeClr val="tx1"/>
                        </a:solidFill>
                        <a:effectLst/>
                        <a:latin typeface="Century Gothic (Body)"/>
                        <a:ea typeface="Calibri" panose="020F0502020204030204" pitchFamily="34" charset="0"/>
                        <a:cs typeface="Times New Roman" panose="02020603050405020304" pitchFamily="18" charset="0"/>
                      </a:endParaRPr>
                    </a:p>
                  </a:txBody>
                  <a:tcPr marL="0" marR="0" marT="0" marB="0"/>
                </a:tc>
                <a:extLst>
                  <a:ext uri="{0D108BD9-81ED-4DB2-BD59-A6C34878D82A}">
                    <a16:rowId xmlns:a16="http://schemas.microsoft.com/office/drawing/2014/main" val="943762062"/>
                  </a:ext>
                </a:extLst>
              </a:tr>
              <a:tr h="623570">
                <a:tc>
                  <a:txBody>
                    <a:bodyPr/>
                    <a:lstStyle/>
                    <a:p>
                      <a:pPr marL="0" marR="323850" algn="l" defTabSz="457200" rtl="0" eaLnBrk="1" latinLnBrk="0" hangingPunct="1">
                        <a:lnSpc>
                          <a:spcPct val="115000"/>
                        </a:lnSpc>
                        <a:spcBef>
                          <a:spcPts val="30"/>
                        </a:spcBef>
                        <a:spcAft>
                          <a:spcPts val="0"/>
                        </a:spcAft>
                      </a:pPr>
                      <a:r>
                        <a:rPr lang="en-US" sz="1200" kern="1200" dirty="0">
                          <a:effectLst/>
                        </a:rPr>
                        <a:t>3D Model Construction Schedule</a:t>
                      </a:r>
                      <a:endParaRPr lang="en-US" sz="1200" b="0" kern="1200" dirty="0">
                        <a:solidFill>
                          <a:schemeClr val="tx1"/>
                        </a:solidFill>
                        <a:effectLst/>
                        <a:latin typeface="Century Gothic (Body)"/>
                        <a:ea typeface="Calibri" panose="020F0502020204030204" pitchFamily="34" charset="0"/>
                        <a:cs typeface="Times New Roman" panose="02020603050405020304" pitchFamily="18" charset="0"/>
                      </a:endParaRPr>
                    </a:p>
                  </a:txBody>
                  <a:tcPr marL="0" marR="0" marT="0" marB="0"/>
                </a:tc>
                <a:tc>
                  <a:txBody>
                    <a:bodyPr/>
                    <a:lstStyle/>
                    <a:p>
                      <a:pPr marL="0" marR="323850" algn="l" defTabSz="457200" rtl="0" eaLnBrk="1" latinLnBrk="0" hangingPunct="1">
                        <a:lnSpc>
                          <a:spcPct val="115000"/>
                        </a:lnSpc>
                        <a:spcBef>
                          <a:spcPts val="30"/>
                        </a:spcBef>
                        <a:spcAft>
                          <a:spcPts val="0"/>
                        </a:spcAft>
                      </a:pPr>
                      <a:r>
                        <a:rPr lang="en-US" sz="1200" kern="1200" dirty="0">
                          <a:effectLst/>
                        </a:rPr>
                        <a:t>3D model (Revit) Construction Schedule (excel, </a:t>
                      </a:r>
                      <a:r>
                        <a:rPr lang="en-US" sz="1200" kern="1200" dirty="0" err="1">
                          <a:effectLst/>
                        </a:rPr>
                        <a:t>MSProject</a:t>
                      </a:r>
                      <a:r>
                        <a:rPr lang="en-US" sz="1200" kern="1200" dirty="0">
                          <a:effectLst/>
                        </a:rPr>
                        <a:t>, or P6)</a:t>
                      </a:r>
                      <a:endParaRPr lang="en-US" sz="1200" b="0" kern="1200" dirty="0">
                        <a:solidFill>
                          <a:schemeClr val="tx1"/>
                        </a:solidFill>
                        <a:effectLst/>
                        <a:latin typeface="Century Gothic (Body)"/>
                        <a:ea typeface="Calibri" panose="020F0502020204030204" pitchFamily="34" charset="0"/>
                        <a:cs typeface="Times New Roman" panose="02020603050405020304" pitchFamily="18" charset="0"/>
                      </a:endParaRPr>
                    </a:p>
                  </a:txBody>
                  <a:tcPr marL="0" marR="0" marT="0" marB="0"/>
                </a:tc>
                <a:extLst>
                  <a:ext uri="{0D108BD9-81ED-4DB2-BD59-A6C34878D82A}">
                    <a16:rowId xmlns:a16="http://schemas.microsoft.com/office/drawing/2014/main" val="101412916"/>
                  </a:ext>
                </a:extLst>
              </a:tr>
              <a:tr h="400685">
                <a:tc>
                  <a:txBody>
                    <a:bodyPr/>
                    <a:lstStyle/>
                    <a:p>
                      <a:pPr marL="0" marR="323850" algn="l" defTabSz="457200" rtl="0" eaLnBrk="1" latinLnBrk="0" hangingPunct="1">
                        <a:lnSpc>
                          <a:spcPct val="115000"/>
                        </a:lnSpc>
                        <a:spcBef>
                          <a:spcPts val="30"/>
                        </a:spcBef>
                        <a:spcAft>
                          <a:spcPts val="0"/>
                        </a:spcAft>
                      </a:pPr>
                      <a:r>
                        <a:rPr lang="en-US" sz="1200" kern="1200" dirty="0">
                          <a:effectLst/>
                        </a:rPr>
                        <a:t>4D Model</a:t>
                      </a:r>
                      <a:endParaRPr lang="en-US" sz="1200" b="0" kern="1200" dirty="0">
                        <a:solidFill>
                          <a:schemeClr val="tx1"/>
                        </a:solidFill>
                        <a:effectLst/>
                        <a:latin typeface="Century Gothic (Body)"/>
                        <a:ea typeface="Calibri" panose="020F0502020204030204" pitchFamily="34" charset="0"/>
                        <a:cs typeface="Times New Roman" panose="02020603050405020304" pitchFamily="18" charset="0"/>
                      </a:endParaRPr>
                    </a:p>
                  </a:txBody>
                  <a:tcPr marL="0" marR="0" marT="0" marB="0"/>
                </a:tc>
                <a:tc>
                  <a:txBody>
                    <a:bodyPr/>
                    <a:lstStyle/>
                    <a:p>
                      <a:pPr marL="0" marR="323850" algn="l" defTabSz="457200" rtl="0" eaLnBrk="1" latinLnBrk="0" hangingPunct="1">
                        <a:lnSpc>
                          <a:spcPct val="115000"/>
                        </a:lnSpc>
                        <a:spcBef>
                          <a:spcPts val="30"/>
                        </a:spcBef>
                        <a:spcAft>
                          <a:spcPts val="0"/>
                        </a:spcAft>
                      </a:pPr>
                      <a:r>
                        <a:rPr lang="en-US" sz="1200" kern="1200" dirty="0">
                          <a:effectLst/>
                        </a:rPr>
                        <a:t>4D Model (NWD+.AVI)</a:t>
                      </a:r>
                    </a:p>
                    <a:p>
                      <a:pPr marL="0" marR="323850" algn="l" defTabSz="457200" rtl="0" eaLnBrk="1" latinLnBrk="0" hangingPunct="1">
                        <a:lnSpc>
                          <a:spcPct val="115000"/>
                        </a:lnSpc>
                        <a:spcBef>
                          <a:spcPts val="30"/>
                        </a:spcBef>
                        <a:spcAft>
                          <a:spcPts val="0"/>
                        </a:spcAft>
                      </a:pPr>
                      <a:r>
                        <a:rPr lang="en-US" sz="1200" kern="1200" dirty="0">
                          <a:effectLst/>
                        </a:rPr>
                        <a:t>Debrief Memo</a:t>
                      </a:r>
                      <a:endParaRPr lang="en-US" sz="1200" b="0" kern="1200" dirty="0">
                        <a:solidFill>
                          <a:schemeClr val="tx1"/>
                        </a:solidFill>
                        <a:effectLst/>
                        <a:latin typeface="Century Gothic (Body)"/>
                        <a:ea typeface="Calibri" panose="020F0502020204030204" pitchFamily="34" charset="0"/>
                        <a:cs typeface="Times New Roman" panose="02020603050405020304" pitchFamily="18" charset="0"/>
                      </a:endParaRPr>
                    </a:p>
                  </a:txBody>
                  <a:tcPr marL="0" marR="0" marT="0" marB="0"/>
                </a:tc>
                <a:extLst>
                  <a:ext uri="{0D108BD9-81ED-4DB2-BD59-A6C34878D82A}">
                    <a16:rowId xmlns:a16="http://schemas.microsoft.com/office/drawing/2014/main" val="3074872245"/>
                  </a:ext>
                </a:extLst>
              </a:tr>
              <a:tr h="234950">
                <a:tc>
                  <a:txBody>
                    <a:bodyPr/>
                    <a:lstStyle/>
                    <a:p>
                      <a:pPr marL="0" marR="323850" algn="l" defTabSz="457200" rtl="0" eaLnBrk="1" latinLnBrk="0" hangingPunct="1">
                        <a:lnSpc>
                          <a:spcPct val="115000"/>
                        </a:lnSpc>
                        <a:spcBef>
                          <a:spcPts val="30"/>
                        </a:spcBef>
                        <a:spcAft>
                          <a:spcPts val="0"/>
                        </a:spcAft>
                      </a:pPr>
                      <a:r>
                        <a:rPr lang="en-US" sz="1200" kern="1200" dirty="0">
                          <a:effectLst/>
                        </a:rPr>
                        <a:t>Presentation Prep</a:t>
                      </a:r>
                      <a:endParaRPr lang="en-US" sz="1200" b="0" kern="1200" dirty="0">
                        <a:solidFill>
                          <a:schemeClr val="tx1"/>
                        </a:solidFill>
                        <a:effectLst/>
                        <a:latin typeface="Century Gothic (Body)"/>
                        <a:ea typeface="Calibri" panose="020F0502020204030204" pitchFamily="34" charset="0"/>
                        <a:cs typeface="Times New Roman" panose="02020603050405020304" pitchFamily="18" charset="0"/>
                      </a:endParaRPr>
                    </a:p>
                  </a:txBody>
                  <a:tcPr marL="0" marR="0" marT="0" marB="0"/>
                </a:tc>
                <a:tc>
                  <a:txBody>
                    <a:bodyPr/>
                    <a:lstStyle/>
                    <a:p>
                      <a:pPr marL="0" marR="323850" algn="l" defTabSz="457200" rtl="0" eaLnBrk="1" latinLnBrk="0" hangingPunct="1">
                        <a:lnSpc>
                          <a:spcPct val="115000"/>
                        </a:lnSpc>
                        <a:spcBef>
                          <a:spcPts val="30"/>
                        </a:spcBef>
                        <a:spcAft>
                          <a:spcPts val="0"/>
                        </a:spcAft>
                      </a:pPr>
                      <a:r>
                        <a:rPr lang="en-US" sz="1200" kern="1200" dirty="0">
                          <a:effectLst/>
                        </a:rPr>
                        <a:t>Final Presentation</a:t>
                      </a:r>
                      <a:endParaRPr lang="en-US" sz="1200" b="0" kern="1200" dirty="0">
                        <a:solidFill>
                          <a:schemeClr val="tx1"/>
                        </a:solidFill>
                        <a:effectLst/>
                        <a:latin typeface="Century Gothic (Body)"/>
                        <a:ea typeface="Calibri" panose="020F0502020204030204" pitchFamily="34" charset="0"/>
                        <a:cs typeface="Times New Roman" panose="02020603050405020304" pitchFamily="18" charset="0"/>
                      </a:endParaRPr>
                    </a:p>
                  </a:txBody>
                  <a:tcPr marL="0" marR="0" marT="0" marB="0"/>
                </a:tc>
                <a:extLst>
                  <a:ext uri="{0D108BD9-81ED-4DB2-BD59-A6C34878D82A}">
                    <a16:rowId xmlns:a16="http://schemas.microsoft.com/office/drawing/2014/main" val="1157164890"/>
                  </a:ext>
                </a:extLst>
              </a:tr>
              <a:tr h="452120">
                <a:tc>
                  <a:txBody>
                    <a:bodyPr/>
                    <a:lstStyle/>
                    <a:p>
                      <a:pPr marL="0" marR="323850" algn="l" defTabSz="457200" rtl="0" eaLnBrk="1" latinLnBrk="0" hangingPunct="1">
                        <a:lnSpc>
                          <a:spcPct val="115000"/>
                        </a:lnSpc>
                        <a:spcBef>
                          <a:spcPts val="30"/>
                        </a:spcBef>
                        <a:spcAft>
                          <a:spcPts val="0"/>
                        </a:spcAft>
                      </a:pPr>
                      <a:r>
                        <a:rPr lang="en-US" sz="1200" kern="1200" dirty="0">
                          <a:effectLst/>
                        </a:rPr>
                        <a:t>Presentation to Part II Teams</a:t>
                      </a:r>
                      <a:endParaRPr lang="en-US" sz="1200" b="0" kern="1200" dirty="0">
                        <a:solidFill>
                          <a:schemeClr val="tx1"/>
                        </a:solidFill>
                        <a:effectLst/>
                        <a:latin typeface="Century Gothic (Body)"/>
                        <a:ea typeface="Calibri" panose="020F0502020204030204" pitchFamily="34" charset="0"/>
                        <a:cs typeface="Times New Roman" panose="02020603050405020304" pitchFamily="18" charset="0"/>
                      </a:endParaRPr>
                    </a:p>
                  </a:txBody>
                  <a:tcPr marL="0" marR="0" marT="0" marB="0"/>
                </a:tc>
                <a:tc>
                  <a:txBody>
                    <a:bodyPr/>
                    <a:lstStyle/>
                    <a:p>
                      <a:pPr marL="0" marR="323850" algn="l" defTabSz="457200" rtl="0" eaLnBrk="1" latinLnBrk="0" hangingPunct="1">
                        <a:lnSpc>
                          <a:spcPct val="115000"/>
                        </a:lnSpc>
                        <a:spcBef>
                          <a:spcPts val="30"/>
                        </a:spcBef>
                        <a:spcAft>
                          <a:spcPts val="0"/>
                        </a:spcAft>
                      </a:pPr>
                      <a:r>
                        <a:rPr lang="en-US" sz="1200" kern="1200" dirty="0">
                          <a:effectLst/>
                        </a:rPr>
                        <a:t>Recording of Presentation</a:t>
                      </a:r>
                      <a:endParaRPr lang="en-US" sz="1200" b="0" kern="1200" dirty="0">
                        <a:solidFill>
                          <a:schemeClr val="tx1"/>
                        </a:solidFill>
                        <a:effectLst/>
                        <a:latin typeface="Century Gothic (Body)"/>
                        <a:ea typeface="Calibri" panose="020F0502020204030204" pitchFamily="34" charset="0"/>
                        <a:cs typeface="Times New Roman" panose="02020603050405020304" pitchFamily="18" charset="0"/>
                      </a:endParaRPr>
                    </a:p>
                  </a:txBody>
                  <a:tcPr marL="0" marR="0" marT="0" marB="0"/>
                </a:tc>
                <a:extLst>
                  <a:ext uri="{0D108BD9-81ED-4DB2-BD59-A6C34878D82A}">
                    <a16:rowId xmlns:a16="http://schemas.microsoft.com/office/drawing/2014/main" val="105092076"/>
                  </a:ext>
                </a:extLst>
              </a:tr>
            </a:tbl>
          </a:graphicData>
        </a:graphic>
      </p:graphicFrame>
      <p:sp>
        <p:nvSpPr>
          <p:cNvPr id="7" name="TextBox 6"/>
          <p:cNvSpPr txBox="1"/>
          <p:nvPr/>
        </p:nvSpPr>
        <p:spPr>
          <a:xfrm rot="16200000">
            <a:off x="3868532" y="2687845"/>
            <a:ext cx="1493255" cy="369332"/>
          </a:xfrm>
          <a:prstGeom prst="rect">
            <a:avLst/>
          </a:prstGeom>
          <a:noFill/>
        </p:spPr>
        <p:txBody>
          <a:bodyPr vert="horz" wrap="square" rtlCol="0">
            <a:spAutoFit/>
          </a:bodyPr>
          <a:lstStyle/>
          <a:p>
            <a:pPr algn="ctr"/>
            <a:r>
              <a:rPr lang="en-US" dirty="0"/>
              <a:t>Project I</a:t>
            </a:r>
          </a:p>
        </p:txBody>
      </p:sp>
      <p:sp>
        <p:nvSpPr>
          <p:cNvPr id="11" name="TextBox 10"/>
          <p:cNvSpPr txBox="1"/>
          <p:nvPr/>
        </p:nvSpPr>
        <p:spPr>
          <a:xfrm rot="16200000">
            <a:off x="3774196" y="5135739"/>
            <a:ext cx="1681924" cy="369332"/>
          </a:xfrm>
          <a:prstGeom prst="rect">
            <a:avLst/>
          </a:prstGeom>
          <a:noFill/>
        </p:spPr>
        <p:txBody>
          <a:bodyPr vert="horz" wrap="square" rtlCol="0">
            <a:spAutoFit/>
          </a:bodyPr>
          <a:lstStyle/>
          <a:p>
            <a:pPr algn="ctr"/>
            <a:r>
              <a:rPr lang="en-US" dirty="0"/>
              <a:t>Project II</a:t>
            </a:r>
          </a:p>
        </p:txBody>
      </p:sp>
    </p:spTree>
    <p:extLst>
      <p:ext uri="{BB962C8B-B14F-4D97-AF65-F5344CB8AC3E}">
        <p14:creationId xmlns:p14="http://schemas.microsoft.com/office/powerpoint/2010/main" val="28677103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nodeType="withEffect">
                                  <p:stCondLst>
                                    <p:cond delay="0"/>
                                  </p:stCondLst>
                                  <p:childTnLst>
                                    <p:set>
                                      <p:cBhvr>
                                        <p:cTn id="6" dur="1" fill="hold">
                                          <p:stCondLst>
                                            <p:cond delay="0"/>
                                          </p:stCondLst>
                                        </p:cTn>
                                        <p:tgtEl>
                                          <p:spTgt spid="2050"/>
                                        </p:tgtEl>
                                        <p:attrNameLst>
                                          <p:attrName>style.visibility</p:attrName>
                                        </p:attrNameLst>
                                      </p:cBhvr>
                                      <p:to>
                                        <p:strVal val="visible"/>
                                      </p:to>
                                    </p:set>
                                    <p:anim calcmode="lin" valueType="num">
                                      <p:cBhvr>
                                        <p:cTn id="7" dur="500" fill="hold"/>
                                        <p:tgtEl>
                                          <p:spTgt spid="2050"/>
                                        </p:tgtEl>
                                        <p:attrNameLst>
                                          <p:attrName>ppt_w</p:attrName>
                                        </p:attrNameLst>
                                      </p:cBhvr>
                                      <p:tavLst>
                                        <p:tav tm="0">
                                          <p:val>
                                            <p:fltVal val="0"/>
                                          </p:val>
                                        </p:tav>
                                        <p:tav tm="100000">
                                          <p:val>
                                            <p:strVal val="#ppt_w"/>
                                          </p:val>
                                        </p:tav>
                                      </p:tavLst>
                                    </p:anim>
                                    <p:anim calcmode="lin" valueType="num">
                                      <p:cBhvr>
                                        <p:cTn id="8" dur="500" fill="hold"/>
                                        <p:tgtEl>
                                          <p:spTgt spid="2050"/>
                                        </p:tgtEl>
                                        <p:attrNameLst>
                                          <p:attrName>ppt_h</p:attrName>
                                        </p:attrNameLst>
                                      </p:cBhvr>
                                      <p:tavLst>
                                        <p:tav tm="0">
                                          <p:val>
                                            <p:fltVal val="0"/>
                                          </p:val>
                                        </p:tav>
                                        <p:tav tm="100000">
                                          <p:val>
                                            <p:strVal val="#ppt_h"/>
                                          </p:val>
                                        </p:tav>
                                      </p:tavLst>
                                    </p:anim>
                                  </p:childTnLst>
                                </p:cTn>
                              </p:par>
                            </p:childTnLst>
                          </p:cTn>
                        </p:par>
                        <p:par>
                          <p:cTn id="9" fill="hold">
                            <p:stCondLst>
                              <p:cond delay="500"/>
                            </p:stCondLst>
                            <p:childTnLst>
                              <p:par>
                                <p:cTn id="10" presetID="53" presetClass="entr" presetSubtype="16" fill="hold" nodeType="afterEffect">
                                  <p:stCondLst>
                                    <p:cond delay="0"/>
                                  </p:stCondLst>
                                  <p:childTnLst>
                                    <p:set>
                                      <p:cBhvr>
                                        <p:cTn id="11" dur="1" fill="hold">
                                          <p:stCondLst>
                                            <p:cond delay="0"/>
                                          </p:stCondLst>
                                        </p:cTn>
                                        <p:tgtEl>
                                          <p:spTgt spid="2054"/>
                                        </p:tgtEl>
                                        <p:attrNameLst>
                                          <p:attrName>style.visibility</p:attrName>
                                        </p:attrNameLst>
                                      </p:cBhvr>
                                      <p:to>
                                        <p:strVal val="visible"/>
                                      </p:to>
                                    </p:set>
                                    <p:anim calcmode="lin" valueType="num">
                                      <p:cBhvr>
                                        <p:cTn id="12" dur="500" fill="hold"/>
                                        <p:tgtEl>
                                          <p:spTgt spid="2054"/>
                                        </p:tgtEl>
                                        <p:attrNameLst>
                                          <p:attrName>ppt_w</p:attrName>
                                        </p:attrNameLst>
                                      </p:cBhvr>
                                      <p:tavLst>
                                        <p:tav tm="0">
                                          <p:val>
                                            <p:fltVal val="0"/>
                                          </p:val>
                                        </p:tav>
                                        <p:tav tm="100000">
                                          <p:val>
                                            <p:strVal val="#ppt_w"/>
                                          </p:val>
                                        </p:tav>
                                      </p:tavLst>
                                    </p:anim>
                                    <p:anim calcmode="lin" valueType="num">
                                      <p:cBhvr>
                                        <p:cTn id="13" dur="500" fill="hold"/>
                                        <p:tgtEl>
                                          <p:spTgt spid="2054"/>
                                        </p:tgtEl>
                                        <p:attrNameLst>
                                          <p:attrName>ppt_h</p:attrName>
                                        </p:attrNameLst>
                                      </p:cBhvr>
                                      <p:tavLst>
                                        <p:tav tm="0">
                                          <p:val>
                                            <p:fltVal val="0"/>
                                          </p:val>
                                        </p:tav>
                                        <p:tav tm="100000">
                                          <p:val>
                                            <p:strVal val="#ppt_h"/>
                                          </p:val>
                                        </p:tav>
                                      </p:tavLst>
                                    </p:anim>
                                    <p:animEffect transition="in" filter="fade">
                                      <p:cBhvr>
                                        <p:cTn id="14" dur="500"/>
                                        <p:tgtEl>
                                          <p:spTgt spid="2054"/>
                                        </p:tgtEl>
                                      </p:cBhvr>
                                    </p:animEffect>
                                  </p:childTnLst>
                                </p:cTn>
                              </p:par>
                            </p:childTnLst>
                          </p:cTn>
                        </p:par>
                        <p:par>
                          <p:cTn id="15" fill="hold">
                            <p:stCondLst>
                              <p:cond delay="1000"/>
                            </p:stCondLst>
                            <p:childTnLst>
                              <p:par>
                                <p:cTn id="16" presetID="22" presetClass="entr" presetSubtype="4" fill="hold" grpId="0" nodeType="afterEffect">
                                  <p:stCondLst>
                                    <p:cond delay="0"/>
                                  </p:stCondLst>
                                  <p:childTnLst>
                                    <p:set>
                                      <p:cBhvr>
                                        <p:cTn id="17" dur="1" fill="hold">
                                          <p:stCondLst>
                                            <p:cond delay="0"/>
                                          </p:stCondLst>
                                        </p:cTn>
                                        <p:tgtEl>
                                          <p:spTgt spid="4"/>
                                        </p:tgtEl>
                                        <p:attrNameLst>
                                          <p:attrName>style.visibility</p:attrName>
                                        </p:attrNameLst>
                                      </p:cBhvr>
                                      <p:to>
                                        <p:strVal val="visible"/>
                                      </p:to>
                                    </p:set>
                                    <p:animEffect transition="in" filter="wipe(down)">
                                      <p:cBhvr>
                                        <p:cTn id="18" dur="500"/>
                                        <p:tgtEl>
                                          <p:spTgt spid="4"/>
                                        </p:tgtEl>
                                      </p:cBhvr>
                                    </p:animEffect>
                                  </p:childTnLst>
                                </p:cTn>
                              </p:par>
                            </p:childTnLst>
                          </p:cTn>
                        </p:par>
                        <p:par>
                          <p:cTn id="19" fill="hold">
                            <p:stCondLst>
                              <p:cond delay="1500"/>
                            </p:stCondLst>
                            <p:childTnLst>
                              <p:par>
                                <p:cTn id="20" presetID="10" presetClass="entr" presetSubtype="0" fill="hold" grpId="0" nodeType="after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fade">
                                      <p:cBhvr>
                                        <p:cTn id="22" dur="500"/>
                                        <p:tgtEl>
                                          <p:spTgt spid="7"/>
                                        </p:tgtEl>
                                      </p:cBhvr>
                                    </p:animEffect>
                                  </p:childTnLst>
                                </p:cTn>
                              </p:par>
                            </p:childTnLst>
                          </p:cTn>
                        </p:par>
                        <p:par>
                          <p:cTn id="23" fill="hold">
                            <p:stCondLst>
                              <p:cond delay="2000"/>
                            </p:stCondLst>
                            <p:childTnLst>
                              <p:par>
                                <p:cTn id="24" presetID="10" presetClass="entr" presetSubtype="0" fill="hold" nodeType="afterEffect">
                                  <p:stCondLst>
                                    <p:cond delay="0"/>
                                  </p:stCondLst>
                                  <p:childTnLst>
                                    <p:set>
                                      <p:cBhvr>
                                        <p:cTn id="25" dur="1" fill="hold">
                                          <p:stCondLst>
                                            <p:cond delay="0"/>
                                          </p:stCondLst>
                                        </p:cTn>
                                        <p:tgtEl>
                                          <p:spTgt spid="5"/>
                                        </p:tgtEl>
                                        <p:attrNameLst>
                                          <p:attrName>style.visibility</p:attrName>
                                        </p:attrNameLst>
                                      </p:cBhvr>
                                      <p:to>
                                        <p:strVal val="visible"/>
                                      </p:to>
                                    </p:set>
                                    <p:animEffect transition="in" filter="fade">
                                      <p:cBhvr>
                                        <p:cTn id="26" dur="500"/>
                                        <p:tgtEl>
                                          <p:spTgt spid="5"/>
                                        </p:tgtEl>
                                      </p:cBhvr>
                                    </p:animEffect>
                                  </p:childTnLst>
                                </p:cTn>
                              </p:par>
                            </p:childTnLst>
                          </p:cTn>
                        </p:par>
                        <p:par>
                          <p:cTn id="27" fill="hold">
                            <p:stCondLst>
                              <p:cond delay="2500"/>
                            </p:stCondLst>
                            <p:childTnLst>
                              <p:par>
                                <p:cTn id="28" presetID="10" presetClass="entr" presetSubtype="0" fill="hold" grpId="0" nodeType="afterEffect">
                                  <p:stCondLst>
                                    <p:cond delay="0"/>
                                  </p:stCondLst>
                                  <p:childTnLst>
                                    <p:set>
                                      <p:cBhvr>
                                        <p:cTn id="29" dur="1" fill="hold">
                                          <p:stCondLst>
                                            <p:cond delay="0"/>
                                          </p:stCondLst>
                                        </p:cTn>
                                        <p:tgtEl>
                                          <p:spTgt spid="11"/>
                                        </p:tgtEl>
                                        <p:attrNameLst>
                                          <p:attrName>style.visibility</p:attrName>
                                        </p:attrNameLst>
                                      </p:cBhvr>
                                      <p:to>
                                        <p:strVal val="visible"/>
                                      </p:to>
                                    </p:set>
                                    <p:animEffect transition="in" filter="fade">
                                      <p:cBhvr>
                                        <p:cTn id="30" dur="500"/>
                                        <p:tgtEl>
                                          <p:spTgt spid="11"/>
                                        </p:tgtEl>
                                      </p:cBhvr>
                                    </p:animEffect>
                                  </p:childTnLst>
                                </p:cTn>
                              </p:par>
                            </p:childTnLst>
                          </p:cTn>
                        </p:par>
                        <p:par>
                          <p:cTn id="31" fill="hold">
                            <p:stCondLst>
                              <p:cond delay="3000"/>
                            </p:stCondLst>
                            <p:childTnLst>
                              <p:par>
                                <p:cTn id="32" presetID="10" presetClass="entr" presetSubtype="0" fill="hold" nodeType="afterEffect">
                                  <p:stCondLst>
                                    <p:cond delay="0"/>
                                  </p:stCondLst>
                                  <p:childTnLst>
                                    <p:set>
                                      <p:cBhvr>
                                        <p:cTn id="33" dur="1" fill="hold">
                                          <p:stCondLst>
                                            <p:cond delay="0"/>
                                          </p:stCondLst>
                                        </p:cTn>
                                        <p:tgtEl>
                                          <p:spTgt spid="6"/>
                                        </p:tgtEl>
                                        <p:attrNameLst>
                                          <p:attrName>style.visibility</p:attrName>
                                        </p:attrNameLst>
                                      </p:cBhvr>
                                      <p:to>
                                        <p:strVal val="visible"/>
                                      </p:to>
                                    </p:set>
                                    <p:animEffect transition="in" filter="fade">
                                      <p:cBhvr>
                                        <p:cTn id="34"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7" grpId="0"/>
      <p:bldP spid="11"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Participating Teams</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510063635"/>
              </p:ext>
            </p:extLst>
          </p:nvPr>
        </p:nvGraphicFramePr>
        <p:xfrm>
          <a:off x="2230917" y="2487866"/>
          <a:ext cx="4682162" cy="3819353"/>
        </p:xfrm>
        <a:graphic>
          <a:graphicData uri="http://schemas.openxmlformats.org/drawingml/2006/table">
            <a:tbl>
              <a:tblPr firstRow="1" firstCol="1" bandRow="1">
                <a:tableStyleId>{5C22544A-7EE6-4342-B048-85BDC9FD1C3A}</a:tableStyleId>
              </a:tblPr>
              <a:tblGrid>
                <a:gridCol w="1968459">
                  <a:extLst>
                    <a:ext uri="{9D8B030D-6E8A-4147-A177-3AD203B41FA5}">
                      <a16:colId xmlns:a16="http://schemas.microsoft.com/office/drawing/2014/main" val="4028138138"/>
                    </a:ext>
                  </a:extLst>
                </a:gridCol>
                <a:gridCol w="2713703">
                  <a:extLst>
                    <a:ext uri="{9D8B030D-6E8A-4147-A177-3AD203B41FA5}">
                      <a16:colId xmlns:a16="http://schemas.microsoft.com/office/drawing/2014/main" val="4094322728"/>
                    </a:ext>
                  </a:extLst>
                </a:gridCol>
              </a:tblGrid>
              <a:tr h="375113">
                <a:tc>
                  <a:txBody>
                    <a:bodyPr/>
                    <a:lstStyle/>
                    <a:p>
                      <a:pPr marL="0" marR="0">
                        <a:lnSpc>
                          <a:spcPct val="115000"/>
                        </a:lnSpc>
                        <a:spcBef>
                          <a:spcPts val="0"/>
                        </a:spcBef>
                        <a:spcAft>
                          <a:spcPts val="0"/>
                        </a:spcAft>
                      </a:pPr>
                      <a:r>
                        <a:rPr lang="en-US" sz="1100" dirty="0">
                          <a:effectLst/>
                        </a:rPr>
                        <a:t>Participating student teams</a:t>
                      </a:r>
                      <a:endParaRPr lang="en-US"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1160" marR="61160" marT="0" marB="0"/>
                </a:tc>
                <a:tc>
                  <a:txBody>
                    <a:bodyPr/>
                    <a:lstStyle/>
                    <a:p>
                      <a:pPr marL="0" marR="0">
                        <a:lnSpc>
                          <a:spcPct val="115000"/>
                        </a:lnSpc>
                        <a:spcBef>
                          <a:spcPts val="0"/>
                        </a:spcBef>
                        <a:spcAft>
                          <a:spcPts val="0"/>
                        </a:spcAft>
                      </a:pPr>
                      <a:r>
                        <a:rPr lang="en-US" sz="1100" dirty="0">
                          <a:effectLst/>
                        </a:rPr>
                        <a:t>Number of UW students on each team</a:t>
                      </a:r>
                      <a:endParaRPr lang="en-US"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1160" marR="61160" marT="0" marB="0"/>
                </a:tc>
                <a:extLst>
                  <a:ext uri="{0D108BD9-81ED-4DB2-BD59-A6C34878D82A}">
                    <a16:rowId xmlns:a16="http://schemas.microsoft.com/office/drawing/2014/main" val="974742790"/>
                  </a:ext>
                </a:extLst>
              </a:tr>
              <a:tr h="326185">
                <a:tc>
                  <a:txBody>
                    <a:bodyPr/>
                    <a:lstStyle/>
                    <a:p>
                      <a:pPr marL="0" marR="0" algn="just">
                        <a:lnSpc>
                          <a:spcPct val="200000"/>
                        </a:lnSpc>
                        <a:spcBef>
                          <a:spcPts val="0"/>
                        </a:spcBef>
                        <a:spcAft>
                          <a:spcPts val="0"/>
                        </a:spcAft>
                      </a:pPr>
                      <a:r>
                        <a:rPr lang="en-US" sz="1100">
                          <a:effectLst/>
                        </a:rPr>
                        <a:t>Team 3</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61160" marR="61160" marT="0" marB="0"/>
                </a:tc>
                <a:tc>
                  <a:txBody>
                    <a:bodyPr/>
                    <a:lstStyle/>
                    <a:p>
                      <a:pPr marL="0" marR="0" algn="ctr">
                        <a:lnSpc>
                          <a:spcPct val="200000"/>
                        </a:lnSpc>
                        <a:spcBef>
                          <a:spcPts val="0"/>
                        </a:spcBef>
                        <a:spcAft>
                          <a:spcPts val="0"/>
                        </a:spcAft>
                      </a:pPr>
                      <a:r>
                        <a:rPr lang="en-US" sz="1100" dirty="0">
                          <a:effectLst/>
                        </a:rPr>
                        <a:t>2</a:t>
                      </a:r>
                      <a:endParaRPr lang="en-US"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1160" marR="61160" marT="0" marB="0"/>
                </a:tc>
                <a:extLst>
                  <a:ext uri="{0D108BD9-81ED-4DB2-BD59-A6C34878D82A}">
                    <a16:rowId xmlns:a16="http://schemas.microsoft.com/office/drawing/2014/main" val="393637200"/>
                  </a:ext>
                </a:extLst>
              </a:tr>
              <a:tr h="326185">
                <a:tc>
                  <a:txBody>
                    <a:bodyPr/>
                    <a:lstStyle/>
                    <a:p>
                      <a:pPr marL="0" marR="0" algn="just">
                        <a:lnSpc>
                          <a:spcPct val="200000"/>
                        </a:lnSpc>
                        <a:spcBef>
                          <a:spcPts val="0"/>
                        </a:spcBef>
                        <a:spcAft>
                          <a:spcPts val="0"/>
                        </a:spcAft>
                      </a:pPr>
                      <a:r>
                        <a:rPr lang="en-US" sz="1100">
                          <a:effectLst/>
                        </a:rPr>
                        <a:t>Team 6</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61160" marR="61160" marT="0" marB="0"/>
                </a:tc>
                <a:tc>
                  <a:txBody>
                    <a:bodyPr/>
                    <a:lstStyle/>
                    <a:p>
                      <a:pPr marL="0" marR="0" algn="ctr">
                        <a:lnSpc>
                          <a:spcPct val="200000"/>
                        </a:lnSpc>
                        <a:spcBef>
                          <a:spcPts val="0"/>
                        </a:spcBef>
                        <a:spcAft>
                          <a:spcPts val="0"/>
                        </a:spcAft>
                      </a:pPr>
                      <a:r>
                        <a:rPr lang="en-US" sz="1100" dirty="0">
                          <a:effectLst/>
                        </a:rPr>
                        <a:t>3</a:t>
                      </a:r>
                      <a:endParaRPr lang="en-US"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1160" marR="61160" marT="0" marB="0"/>
                </a:tc>
                <a:extLst>
                  <a:ext uri="{0D108BD9-81ED-4DB2-BD59-A6C34878D82A}">
                    <a16:rowId xmlns:a16="http://schemas.microsoft.com/office/drawing/2014/main" val="645562601"/>
                  </a:ext>
                </a:extLst>
              </a:tr>
              <a:tr h="326185">
                <a:tc>
                  <a:txBody>
                    <a:bodyPr/>
                    <a:lstStyle/>
                    <a:p>
                      <a:pPr marL="0" marR="0" algn="just">
                        <a:lnSpc>
                          <a:spcPct val="200000"/>
                        </a:lnSpc>
                        <a:spcBef>
                          <a:spcPts val="0"/>
                        </a:spcBef>
                        <a:spcAft>
                          <a:spcPts val="0"/>
                        </a:spcAft>
                      </a:pPr>
                      <a:r>
                        <a:rPr lang="en-US" sz="1100">
                          <a:effectLst/>
                        </a:rPr>
                        <a:t>Team 7</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61160" marR="61160" marT="0" marB="0"/>
                </a:tc>
                <a:tc>
                  <a:txBody>
                    <a:bodyPr/>
                    <a:lstStyle/>
                    <a:p>
                      <a:pPr marL="0" marR="0" algn="ctr">
                        <a:lnSpc>
                          <a:spcPct val="200000"/>
                        </a:lnSpc>
                        <a:spcBef>
                          <a:spcPts val="0"/>
                        </a:spcBef>
                        <a:spcAft>
                          <a:spcPts val="0"/>
                        </a:spcAft>
                      </a:pPr>
                      <a:r>
                        <a:rPr lang="en-US" sz="1100" dirty="0">
                          <a:effectLst/>
                        </a:rPr>
                        <a:t>3</a:t>
                      </a:r>
                      <a:endParaRPr lang="en-US"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1160" marR="61160" marT="0" marB="0"/>
                </a:tc>
                <a:extLst>
                  <a:ext uri="{0D108BD9-81ED-4DB2-BD59-A6C34878D82A}">
                    <a16:rowId xmlns:a16="http://schemas.microsoft.com/office/drawing/2014/main" val="1540410998"/>
                  </a:ext>
                </a:extLst>
              </a:tr>
              <a:tr h="326185">
                <a:tc>
                  <a:txBody>
                    <a:bodyPr/>
                    <a:lstStyle/>
                    <a:p>
                      <a:pPr marL="0" marR="0" algn="just">
                        <a:lnSpc>
                          <a:spcPct val="200000"/>
                        </a:lnSpc>
                        <a:spcBef>
                          <a:spcPts val="0"/>
                        </a:spcBef>
                        <a:spcAft>
                          <a:spcPts val="0"/>
                        </a:spcAft>
                      </a:pPr>
                      <a:r>
                        <a:rPr lang="en-US" sz="1100">
                          <a:effectLst/>
                        </a:rPr>
                        <a:t>Team 8</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61160" marR="61160" marT="0" marB="0"/>
                </a:tc>
                <a:tc>
                  <a:txBody>
                    <a:bodyPr/>
                    <a:lstStyle/>
                    <a:p>
                      <a:pPr marL="0" marR="0" algn="ctr">
                        <a:lnSpc>
                          <a:spcPct val="200000"/>
                        </a:lnSpc>
                        <a:spcBef>
                          <a:spcPts val="0"/>
                        </a:spcBef>
                        <a:spcAft>
                          <a:spcPts val="0"/>
                        </a:spcAft>
                      </a:pPr>
                      <a:r>
                        <a:rPr lang="en-US" sz="1100" dirty="0">
                          <a:effectLst/>
                        </a:rPr>
                        <a:t>3</a:t>
                      </a:r>
                      <a:endParaRPr lang="en-US"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1160" marR="61160" marT="0" marB="0"/>
                </a:tc>
                <a:extLst>
                  <a:ext uri="{0D108BD9-81ED-4DB2-BD59-A6C34878D82A}">
                    <a16:rowId xmlns:a16="http://schemas.microsoft.com/office/drawing/2014/main" val="2395515508"/>
                  </a:ext>
                </a:extLst>
              </a:tr>
              <a:tr h="326185">
                <a:tc>
                  <a:txBody>
                    <a:bodyPr/>
                    <a:lstStyle/>
                    <a:p>
                      <a:pPr marL="0" marR="0" algn="just">
                        <a:lnSpc>
                          <a:spcPct val="200000"/>
                        </a:lnSpc>
                        <a:spcBef>
                          <a:spcPts val="0"/>
                        </a:spcBef>
                        <a:spcAft>
                          <a:spcPts val="0"/>
                        </a:spcAft>
                      </a:pPr>
                      <a:r>
                        <a:rPr lang="en-US" sz="1100" dirty="0">
                          <a:effectLst/>
                        </a:rPr>
                        <a:t>Team 9</a:t>
                      </a:r>
                      <a:endParaRPr lang="en-US"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1160" marR="61160" marT="0" marB="0"/>
                </a:tc>
                <a:tc>
                  <a:txBody>
                    <a:bodyPr/>
                    <a:lstStyle/>
                    <a:p>
                      <a:pPr marL="0" marR="0" algn="ctr">
                        <a:lnSpc>
                          <a:spcPct val="200000"/>
                        </a:lnSpc>
                        <a:spcBef>
                          <a:spcPts val="0"/>
                        </a:spcBef>
                        <a:spcAft>
                          <a:spcPts val="0"/>
                        </a:spcAft>
                      </a:pPr>
                      <a:r>
                        <a:rPr lang="en-US" sz="1100" dirty="0">
                          <a:effectLst/>
                        </a:rPr>
                        <a:t>2</a:t>
                      </a:r>
                      <a:endParaRPr lang="en-US"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1160" marR="61160" marT="0" marB="0"/>
                </a:tc>
                <a:extLst>
                  <a:ext uri="{0D108BD9-81ED-4DB2-BD59-A6C34878D82A}">
                    <a16:rowId xmlns:a16="http://schemas.microsoft.com/office/drawing/2014/main" val="4217805054"/>
                  </a:ext>
                </a:extLst>
              </a:tr>
              <a:tr h="326185">
                <a:tc>
                  <a:txBody>
                    <a:bodyPr/>
                    <a:lstStyle/>
                    <a:p>
                      <a:pPr marL="0" marR="0" algn="just">
                        <a:lnSpc>
                          <a:spcPct val="200000"/>
                        </a:lnSpc>
                        <a:spcBef>
                          <a:spcPts val="0"/>
                        </a:spcBef>
                        <a:spcAft>
                          <a:spcPts val="0"/>
                        </a:spcAft>
                      </a:pPr>
                      <a:r>
                        <a:rPr lang="en-US" sz="1100">
                          <a:effectLst/>
                        </a:rPr>
                        <a:t>Team 10</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61160" marR="61160" marT="0" marB="0"/>
                </a:tc>
                <a:tc>
                  <a:txBody>
                    <a:bodyPr/>
                    <a:lstStyle/>
                    <a:p>
                      <a:pPr marL="0" marR="0" algn="ctr">
                        <a:lnSpc>
                          <a:spcPct val="200000"/>
                        </a:lnSpc>
                        <a:spcBef>
                          <a:spcPts val="0"/>
                        </a:spcBef>
                        <a:spcAft>
                          <a:spcPts val="0"/>
                        </a:spcAft>
                      </a:pPr>
                      <a:r>
                        <a:rPr lang="en-US" sz="1100" dirty="0">
                          <a:effectLst/>
                        </a:rPr>
                        <a:t>3</a:t>
                      </a:r>
                      <a:endParaRPr lang="en-US"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1160" marR="61160" marT="0" marB="0"/>
                </a:tc>
                <a:extLst>
                  <a:ext uri="{0D108BD9-81ED-4DB2-BD59-A6C34878D82A}">
                    <a16:rowId xmlns:a16="http://schemas.microsoft.com/office/drawing/2014/main" val="3124611690"/>
                  </a:ext>
                </a:extLst>
              </a:tr>
              <a:tr h="326185">
                <a:tc>
                  <a:txBody>
                    <a:bodyPr/>
                    <a:lstStyle/>
                    <a:p>
                      <a:pPr marL="0" marR="0" algn="just">
                        <a:lnSpc>
                          <a:spcPct val="200000"/>
                        </a:lnSpc>
                        <a:spcBef>
                          <a:spcPts val="0"/>
                        </a:spcBef>
                        <a:spcAft>
                          <a:spcPts val="0"/>
                        </a:spcAft>
                      </a:pPr>
                      <a:r>
                        <a:rPr lang="en-US" sz="1100">
                          <a:effectLst/>
                        </a:rPr>
                        <a:t>Team 13</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61160" marR="61160" marT="0" marB="0"/>
                </a:tc>
                <a:tc>
                  <a:txBody>
                    <a:bodyPr/>
                    <a:lstStyle/>
                    <a:p>
                      <a:pPr marL="0" marR="0" algn="ctr">
                        <a:lnSpc>
                          <a:spcPct val="200000"/>
                        </a:lnSpc>
                        <a:spcBef>
                          <a:spcPts val="0"/>
                        </a:spcBef>
                        <a:spcAft>
                          <a:spcPts val="0"/>
                        </a:spcAft>
                      </a:pPr>
                      <a:r>
                        <a:rPr lang="en-US" sz="1100" dirty="0">
                          <a:effectLst/>
                        </a:rPr>
                        <a:t>3</a:t>
                      </a:r>
                      <a:endParaRPr lang="en-US"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1160" marR="61160" marT="0" marB="0"/>
                </a:tc>
                <a:extLst>
                  <a:ext uri="{0D108BD9-81ED-4DB2-BD59-A6C34878D82A}">
                    <a16:rowId xmlns:a16="http://schemas.microsoft.com/office/drawing/2014/main" val="2153495401"/>
                  </a:ext>
                </a:extLst>
              </a:tr>
              <a:tr h="326185">
                <a:tc>
                  <a:txBody>
                    <a:bodyPr/>
                    <a:lstStyle/>
                    <a:p>
                      <a:pPr marL="0" marR="0" algn="just">
                        <a:lnSpc>
                          <a:spcPct val="200000"/>
                        </a:lnSpc>
                        <a:spcBef>
                          <a:spcPts val="0"/>
                        </a:spcBef>
                        <a:spcAft>
                          <a:spcPts val="0"/>
                        </a:spcAft>
                      </a:pPr>
                      <a:r>
                        <a:rPr lang="en-US" sz="1100">
                          <a:effectLst/>
                        </a:rPr>
                        <a:t>Team 14</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61160" marR="61160" marT="0" marB="0"/>
                </a:tc>
                <a:tc>
                  <a:txBody>
                    <a:bodyPr/>
                    <a:lstStyle/>
                    <a:p>
                      <a:pPr marL="0" marR="0" algn="ctr">
                        <a:lnSpc>
                          <a:spcPct val="200000"/>
                        </a:lnSpc>
                        <a:spcBef>
                          <a:spcPts val="0"/>
                        </a:spcBef>
                        <a:spcAft>
                          <a:spcPts val="0"/>
                        </a:spcAft>
                      </a:pPr>
                      <a:r>
                        <a:rPr lang="en-US" sz="1100" dirty="0">
                          <a:effectLst/>
                        </a:rPr>
                        <a:t>3</a:t>
                      </a:r>
                      <a:endParaRPr lang="en-US"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1160" marR="61160" marT="0" marB="0"/>
                </a:tc>
                <a:extLst>
                  <a:ext uri="{0D108BD9-81ED-4DB2-BD59-A6C34878D82A}">
                    <a16:rowId xmlns:a16="http://schemas.microsoft.com/office/drawing/2014/main" val="3839817269"/>
                  </a:ext>
                </a:extLst>
              </a:tr>
              <a:tr h="326185">
                <a:tc>
                  <a:txBody>
                    <a:bodyPr/>
                    <a:lstStyle/>
                    <a:p>
                      <a:pPr marL="0" marR="0" algn="just">
                        <a:lnSpc>
                          <a:spcPct val="200000"/>
                        </a:lnSpc>
                        <a:spcBef>
                          <a:spcPts val="0"/>
                        </a:spcBef>
                        <a:spcAft>
                          <a:spcPts val="0"/>
                        </a:spcAft>
                      </a:pPr>
                      <a:r>
                        <a:rPr lang="en-US" sz="1100">
                          <a:effectLst/>
                        </a:rPr>
                        <a:t>Team 15</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61160" marR="61160" marT="0" marB="0"/>
                </a:tc>
                <a:tc>
                  <a:txBody>
                    <a:bodyPr/>
                    <a:lstStyle/>
                    <a:p>
                      <a:pPr marL="0" marR="0" algn="ctr">
                        <a:lnSpc>
                          <a:spcPct val="200000"/>
                        </a:lnSpc>
                        <a:spcBef>
                          <a:spcPts val="0"/>
                        </a:spcBef>
                        <a:spcAft>
                          <a:spcPts val="0"/>
                        </a:spcAft>
                      </a:pPr>
                      <a:r>
                        <a:rPr lang="en-US" sz="1100" dirty="0">
                          <a:effectLst/>
                        </a:rPr>
                        <a:t>3</a:t>
                      </a:r>
                      <a:endParaRPr lang="en-US"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1160" marR="61160" marT="0" marB="0"/>
                </a:tc>
                <a:extLst>
                  <a:ext uri="{0D108BD9-81ED-4DB2-BD59-A6C34878D82A}">
                    <a16:rowId xmlns:a16="http://schemas.microsoft.com/office/drawing/2014/main" val="755173254"/>
                  </a:ext>
                </a:extLst>
              </a:tr>
              <a:tr h="326185">
                <a:tc>
                  <a:txBody>
                    <a:bodyPr/>
                    <a:lstStyle/>
                    <a:p>
                      <a:pPr marL="0" marR="0" algn="just">
                        <a:lnSpc>
                          <a:spcPct val="200000"/>
                        </a:lnSpc>
                        <a:spcBef>
                          <a:spcPts val="0"/>
                        </a:spcBef>
                        <a:spcAft>
                          <a:spcPts val="0"/>
                        </a:spcAft>
                      </a:pPr>
                      <a:r>
                        <a:rPr lang="en-US" sz="1400" b="1" dirty="0">
                          <a:effectLst/>
                        </a:rPr>
                        <a:t>Total teams: 9</a:t>
                      </a:r>
                      <a:endParaRPr lang="en-US" sz="1100" b="1" dirty="0">
                        <a:effectLst/>
                        <a:latin typeface="Calibri" panose="020F0502020204030204" pitchFamily="34" charset="0"/>
                        <a:ea typeface="Calibri" panose="020F0502020204030204" pitchFamily="34" charset="0"/>
                        <a:cs typeface="Times New Roman" panose="02020603050405020304" pitchFamily="18" charset="0"/>
                      </a:endParaRPr>
                    </a:p>
                  </a:txBody>
                  <a:tcPr marL="61160" marR="61160" marT="0" marB="0"/>
                </a:tc>
                <a:tc>
                  <a:txBody>
                    <a:bodyPr/>
                    <a:lstStyle/>
                    <a:p>
                      <a:pPr marL="0" marR="0" algn="ctr">
                        <a:lnSpc>
                          <a:spcPct val="200000"/>
                        </a:lnSpc>
                        <a:spcBef>
                          <a:spcPts val="0"/>
                        </a:spcBef>
                        <a:spcAft>
                          <a:spcPts val="0"/>
                        </a:spcAft>
                      </a:pPr>
                      <a:r>
                        <a:rPr lang="en-US" sz="1400" b="1" dirty="0">
                          <a:effectLst/>
                        </a:rPr>
                        <a:t>Total UW students: 25</a:t>
                      </a:r>
                      <a:endParaRPr lang="en-US" sz="1100" b="1" dirty="0">
                        <a:effectLst/>
                        <a:latin typeface="Calibri" panose="020F0502020204030204" pitchFamily="34" charset="0"/>
                        <a:ea typeface="Calibri" panose="020F0502020204030204" pitchFamily="34" charset="0"/>
                        <a:cs typeface="Times New Roman" panose="02020603050405020304" pitchFamily="18" charset="0"/>
                      </a:endParaRPr>
                    </a:p>
                  </a:txBody>
                  <a:tcPr marL="61160" marR="61160" marT="0" marB="0"/>
                </a:tc>
                <a:extLst>
                  <a:ext uri="{0D108BD9-81ED-4DB2-BD59-A6C34878D82A}">
                    <a16:rowId xmlns:a16="http://schemas.microsoft.com/office/drawing/2014/main" val="2090426014"/>
                  </a:ext>
                </a:extLst>
              </a:tr>
            </a:tbl>
          </a:graphicData>
        </a:graphic>
      </p:graphicFrame>
    </p:spTree>
    <p:extLst>
      <p:ext uri="{BB962C8B-B14F-4D97-AF65-F5344CB8AC3E}">
        <p14:creationId xmlns:p14="http://schemas.microsoft.com/office/powerpoint/2010/main" val="25035248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Data Analysis</a:t>
            </a:r>
          </a:p>
        </p:txBody>
      </p:sp>
      <p:sp>
        <p:nvSpPr>
          <p:cNvPr id="3" name="Content Placeholder 2"/>
          <p:cNvSpPr>
            <a:spLocks noGrp="1"/>
          </p:cNvSpPr>
          <p:nvPr>
            <p:ph idx="1"/>
          </p:nvPr>
        </p:nvSpPr>
        <p:spPr>
          <a:xfrm>
            <a:off x="809997" y="4334109"/>
            <a:ext cx="7524003" cy="1827123"/>
          </a:xfrm>
        </p:spPr>
        <p:txBody>
          <a:bodyPr>
            <a:normAutofit lnSpcReduction="10000"/>
          </a:bodyPr>
          <a:lstStyle/>
          <a:p>
            <a:r>
              <a:rPr lang="en-US" dirty="0"/>
              <a:t>Using Likert Scale (rating 1 to 7) to measure the level of collaboration satisfaction. Observing the transition from Project I to Project II.</a:t>
            </a:r>
          </a:p>
          <a:p>
            <a:r>
              <a:rPr lang="en-US" dirty="0"/>
              <a:t>Comparing level of collaboration to the use of newer technology for overcoming communication and collaboration issues.</a:t>
            </a:r>
          </a:p>
        </p:txBody>
      </p:sp>
      <p:pic>
        <p:nvPicPr>
          <p:cNvPr id="1026" name="Picture 2" descr="http://www.chici.org/wp-content/uploads/2013/10/10-1-Read-fig2.jpg"/>
          <p:cNvPicPr>
            <a:picLocks noChangeAspect="1" noChangeArrowheads="1"/>
          </p:cNvPicPr>
          <p:nvPr/>
        </p:nvPicPr>
        <p:blipFill rotWithShape="1">
          <a:blip r:embed="rId2">
            <a:extLst>
              <a:ext uri="{28A0092B-C50C-407E-A947-70E740481C1C}">
                <a14:useLocalDpi xmlns:a14="http://schemas.microsoft.com/office/drawing/2010/main" val="0"/>
              </a:ext>
            </a:extLst>
          </a:blip>
          <a:srcRect b="23270"/>
          <a:stretch/>
        </p:blipFill>
        <p:spPr bwMode="auto">
          <a:xfrm>
            <a:off x="809997" y="2222287"/>
            <a:ext cx="7530439" cy="1307173"/>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809997" y="3529460"/>
            <a:ext cx="8229603" cy="646331"/>
          </a:xfrm>
          <a:prstGeom prst="rect">
            <a:avLst/>
          </a:prstGeom>
          <a:noFill/>
        </p:spPr>
        <p:txBody>
          <a:bodyPr wrap="square" rtlCol="0">
            <a:spAutoFit/>
          </a:bodyPr>
          <a:lstStyle/>
          <a:p>
            <a:r>
              <a:rPr lang="en-US" dirty="0"/>
              <a:t>  3 – Low         4 – Neutral          5 – High     6 – Very High  7 – Extremely</a:t>
            </a:r>
            <a:br>
              <a:rPr lang="en-US" dirty="0"/>
            </a:br>
            <a:r>
              <a:rPr lang="en-US" dirty="0"/>
              <a:t>												               High</a:t>
            </a:r>
          </a:p>
        </p:txBody>
      </p:sp>
    </p:spTree>
    <p:extLst>
      <p:ext uri="{BB962C8B-B14F-4D97-AF65-F5344CB8AC3E}">
        <p14:creationId xmlns:p14="http://schemas.microsoft.com/office/powerpoint/2010/main" val="32531673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1026"/>
                                        </p:tgtEl>
                                        <p:attrNameLst>
                                          <p:attrName>style.visibility</p:attrName>
                                        </p:attrNameLst>
                                      </p:cBhvr>
                                      <p:to>
                                        <p:strVal val="visible"/>
                                      </p:to>
                                    </p:set>
                                    <p:animEffect transition="in" filter="barn(inVertical)">
                                      <p:cBhvr>
                                        <p:cTn id="7" dur="500"/>
                                        <p:tgtEl>
                                          <p:spTgt spid="1026"/>
                                        </p:tgtEl>
                                      </p:cBhvr>
                                    </p:animEffect>
                                  </p:childTnLst>
                                </p:cTn>
                              </p:par>
                              <p:par>
                                <p:cTn id="8" presetID="16" presetClass="entr" presetSubtype="21"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barn(inVertical)">
                                      <p:cBhvr>
                                        <p:cTn id="10" dur="500"/>
                                        <p:tgtEl>
                                          <p:spTgt spid="4"/>
                                        </p:tgtEl>
                                      </p:cBhvr>
                                    </p:animEffect>
                                  </p:childTnLst>
                                </p:cTn>
                              </p:par>
                            </p:childTnLst>
                          </p:cTn>
                        </p:par>
                        <p:par>
                          <p:cTn id="11" fill="hold">
                            <p:stCondLst>
                              <p:cond delay="500"/>
                            </p:stCondLst>
                            <p:childTnLst>
                              <p:par>
                                <p:cTn id="12" presetID="16" presetClass="entr" presetSubtype="21" fill="hold" grpId="0" nodeType="after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barn(inVertical)">
                                      <p:cBhvr>
                                        <p:cTn id="14" dur="500"/>
                                        <p:tgtEl>
                                          <p:spTgt spid="3">
                                            <p:txEl>
                                              <p:pRg st="0" end="0"/>
                                            </p:txEl>
                                          </p:spTgt>
                                        </p:tgtEl>
                                      </p:cBhvr>
                                    </p:animEffect>
                                  </p:childTnLst>
                                </p:cTn>
                              </p:par>
                            </p:childTnLst>
                          </p:cTn>
                        </p:par>
                        <p:par>
                          <p:cTn id="15" fill="hold">
                            <p:stCondLst>
                              <p:cond delay="1000"/>
                            </p:stCondLst>
                            <p:childTnLst>
                              <p:par>
                                <p:cTn id="16" presetID="16" presetClass="entr" presetSubtype="21" fill="hold" grpId="0" nodeType="afterEffect">
                                  <p:stCondLst>
                                    <p:cond delay="0"/>
                                  </p:stCondLst>
                                  <p:childTnLst>
                                    <p:set>
                                      <p:cBhvr>
                                        <p:cTn id="17" dur="1" fill="hold">
                                          <p:stCondLst>
                                            <p:cond delay="0"/>
                                          </p:stCondLst>
                                        </p:cTn>
                                        <p:tgtEl>
                                          <p:spTgt spid="3">
                                            <p:txEl>
                                              <p:pRg st="1" end="1"/>
                                            </p:txEl>
                                          </p:spTgt>
                                        </p:tgtEl>
                                        <p:attrNameLst>
                                          <p:attrName>style.visibility</p:attrName>
                                        </p:attrNameLst>
                                      </p:cBhvr>
                                      <p:to>
                                        <p:strVal val="visible"/>
                                      </p:to>
                                    </p:set>
                                    <p:animEffect transition="in" filter="barn(inVertical)">
                                      <p:cBhvr>
                                        <p:cTn id="18"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Agenda</a:t>
            </a:r>
          </a:p>
        </p:txBody>
      </p:sp>
      <p:sp>
        <p:nvSpPr>
          <p:cNvPr id="3" name="Content Placeholder 2"/>
          <p:cNvSpPr>
            <a:spLocks noGrp="1"/>
          </p:cNvSpPr>
          <p:nvPr>
            <p:ph idx="1"/>
          </p:nvPr>
        </p:nvSpPr>
        <p:spPr/>
        <p:txBody>
          <a:bodyPr/>
          <a:lstStyle/>
          <a:p>
            <a:r>
              <a:rPr lang="en-US" dirty="0"/>
              <a:t>Literature Review</a:t>
            </a:r>
          </a:p>
          <a:p>
            <a:r>
              <a:rPr lang="en-US" dirty="0"/>
              <a:t>Research Question</a:t>
            </a:r>
          </a:p>
          <a:p>
            <a:r>
              <a:rPr lang="en-US" dirty="0"/>
              <a:t>Methodology</a:t>
            </a:r>
          </a:p>
          <a:p>
            <a:r>
              <a:rPr lang="en-US" dirty="0"/>
              <a:t>Data Analysis</a:t>
            </a:r>
          </a:p>
          <a:p>
            <a:r>
              <a:rPr lang="en-US" dirty="0"/>
              <a:t>Conclusions and Future Research</a:t>
            </a:r>
          </a:p>
        </p:txBody>
      </p:sp>
      <p:pic>
        <p:nvPicPr>
          <p:cNvPr id="5" name="Picture 4"/>
          <p:cNvPicPr>
            <a:picLocks noChangeAspect="1"/>
          </p:cNvPicPr>
          <p:nvPr/>
        </p:nvPicPr>
        <p:blipFill>
          <a:blip r:embed="rId2"/>
          <a:stretch>
            <a:fillRect/>
          </a:stretch>
        </p:blipFill>
        <p:spPr>
          <a:xfrm>
            <a:off x="5235677" y="2723754"/>
            <a:ext cx="3098323" cy="2633575"/>
          </a:xfrm>
          <a:prstGeom prst="rect">
            <a:avLst/>
          </a:prstGeom>
        </p:spPr>
      </p:pic>
    </p:spTree>
    <p:extLst>
      <p:ext uri="{BB962C8B-B14F-4D97-AF65-F5344CB8AC3E}">
        <p14:creationId xmlns:p14="http://schemas.microsoft.com/office/powerpoint/2010/main" val="190357900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Overall Level of Satisfaction</a:t>
            </a:r>
          </a:p>
        </p:txBody>
      </p:sp>
      <p:sp>
        <p:nvSpPr>
          <p:cNvPr id="3" name="Content Placeholder 2"/>
          <p:cNvSpPr>
            <a:spLocks noGrp="1"/>
          </p:cNvSpPr>
          <p:nvPr>
            <p:ph idx="1"/>
          </p:nvPr>
        </p:nvSpPr>
        <p:spPr>
          <a:xfrm>
            <a:off x="4571998" y="2222288"/>
            <a:ext cx="3762002" cy="1421196"/>
          </a:xfrm>
        </p:spPr>
        <p:txBody>
          <a:bodyPr/>
          <a:lstStyle/>
          <a:p>
            <a:r>
              <a:rPr lang="en-US" dirty="0"/>
              <a:t>Level of satisfaction of most of the student virtual teams was high to very high (5-6 on a 7-point Likert scale).</a:t>
            </a:r>
          </a:p>
        </p:txBody>
      </p:sp>
      <p:sp>
        <p:nvSpPr>
          <p:cNvPr id="6" name="Content Placeholder 2"/>
          <p:cNvSpPr txBox="1">
            <a:spLocks/>
          </p:cNvSpPr>
          <p:nvPr/>
        </p:nvSpPr>
        <p:spPr>
          <a:xfrm>
            <a:off x="528509" y="5258614"/>
            <a:ext cx="3762002" cy="1575744"/>
          </a:xfrm>
          <a:prstGeom prst="rect">
            <a:avLst/>
          </a:prstGeom>
          <a:effectLst>
            <a:outerShdw blurRad="50800" dir="14400000">
              <a:srgbClr val="000000">
                <a:alpha val="40000"/>
              </a:srgbClr>
            </a:outerShdw>
          </a:effectLst>
        </p:spPr>
        <p:txBody>
          <a:bodyPr vert="horz" lIns="91440" tIns="45720" rIns="91440" bIns="45720" rtlCol="0" anchor="ctr">
            <a:normAutofit/>
          </a:bodyPr>
          <a:lstStyle>
            <a:lvl1pPr marL="342900" indent="-342900" algn="l" defTabSz="457200" rtl="0" eaLnBrk="1" latinLnBrk="0" hangingPunct="1">
              <a:spcBef>
                <a:spcPct val="20000"/>
              </a:spcBef>
              <a:spcAft>
                <a:spcPts val="600"/>
              </a:spcAft>
              <a:buClr>
                <a:schemeClr val="accent1"/>
              </a:buClr>
              <a:buFont typeface="Wingdings 2" charset="2"/>
              <a:buChar char=""/>
              <a:defRPr sz="1800" kern="1200">
                <a:solidFill>
                  <a:schemeClr val="tx1"/>
                </a:solidFill>
                <a:latin typeface="+mn-lt"/>
                <a:ea typeface="+mn-ea"/>
                <a:cs typeface="+mn-cs"/>
              </a:defRPr>
            </a:lvl1pPr>
            <a:lvl2pPr marL="742950" indent="-285750" algn="l" defTabSz="457200" rtl="0" eaLnBrk="1" latinLnBrk="0" hangingPunct="1">
              <a:spcBef>
                <a:spcPct val="20000"/>
              </a:spcBef>
              <a:spcAft>
                <a:spcPts val="600"/>
              </a:spcAft>
              <a:buClr>
                <a:schemeClr val="accent1"/>
              </a:buClr>
              <a:buFont typeface="Wingdings 2" charset="2"/>
              <a:buChar char=""/>
              <a:defRPr sz="1600" kern="1200">
                <a:solidFill>
                  <a:schemeClr val="tx1"/>
                </a:solidFill>
                <a:latin typeface="+mn-lt"/>
                <a:ea typeface="+mn-ea"/>
                <a:cs typeface="+mn-cs"/>
              </a:defRPr>
            </a:lvl2pPr>
            <a:lvl3pPr marL="1143000" indent="-228600" algn="l" defTabSz="457200" rtl="0" eaLnBrk="1" latinLnBrk="0" hangingPunct="1">
              <a:spcBef>
                <a:spcPct val="20000"/>
              </a:spcBef>
              <a:spcAft>
                <a:spcPts val="600"/>
              </a:spcAft>
              <a:buClr>
                <a:schemeClr val="accent1"/>
              </a:buClr>
              <a:buFont typeface="Wingdings 2" charset="2"/>
              <a:buChar char=""/>
              <a:defRPr sz="1400" kern="1200">
                <a:solidFill>
                  <a:schemeClr val="tx1"/>
                </a:solidFill>
                <a:latin typeface="+mn-lt"/>
                <a:ea typeface="+mn-ea"/>
                <a:cs typeface="+mn-cs"/>
              </a:defRPr>
            </a:lvl3pPr>
            <a:lvl4pPr marL="16002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4pPr>
            <a:lvl5pPr marL="20574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5pPr>
            <a:lvl6pPr marL="24000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6pPr>
            <a:lvl7pPr marL="28000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7pPr>
            <a:lvl8pPr marL="32000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8pPr>
            <a:lvl9pPr marL="36000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9pPr>
          </a:lstStyle>
          <a:p>
            <a:r>
              <a:rPr lang="en-US" dirty="0"/>
              <a:t>Overall satisfaction level went from 76% (with rating 5 or higher) to 64% (with rating 5 or higher) from project I to project II.</a:t>
            </a:r>
          </a:p>
        </p:txBody>
      </p:sp>
      <p:graphicFrame>
        <p:nvGraphicFramePr>
          <p:cNvPr id="7" name="Chart 6"/>
          <p:cNvGraphicFramePr>
            <a:graphicFrameLocks/>
          </p:cNvGraphicFramePr>
          <p:nvPr>
            <p:extLst>
              <p:ext uri="{D42A27DB-BD31-4B8C-83A1-F6EECF244321}">
                <p14:modId xmlns:p14="http://schemas.microsoft.com/office/powerpoint/2010/main" val="2673239773"/>
              </p:ext>
            </p:extLst>
          </p:nvPr>
        </p:nvGraphicFramePr>
        <p:xfrm>
          <a:off x="-140213" y="2067739"/>
          <a:ext cx="5099446" cy="3190875"/>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8" name="Chart 7"/>
          <p:cNvGraphicFramePr>
            <a:graphicFrameLocks/>
          </p:cNvGraphicFramePr>
          <p:nvPr>
            <p:extLst>
              <p:ext uri="{D42A27DB-BD31-4B8C-83A1-F6EECF244321}">
                <p14:modId xmlns:p14="http://schemas.microsoft.com/office/powerpoint/2010/main" val="2220589525"/>
              </p:ext>
            </p:extLst>
          </p:nvPr>
        </p:nvGraphicFramePr>
        <p:xfrm>
          <a:off x="4032072" y="3643483"/>
          <a:ext cx="5048250" cy="3190875"/>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23436401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wipe(down)">
                                      <p:cBhvr>
                                        <p:cTn id="10"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6"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480234" y="2701636"/>
            <a:ext cx="2685522" cy="2685522"/>
          </a:xfrm>
          <a:prstGeom prst="roundRect">
            <a:avLst>
              <a:gd name="adj" fmla="val 3876"/>
            </a:avLst>
          </a:prstGeom>
          <a:ln>
            <a:solidFill>
              <a:schemeClr val="accent1"/>
            </a:solidFill>
          </a:ln>
          <a:effectLst/>
        </p:spPr>
      </p:pic>
      <p:sp>
        <p:nvSpPr>
          <p:cNvPr id="2" name="Title 1"/>
          <p:cNvSpPr>
            <a:spLocks noGrp="1"/>
          </p:cNvSpPr>
          <p:nvPr>
            <p:ph type="title"/>
          </p:nvPr>
        </p:nvSpPr>
        <p:spPr/>
        <p:txBody>
          <a:bodyPr>
            <a:normAutofit/>
          </a:bodyPr>
          <a:lstStyle/>
          <a:p>
            <a:r>
              <a:rPr lang="en-US" dirty="0"/>
              <a:t>Reasons for this Shift</a:t>
            </a:r>
          </a:p>
        </p:txBody>
      </p:sp>
      <p:sp>
        <p:nvSpPr>
          <p:cNvPr id="3" name="Content Placeholder 2"/>
          <p:cNvSpPr>
            <a:spLocks noGrp="1"/>
          </p:cNvSpPr>
          <p:nvPr>
            <p:ph idx="1"/>
          </p:nvPr>
        </p:nvSpPr>
        <p:spPr>
          <a:xfrm>
            <a:off x="3506680" y="2222287"/>
            <a:ext cx="4827320" cy="3636510"/>
          </a:xfrm>
        </p:spPr>
        <p:txBody>
          <a:bodyPr>
            <a:normAutofit/>
          </a:bodyPr>
          <a:lstStyle/>
          <a:p>
            <a:r>
              <a:rPr lang="en-US" dirty="0"/>
              <a:t>Time constraints</a:t>
            </a:r>
          </a:p>
          <a:p>
            <a:r>
              <a:rPr lang="en-US" dirty="0"/>
              <a:t>Tight schedules</a:t>
            </a:r>
          </a:p>
          <a:p>
            <a:r>
              <a:rPr lang="en-US" dirty="0"/>
              <a:t>Limited knowledge of modeling tools</a:t>
            </a:r>
          </a:p>
          <a:p>
            <a:r>
              <a:rPr lang="en-US" dirty="0"/>
              <a:t>Unnecessary delays</a:t>
            </a:r>
          </a:p>
          <a:p>
            <a:r>
              <a:rPr lang="en-US" dirty="0"/>
              <a:t>Last moment meeting schedule changes</a:t>
            </a:r>
          </a:p>
          <a:p>
            <a:r>
              <a:rPr lang="en-US" dirty="0"/>
              <a:t>Time zone difference</a:t>
            </a:r>
          </a:p>
          <a:p>
            <a:r>
              <a:rPr lang="en-US" dirty="0"/>
              <a:t>Sococo connectivity issues</a:t>
            </a:r>
          </a:p>
        </p:txBody>
      </p:sp>
    </p:spTree>
    <p:extLst>
      <p:ext uri="{BB962C8B-B14F-4D97-AF65-F5344CB8AC3E}">
        <p14:creationId xmlns:p14="http://schemas.microsoft.com/office/powerpoint/2010/main" val="27041389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fade">
                                      <p:cBhvr>
                                        <p:cTn id="11" dur="500"/>
                                        <p:tgtEl>
                                          <p:spTgt spid="3">
                                            <p:txEl>
                                              <p:pRg st="0" end="0"/>
                                            </p:txEl>
                                          </p:spTgt>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Effect transition="in" filter="fade">
                                      <p:cBhvr>
                                        <p:cTn id="15" dur="500"/>
                                        <p:tgtEl>
                                          <p:spTgt spid="3">
                                            <p:txEl>
                                              <p:pRg st="1" end="1"/>
                                            </p:txEl>
                                          </p:spTgt>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Effect transition="in" filter="fade">
                                      <p:cBhvr>
                                        <p:cTn id="19" dur="500"/>
                                        <p:tgtEl>
                                          <p:spTgt spid="3">
                                            <p:txEl>
                                              <p:pRg st="2" end="2"/>
                                            </p:txEl>
                                          </p:spTgt>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animEffect transition="in" filter="fade">
                                      <p:cBhvr>
                                        <p:cTn id="23" dur="500"/>
                                        <p:tgtEl>
                                          <p:spTgt spid="3">
                                            <p:txEl>
                                              <p:pRg st="3" end="3"/>
                                            </p:txEl>
                                          </p:spTgt>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500"/>
                                        <p:tgtEl>
                                          <p:spTgt spid="3">
                                            <p:txEl>
                                              <p:pRg st="4" end="4"/>
                                            </p:txEl>
                                          </p:spTgt>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3">
                                            <p:txEl>
                                              <p:pRg st="5" end="5"/>
                                            </p:txEl>
                                          </p:spTgt>
                                        </p:tgtEl>
                                        <p:attrNameLst>
                                          <p:attrName>style.visibility</p:attrName>
                                        </p:attrNameLst>
                                      </p:cBhvr>
                                      <p:to>
                                        <p:strVal val="visible"/>
                                      </p:to>
                                    </p:set>
                                    <p:animEffect transition="in" filter="fade">
                                      <p:cBhvr>
                                        <p:cTn id="31" dur="500"/>
                                        <p:tgtEl>
                                          <p:spTgt spid="3">
                                            <p:txEl>
                                              <p:pRg st="5" end="5"/>
                                            </p:txEl>
                                          </p:spTgt>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3">
                                            <p:txEl>
                                              <p:pRg st="6" end="6"/>
                                            </p:txEl>
                                          </p:spTgt>
                                        </p:tgtEl>
                                        <p:attrNameLst>
                                          <p:attrName>style.visibility</p:attrName>
                                        </p:attrNameLst>
                                      </p:cBhvr>
                                      <p:to>
                                        <p:strVal val="visible"/>
                                      </p:to>
                                    </p:set>
                                    <p:animEffect transition="in" filter="fade">
                                      <p:cBhvr>
                                        <p:cTn id="35"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09997" y="447188"/>
            <a:ext cx="7524003" cy="970450"/>
          </a:xfrm>
        </p:spPr>
        <p:txBody>
          <a:bodyPr/>
          <a:lstStyle/>
          <a:p>
            <a:r>
              <a:rPr lang="en-US" dirty="0"/>
              <a:t>Sococo – Connectivity Issues</a:t>
            </a:r>
          </a:p>
        </p:txBody>
      </p:sp>
      <p:sp>
        <p:nvSpPr>
          <p:cNvPr id="3" name="Content Placeholder 2"/>
          <p:cNvSpPr>
            <a:spLocks noGrp="1"/>
          </p:cNvSpPr>
          <p:nvPr>
            <p:ph idx="1"/>
          </p:nvPr>
        </p:nvSpPr>
        <p:spPr>
          <a:xfrm>
            <a:off x="481854" y="2222286"/>
            <a:ext cx="3720439" cy="4414040"/>
          </a:xfrm>
        </p:spPr>
        <p:txBody>
          <a:bodyPr>
            <a:normAutofit lnSpcReduction="10000"/>
          </a:bodyPr>
          <a:lstStyle/>
          <a:p>
            <a:r>
              <a:rPr lang="en-US" dirty="0"/>
              <a:t>Bandwidth/internet issues on the IIT side.</a:t>
            </a:r>
          </a:p>
          <a:p>
            <a:r>
              <a:rPr lang="en-US" dirty="0"/>
              <a:t>Screen sharing feature was not utilized at its maximum efficiency.</a:t>
            </a:r>
          </a:p>
          <a:p>
            <a:r>
              <a:rPr lang="en-US" dirty="0"/>
              <a:t>A few teams didn’t even conduct one meeting on Sococo or used only the chat box feature to communicate.</a:t>
            </a:r>
          </a:p>
          <a:p>
            <a:r>
              <a:rPr lang="en-US" dirty="0"/>
              <a:t>This acted as a trigger for team members to find Sococo alternatives to communicate and collaborate more efficiently.</a:t>
            </a:r>
          </a:p>
        </p:txBody>
      </p:sp>
      <p:pic>
        <p:nvPicPr>
          <p:cNvPr id="4" name="Picture 3"/>
          <p:cNvPicPr>
            <a:picLocks noChangeAspect="1"/>
          </p:cNvPicPr>
          <p:nvPr/>
        </p:nvPicPr>
        <p:blipFill>
          <a:blip r:embed="rId2"/>
          <a:stretch>
            <a:fillRect/>
          </a:stretch>
        </p:blipFill>
        <p:spPr>
          <a:xfrm>
            <a:off x="4170218" y="3066892"/>
            <a:ext cx="4487574" cy="2724829"/>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p:spPr>
      </p:pic>
    </p:spTree>
    <p:extLst>
      <p:ext uri="{BB962C8B-B14F-4D97-AF65-F5344CB8AC3E}">
        <p14:creationId xmlns:p14="http://schemas.microsoft.com/office/powerpoint/2010/main" val="26046642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fade">
                                      <p:cBhvr>
                                        <p:cTn id="11" dur="500"/>
                                        <p:tgtEl>
                                          <p:spTgt spid="3">
                                            <p:txEl>
                                              <p:pRg st="0" end="0"/>
                                            </p:txEl>
                                          </p:spTgt>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Effect transition="in" filter="fade">
                                      <p:cBhvr>
                                        <p:cTn id="15" dur="500"/>
                                        <p:tgtEl>
                                          <p:spTgt spid="3">
                                            <p:txEl>
                                              <p:pRg st="1" end="1"/>
                                            </p:txEl>
                                          </p:spTgt>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Effect transition="in" filter="fade">
                                      <p:cBhvr>
                                        <p:cTn id="19" dur="500"/>
                                        <p:tgtEl>
                                          <p:spTgt spid="3">
                                            <p:txEl>
                                              <p:pRg st="2" end="2"/>
                                            </p:txEl>
                                          </p:spTgt>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animEffect transition="in" filter="fade">
                                      <p:cBhvr>
                                        <p:cTn id="23"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Use of Sococo Alternatives</a:t>
            </a:r>
          </a:p>
        </p:txBody>
      </p:sp>
      <p:sp>
        <p:nvSpPr>
          <p:cNvPr id="7" name="TextBox 6"/>
          <p:cNvSpPr txBox="1"/>
          <p:nvPr/>
        </p:nvSpPr>
        <p:spPr>
          <a:xfrm>
            <a:off x="1011379" y="4980708"/>
            <a:ext cx="2549236" cy="369332"/>
          </a:xfrm>
          <a:prstGeom prst="rect">
            <a:avLst/>
          </a:prstGeom>
          <a:noFill/>
        </p:spPr>
        <p:txBody>
          <a:bodyPr wrap="square" rtlCol="0">
            <a:spAutoFit/>
          </a:bodyPr>
          <a:lstStyle/>
          <a:p>
            <a:pPr algn="ctr"/>
            <a:r>
              <a:rPr lang="en-US" dirty="0"/>
              <a:t>Project I</a:t>
            </a:r>
          </a:p>
        </p:txBody>
      </p:sp>
      <p:sp>
        <p:nvSpPr>
          <p:cNvPr id="8" name="TextBox 7"/>
          <p:cNvSpPr txBox="1"/>
          <p:nvPr/>
        </p:nvSpPr>
        <p:spPr>
          <a:xfrm>
            <a:off x="5473841" y="3424442"/>
            <a:ext cx="2549236" cy="369332"/>
          </a:xfrm>
          <a:prstGeom prst="rect">
            <a:avLst/>
          </a:prstGeom>
          <a:noFill/>
        </p:spPr>
        <p:txBody>
          <a:bodyPr wrap="square" rtlCol="0">
            <a:spAutoFit/>
          </a:bodyPr>
          <a:lstStyle/>
          <a:p>
            <a:pPr algn="ctr"/>
            <a:r>
              <a:rPr lang="en-US" dirty="0"/>
              <a:t>Project II</a:t>
            </a:r>
          </a:p>
        </p:txBody>
      </p:sp>
      <p:graphicFrame>
        <p:nvGraphicFramePr>
          <p:cNvPr id="11" name="Chart 10"/>
          <p:cNvGraphicFramePr>
            <a:graphicFrameLocks/>
          </p:cNvGraphicFramePr>
          <p:nvPr>
            <p:extLst>
              <p:ext uri="{D42A27DB-BD31-4B8C-83A1-F6EECF244321}">
                <p14:modId xmlns:p14="http://schemas.microsoft.com/office/powerpoint/2010/main" val="1570287518"/>
              </p:ext>
            </p:extLst>
          </p:nvPr>
        </p:nvGraphicFramePr>
        <p:xfrm>
          <a:off x="-3" y="2237508"/>
          <a:ext cx="4572000" cy="2743200"/>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12" name="Chart 11"/>
          <p:cNvGraphicFramePr>
            <a:graphicFrameLocks/>
          </p:cNvGraphicFramePr>
          <p:nvPr>
            <p:extLst>
              <p:ext uri="{D42A27DB-BD31-4B8C-83A1-F6EECF244321}">
                <p14:modId xmlns:p14="http://schemas.microsoft.com/office/powerpoint/2010/main" val="1750467991"/>
              </p:ext>
            </p:extLst>
          </p:nvPr>
        </p:nvGraphicFramePr>
        <p:xfrm>
          <a:off x="4571997" y="3793774"/>
          <a:ext cx="4352925" cy="274320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34585330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fade">
                                      <p:cBhvr>
                                        <p:cTn id="11" dur="500"/>
                                        <p:tgtEl>
                                          <p:spTgt spid="11"/>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fade">
                                      <p:cBhvr>
                                        <p:cTn id="15" dur="500"/>
                                        <p:tgtEl>
                                          <p:spTgt spid="8"/>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fade">
                                      <p:cBhvr>
                                        <p:cTn id="19"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Graphic spid="11" grpId="0">
        <p:bldAsOne/>
      </p:bldGraphic>
      <p:bldGraphic spid="12" grpId="0">
        <p:bldAsOne/>
      </p:bldGraphic>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Truth Table Analysis</a:t>
            </a:r>
          </a:p>
        </p:txBody>
      </p:sp>
      <p:grpSp>
        <p:nvGrpSpPr>
          <p:cNvPr id="4" name="Group 3"/>
          <p:cNvGrpSpPr/>
          <p:nvPr/>
        </p:nvGrpSpPr>
        <p:grpSpPr>
          <a:xfrm>
            <a:off x="441417" y="1988407"/>
            <a:ext cx="6983247" cy="4760772"/>
            <a:chOff x="-1314034" y="803896"/>
            <a:chExt cx="6599501" cy="6372932"/>
          </a:xfrm>
        </p:grpSpPr>
        <p:pic>
          <p:nvPicPr>
            <p:cNvPr id="5" name="Picture 4"/>
            <p:cNvPicPr>
              <a:picLocks noChangeAspect="1"/>
            </p:cNvPicPr>
            <p:nvPr/>
          </p:nvPicPr>
          <p:blipFill rotWithShape="1">
            <a:blip r:embed="rId2" cstate="print">
              <a:extLst>
                <a:ext uri="{28A0092B-C50C-407E-A947-70E740481C1C}">
                  <a14:useLocalDpi xmlns:a14="http://schemas.microsoft.com/office/drawing/2010/main" val="0"/>
                </a:ext>
              </a:extLst>
            </a:blip>
            <a:srcRect l="6314" t="10807" r="9480" b="6339"/>
            <a:stretch/>
          </p:blipFill>
          <p:spPr bwMode="auto">
            <a:xfrm rot="10800000">
              <a:off x="280591" y="803896"/>
              <a:ext cx="5004876" cy="6372932"/>
            </a:xfrm>
            <a:prstGeom prst="rect">
              <a:avLst/>
            </a:prstGeom>
            <a:ln>
              <a:noFill/>
            </a:ln>
            <a:extLst>
              <a:ext uri="{53640926-AAD7-44D8-BBD7-CCE9431645EC}">
                <a14:shadowObscured xmlns:a14="http://schemas.microsoft.com/office/drawing/2010/main"/>
              </a:ext>
            </a:extLst>
          </p:spPr>
        </p:pic>
        <p:pic>
          <p:nvPicPr>
            <p:cNvPr id="6" name="Picture 5"/>
            <p:cNvPicPr>
              <a:picLocks noChangeAspect="1"/>
            </p:cNvPicPr>
            <p:nvPr/>
          </p:nvPicPr>
          <p:blipFill rotWithShape="1">
            <a:blip r:embed="rId3" cstate="print">
              <a:extLst>
                <a:ext uri="{28A0092B-C50C-407E-A947-70E740481C1C}">
                  <a14:useLocalDpi xmlns:a14="http://schemas.microsoft.com/office/drawing/2010/main" val="0"/>
                </a:ext>
              </a:extLst>
            </a:blip>
            <a:srcRect l="5740" t="75581" r="79932" b="6126"/>
            <a:stretch/>
          </p:blipFill>
          <p:spPr bwMode="auto">
            <a:xfrm rot="5400000">
              <a:off x="-1002892" y="850393"/>
              <a:ext cx="955587" cy="1577872"/>
            </a:xfrm>
            <a:prstGeom prst="rect">
              <a:avLst/>
            </a:prstGeom>
            <a:ln>
              <a:noFill/>
            </a:ln>
            <a:extLst>
              <a:ext uri="{53640926-AAD7-44D8-BBD7-CCE9431645EC}">
                <a14:shadowObscured xmlns:a14="http://schemas.microsoft.com/office/drawing/2010/main"/>
              </a:ext>
            </a:extLst>
          </p:spPr>
        </p:pic>
      </p:grpSp>
      <p:sp>
        <p:nvSpPr>
          <p:cNvPr id="7" name="Oval 6"/>
          <p:cNvSpPr/>
          <p:nvPr/>
        </p:nvSpPr>
        <p:spPr>
          <a:xfrm>
            <a:off x="3958123" y="2311267"/>
            <a:ext cx="3437656" cy="212667"/>
          </a:xfrm>
          <a:prstGeom prst="ellipse">
            <a:avLst/>
          </a:prstGeom>
          <a:noFill/>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8" name="Oval 7"/>
          <p:cNvSpPr/>
          <p:nvPr/>
        </p:nvSpPr>
        <p:spPr>
          <a:xfrm>
            <a:off x="3959074" y="4526475"/>
            <a:ext cx="3437656" cy="212667"/>
          </a:xfrm>
          <a:prstGeom prst="ellipse">
            <a:avLst/>
          </a:prstGeom>
          <a:noFill/>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9" name="Oval 8"/>
          <p:cNvSpPr/>
          <p:nvPr/>
        </p:nvSpPr>
        <p:spPr>
          <a:xfrm>
            <a:off x="3954004" y="2561622"/>
            <a:ext cx="3437656" cy="212667"/>
          </a:xfrm>
          <a:prstGeom prst="ellipse">
            <a:avLst/>
          </a:prstGeom>
          <a:noFill/>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10" name="Oval 9"/>
          <p:cNvSpPr/>
          <p:nvPr/>
        </p:nvSpPr>
        <p:spPr>
          <a:xfrm>
            <a:off x="3956217" y="4774228"/>
            <a:ext cx="3437656" cy="212667"/>
          </a:xfrm>
          <a:prstGeom prst="ellipse">
            <a:avLst/>
          </a:prstGeom>
          <a:noFill/>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11" name="Oval 10"/>
          <p:cNvSpPr/>
          <p:nvPr/>
        </p:nvSpPr>
        <p:spPr>
          <a:xfrm>
            <a:off x="3954004" y="3542642"/>
            <a:ext cx="3437656" cy="212667"/>
          </a:xfrm>
          <a:prstGeom prst="ellipse">
            <a:avLst/>
          </a:prstGeom>
          <a:noFill/>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12" name="Oval 11"/>
          <p:cNvSpPr/>
          <p:nvPr/>
        </p:nvSpPr>
        <p:spPr>
          <a:xfrm>
            <a:off x="3954004" y="5765470"/>
            <a:ext cx="3437656" cy="212667"/>
          </a:xfrm>
          <a:prstGeom prst="ellipse">
            <a:avLst/>
          </a:prstGeom>
          <a:noFill/>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Tree>
    <p:extLst>
      <p:ext uri="{BB962C8B-B14F-4D97-AF65-F5344CB8AC3E}">
        <p14:creationId xmlns:p14="http://schemas.microsoft.com/office/powerpoint/2010/main" val="30835957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500"/>
                                        <p:tgtEl>
                                          <p:spTgt spid="8"/>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fade">
                                      <p:cBhvr>
                                        <p:cTn id="17" dur="500"/>
                                        <p:tgtEl>
                                          <p:spTgt spid="9"/>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fade">
                                      <p:cBhvr>
                                        <p:cTn id="22" dur="500"/>
                                        <p:tgtEl>
                                          <p:spTgt spid="10"/>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11"/>
                                        </p:tgtEl>
                                        <p:attrNameLst>
                                          <p:attrName>style.visibility</p:attrName>
                                        </p:attrNameLst>
                                      </p:cBhvr>
                                      <p:to>
                                        <p:strVal val="visible"/>
                                      </p:to>
                                    </p:set>
                                    <p:animEffect transition="in" filter="fade">
                                      <p:cBhvr>
                                        <p:cTn id="27" dur="500"/>
                                        <p:tgtEl>
                                          <p:spTgt spid="11"/>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12"/>
                                        </p:tgtEl>
                                        <p:attrNameLst>
                                          <p:attrName>style.visibility</p:attrName>
                                        </p:attrNameLst>
                                      </p:cBhvr>
                                      <p:to>
                                        <p:strVal val="visible"/>
                                      </p:to>
                                    </p:set>
                                    <p:animEffect transition="in" filter="fade">
                                      <p:cBhvr>
                                        <p:cTn id="32"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P spid="10" grpId="0" animBg="1"/>
      <p:bldP spid="11" grpId="0" animBg="1"/>
      <p:bldP spid="12"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Team Specific Analysis - I</a:t>
            </a:r>
          </a:p>
        </p:txBody>
      </p:sp>
      <p:sp>
        <p:nvSpPr>
          <p:cNvPr id="3" name="Content Placeholder 2"/>
          <p:cNvSpPr>
            <a:spLocks noGrp="1"/>
          </p:cNvSpPr>
          <p:nvPr>
            <p:ph idx="1"/>
          </p:nvPr>
        </p:nvSpPr>
        <p:spPr>
          <a:xfrm>
            <a:off x="590434" y="5282717"/>
            <a:ext cx="3593538" cy="1323833"/>
          </a:xfrm>
        </p:spPr>
        <p:txBody>
          <a:bodyPr>
            <a:normAutofit fontScale="85000" lnSpcReduction="10000"/>
          </a:bodyPr>
          <a:lstStyle/>
          <a:p>
            <a:pPr marL="0" indent="0">
              <a:buNone/>
            </a:pPr>
            <a:r>
              <a:rPr lang="en-US" i="1" dirty="0"/>
              <a:t>“WhatsApp will be quick and easy to communicate along with the voice recording tool. Internet is slow in IIT so using Sococo might bring up some communication issues”.</a:t>
            </a:r>
          </a:p>
        </p:txBody>
      </p:sp>
      <p:sp>
        <p:nvSpPr>
          <p:cNvPr id="6" name="Content Placeholder 2"/>
          <p:cNvSpPr txBox="1">
            <a:spLocks/>
          </p:cNvSpPr>
          <p:nvPr/>
        </p:nvSpPr>
        <p:spPr>
          <a:xfrm>
            <a:off x="5014077" y="5346119"/>
            <a:ext cx="3617889" cy="1323832"/>
          </a:xfrm>
          <a:prstGeom prst="rect">
            <a:avLst/>
          </a:prstGeom>
          <a:effectLst>
            <a:outerShdw blurRad="50800" dir="14400000">
              <a:srgbClr val="000000">
                <a:alpha val="40000"/>
              </a:srgbClr>
            </a:outerShdw>
          </a:effectLst>
        </p:spPr>
        <p:txBody>
          <a:bodyPr vert="horz" lIns="91440" tIns="45720" rIns="91440" bIns="45720" rtlCol="0" anchor="ctr">
            <a:noAutofit/>
          </a:bodyPr>
          <a:lstStyle>
            <a:lvl1pPr marL="342900" indent="-342900" algn="l" defTabSz="457200" rtl="0" eaLnBrk="1" latinLnBrk="0" hangingPunct="1">
              <a:spcBef>
                <a:spcPct val="20000"/>
              </a:spcBef>
              <a:spcAft>
                <a:spcPts val="600"/>
              </a:spcAft>
              <a:buClr>
                <a:schemeClr val="accent1"/>
              </a:buClr>
              <a:buFont typeface="Wingdings 2" charset="2"/>
              <a:buChar char=""/>
              <a:defRPr sz="1800" kern="1200">
                <a:solidFill>
                  <a:schemeClr val="tx1"/>
                </a:solidFill>
                <a:latin typeface="+mn-lt"/>
                <a:ea typeface="+mn-ea"/>
                <a:cs typeface="+mn-cs"/>
              </a:defRPr>
            </a:lvl1pPr>
            <a:lvl2pPr marL="742950" indent="-285750" algn="l" defTabSz="457200" rtl="0" eaLnBrk="1" latinLnBrk="0" hangingPunct="1">
              <a:spcBef>
                <a:spcPct val="20000"/>
              </a:spcBef>
              <a:spcAft>
                <a:spcPts val="600"/>
              </a:spcAft>
              <a:buClr>
                <a:schemeClr val="accent1"/>
              </a:buClr>
              <a:buFont typeface="Wingdings 2" charset="2"/>
              <a:buChar char=""/>
              <a:defRPr sz="1600" kern="1200">
                <a:solidFill>
                  <a:schemeClr val="tx1"/>
                </a:solidFill>
                <a:latin typeface="+mn-lt"/>
                <a:ea typeface="+mn-ea"/>
                <a:cs typeface="+mn-cs"/>
              </a:defRPr>
            </a:lvl2pPr>
            <a:lvl3pPr marL="1143000" indent="-228600" algn="l" defTabSz="457200" rtl="0" eaLnBrk="1" latinLnBrk="0" hangingPunct="1">
              <a:spcBef>
                <a:spcPct val="20000"/>
              </a:spcBef>
              <a:spcAft>
                <a:spcPts val="600"/>
              </a:spcAft>
              <a:buClr>
                <a:schemeClr val="accent1"/>
              </a:buClr>
              <a:buFont typeface="Wingdings 2" charset="2"/>
              <a:buChar char=""/>
              <a:defRPr sz="1400" kern="1200">
                <a:solidFill>
                  <a:schemeClr val="tx1"/>
                </a:solidFill>
                <a:latin typeface="+mn-lt"/>
                <a:ea typeface="+mn-ea"/>
                <a:cs typeface="+mn-cs"/>
              </a:defRPr>
            </a:lvl3pPr>
            <a:lvl4pPr marL="16002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4pPr>
            <a:lvl5pPr marL="20574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5pPr>
            <a:lvl6pPr marL="24000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6pPr>
            <a:lvl7pPr marL="28000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7pPr>
            <a:lvl8pPr marL="32000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8pPr>
            <a:lvl9pPr marL="36000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9pPr>
          </a:lstStyle>
          <a:p>
            <a:pPr marL="0" indent="0">
              <a:buNone/>
            </a:pPr>
            <a:r>
              <a:rPr lang="en-US" sz="1500" i="1" dirty="0"/>
              <a:t>“Communication was observed to be better than project I, the communication is more efficient this time. Collaboration is very interesting and applying the theory into practice is very exciting”.</a:t>
            </a:r>
          </a:p>
        </p:txBody>
      </p:sp>
      <p:graphicFrame>
        <p:nvGraphicFramePr>
          <p:cNvPr id="7" name="Chart 6"/>
          <p:cNvGraphicFramePr>
            <a:graphicFrameLocks/>
          </p:cNvGraphicFramePr>
          <p:nvPr>
            <p:extLst>
              <p:ext uri="{D42A27DB-BD31-4B8C-83A1-F6EECF244321}">
                <p14:modId xmlns:p14="http://schemas.microsoft.com/office/powerpoint/2010/main" val="1477844782"/>
              </p:ext>
            </p:extLst>
          </p:nvPr>
        </p:nvGraphicFramePr>
        <p:xfrm>
          <a:off x="0" y="2164769"/>
          <a:ext cx="4872251" cy="3169442"/>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10" name="Chart 9"/>
          <p:cNvGraphicFramePr>
            <a:graphicFrameLocks/>
          </p:cNvGraphicFramePr>
          <p:nvPr>
            <p:extLst>
              <p:ext uri="{D42A27DB-BD31-4B8C-83A1-F6EECF244321}">
                <p14:modId xmlns:p14="http://schemas.microsoft.com/office/powerpoint/2010/main" val="116198416"/>
              </p:ext>
            </p:extLst>
          </p:nvPr>
        </p:nvGraphicFramePr>
        <p:xfrm>
          <a:off x="4288858" y="2152862"/>
          <a:ext cx="4833195" cy="3193257"/>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20531072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fade">
                                      <p:cBhvr>
                                        <p:cTn id="11" dur="500"/>
                                        <p:tgtEl>
                                          <p:spTgt spid="3">
                                            <p:txEl>
                                              <p:pRg st="0" end="0"/>
                                            </p:txEl>
                                          </p:spTgt>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fade">
                                      <p:cBhvr>
                                        <p:cTn id="15" dur="500"/>
                                        <p:tgtEl>
                                          <p:spTgt spid="10"/>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fade">
                                      <p:cBhvr>
                                        <p:cTn id="19"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6" grpId="0"/>
      <p:bldGraphic spid="7" grpId="0">
        <p:bldAsOne/>
      </p:bldGraphic>
      <p:bldGraphic spid="10" grpId="0">
        <p:bldAsOne/>
      </p:bldGraphic>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Team Specific Analysis - II</a:t>
            </a:r>
          </a:p>
        </p:txBody>
      </p:sp>
      <p:sp>
        <p:nvSpPr>
          <p:cNvPr id="3" name="Content Placeholder 2"/>
          <p:cNvSpPr>
            <a:spLocks noGrp="1"/>
          </p:cNvSpPr>
          <p:nvPr>
            <p:ph idx="1"/>
          </p:nvPr>
        </p:nvSpPr>
        <p:spPr>
          <a:xfrm>
            <a:off x="809997" y="2576945"/>
            <a:ext cx="3581894" cy="4043852"/>
          </a:xfrm>
        </p:spPr>
        <p:txBody>
          <a:bodyPr>
            <a:normAutofit fontScale="70000" lnSpcReduction="20000"/>
          </a:bodyPr>
          <a:lstStyle/>
          <a:p>
            <a:pPr marL="0" indent="0">
              <a:buNone/>
            </a:pPr>
            <a:r>
              <a:rPr lang="en-US" i="1" dirty="0"/>
              <a:t>“IIT faced connectivity issues during the night (during the daytime the network quality was satisfactory), which caused some of the meetings to be unsuccessful and as a result be postponed. Understanding this limitation at the beginning of the project helped our team to plan the meetings accordingly and avoid the time lost at initial stages of the project due to problem in connection quality”.</a:t>
            </a:r>
          </a:p>
          <a:p>
            <a:pPr marL="0" indent="0">
              <a:buNone/>
            </a:pPr>
            <a:r>
              <a:rPr lang="en-US" i="1" dirty="0"/>
              <a:t>“Besides Sococo, our team used email, skype and WhatsApp. WhatsApp is the most frequently used communication tool in Project I because we can almost get direct response from each other”.</a:t>
            </a:r>
          </a:p>
          <a:p>
            <a:pPr marL="0" indent="0">
              <a:buNone/>
            </a:pPr>
            <a:r>
              <a:rPr lang="en-US" i="1" dirty="0"/>
              <a:t>“We managed the communication tool issues by using Sococo</a:t>
            </a:r>
            <a:r>
              <a:rPr lang="en-US" i="1"/>
              <a:t>, Skype, </a:t>
            </a:r>
            <a:r>
              <a:rPr lang="en-US" i="1" dirty="0"/>
              <a:t>email and WhatsApp in combination. When it comes to arranging meeting, we would use WhatsApp first because in this way we could get responses more quickly”.</a:t>
            </a:r>
          </a:p>
        </p:txBody>
      </p:sp>
      <p:sp>
        <p:nvSpPr>
          <p:cNvPr id="4" name="Content Placeholder 2"/>
          <p:cNvSpPr txBox="1">
            <a:spLocks/>
          </p:cNvSpPr>
          <p:nvPr/>
        </p:nvSpPr>
        <p:spPr>
          <a:xfrm>
            <a:off x="4752106" y="2396836"/>
            <a:ext cx="3581894" cy="4043852"/>
          </a:xfrm>
          <a:prstGeom prst="rect">
            <a:avLst/>
          </a:prstGeom>
          <a:effectLst>
            <a:outerShdw blurRad="50800" dir="14400000">
              <a:srgbClr val="000000">
                <a:alpha val="40000"/>
              </a:srgbClr>
            </a:outerShdw>
          </a:effectLst>
        </p:spPr>
        <p:txBody>
          <a:bodyPr vert="horz" lIns="91440" tIns="45720" rIns="91440" bIns="45720" rtlCol="0" anchor="ctr">
            <a:noAutofit/>
          </a:bodyPr>
          <a:lstStyle>
            <a:lvl1pPr marL="342900" indent="-342900" algn="l" defTabSz="457200" rtl="0" eaLnBrk="1" latinLnBrk="0" hangingPunct="1">
              <a:spcBef>
                <a:spcPct val="20000"/>
              </a:spcBef>
              <a:spcAft>
                <a:spcPts val="600"/>
              </a:spcAft>
              <a:buClr>
                <a:schemeClr val="accent1"/>
              </a:buClr>
              <a:buFont typeface="Wingdings 2" charset="2"/>
              <a:buChar char=""/>
              <a:defRPr sz="1800" kern="1200">
                <a:solidFill>
                  <a:schemeClr val="tx1"/>
                </a:solidFill>
                <a:latin typeface="+mn-lt"/>
                <a:ea typeface="+mn-ea"/>
                <a:cs typeface="+mn-cs"/>
              </a:defRPr>
            </a:lvl1pPr>
            <a:lvl2pPr marL="742950" indent="-285750" algn="l" defTabSz="457200" rtl="0" eaLnBrk="1" latinLnBrk="0" hangingPunct="1">
              <a:spcBef>
                <a:spcPct val="20000"/>
              </a:spcBef>
              <a:spcAft>
                <a:spcPts val="600"/>
              </a:spcAft>
              <a:buClr>
                <a:schemeClr val="accent1"/>
              </a:buClr>
              <a:buFont typeface="Wingdings 2" charset="2"/>
              <a:buChar char=""/>
              <a:defRPr sz="1600" kern="1200">
                <a:solidFill>
                  <a:schemeClr val="tx1"/>
                </a:solidFill>
                <a:latin typeface="+mn-lt"/>
                <a:ea typeface="+mn-ea"/>
                <a:cs typeface="+mn-cs"/>
              </a:defRPr>
            </a:lvl2pPr>
            <a:lvl3pPr marL="1143000" indent="-228600" algn="l" defTabSz="457200" rtl="0" eaLnBrk="1" latinLnBrk="0" hangingPunct="1">
              <a:spcBef>
                <a:spcPct val="20000"/>
              </a:spcBef>
              <a:spcAft>
                <a:spcPts val="600"/>
              </a:spcAft>
              <a:buClr>
                <a:schemeClr val="accent1"/>
              </a:buClr>
              <a:buFont typeface="Wingdings 2" charset="2"/>
              <a:buChar char=""/>
              <a:defRPr sz="1400" kern="1200">
                <a:solidFill>
                  <a:schemeClr val="tx1"/>
                </a:solidFill>
                <a:latin typeface="+mn-lt"/>
                <a:ea typeface="+mn-ea"/>
                <a:cs typeface="+mn-cs"/>
              </a:defRPr>
            </a:lvl3pPr>
            <a:lvl4pPr marL="16002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4pPr>
            <a:lvl5pPr marL="20574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5pPr>
            <a:lvl6pPr marL="24000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6pPr>
            <a:lvl7pPr marL="28000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7pPr>
            <a:lvl8pPr marL="32000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8pPr>
            <a:lvl9pPr marL="36000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9pPr>
          </a:lstStyle>
          <a:p>
            <a:pPr marL="0" indent="0">
              <a:buNone/>
            </a:pPr>
            <a:r>
              <a:rPr lang="en-US" i="1" dirty="0"/>
              <a:t>“Various collaboration tools were used in conjunction with each other, which increased the efficiency of communications. I liked the way web-based collaboration tools facilitated project communications”.</a:t>
            </a:r>
          </a:p>
          <a:p>
            <a:pPr marL="0" indent="0">
              <a:buNone/>
            </a:pPr>
            <a:r>
              <a:rPr lang="en-US" i="1" dirty="0"/>
              <a:t>“Don't limit yourself to one collaboration tool. Start using multiple tools in the beginning of project itself”.</a:t>
            </a:r>
          </a:p>
        </p:txBody>
      </p:sp>
      <p:sp>
        <p:nvSpPr>
          <p:cNvPr id="5" name="TextBox 4"/>
          <p:cNvSpPr txBox="1"/>
          <p:nvPr/>
        </p:nvSpPr>
        <p:spPr>
          <a:xfrm>
            <a:off x="809997" y="2230582"/>
            <a:ext cx="2535382" cy="369332"/>
          </a:xfrm>
          <a:prstGeom prst="rect">
            <a:avLst/>
          </a:prstGeom>
          <a:noFill/>
        </p:spPr>
        <p:txBody>
          <a:bodyPr wrap="square" rtlCol="0">
            <a:spAutoFit/>
          </a:bodyPr>
          <a:lstStyle/>
          <a:p>
            <a:r>
              <a:rPr lang="en-US" b="1" dirty="0"/>
              <a:t>Team 13: Project I</a:t>
            </a:r>
          </a:p>
        </p:txBody>
      </p:sp>
      <p:sp>
        <p:nvSpPr>
          <p:cNvPr id="6" name="TextBox 5"/>
          <p:cNvSpPr txBox="1"/>
          <p:nvPr/>
        </p:nvSpPr>
        <p:spPr>
          <a:xfrm>
            <a:off x="4752106" y="2230582"/>
            <a:ext cx="2535382" cy="369332"/>
          </a:xfrm>
          <a:prstGeom prst="rect">
            <a:avLst/>
          </a:prstGeom>
          <a:noFill/>
        </p:spPr>
        <p:txBody>
          <a:bodyPr wrap="square" rtlCol="0">
            <a:spAutoFit/>
          </a:bodyPr>
          <a:lstStyle/>
          <a:p>
            <a:r>
              <a:rPr lang="en-US" b="1" dirty="0"/>
              <a:t>Team 13: Project II</a:t>
            </a:r>
          </a:p>
        </p:txBody>
      </p:sp>
      <p:pic>
        <p:nvPicPr>
          <p:cNvPr id="7" name="Picture 6"/>
          <p:cNvPicPr>
            <a:picLocks noChangeAspect="1"/>
          </p:cNvPicPr>
          <p:nvPr/>
        </p:nvPicPr>
        <p:blipFill>
          <a:blip r:embed="rId2"/>
          <a:stretch>
            <a:fillRect/>
          </a:stretch>
        </p:blipFill>
        <p:spPr>
          <a:xfrm>
            <a:off x="81121" y="3759221"/>
            <a:ext cx="737321" cy="907472"/>
          </a:xfrm>
          <a:prstGeom prst="rect">
            <a:avLst/>
          </a:prstGeom>
        </p:spPr>
      </p:pic>
      <p:pic>
        <p:nvPicPr>
          <p:cNvPr id="8" name="Picture 7"/>
          <p:cNvPicPr>
            <a:picLocks noChangeAspect="1"/>
          </p:cNvPicPr>
          <p:nvPr/>
        </p:nvPicPr>
        <p:blipFill>
          <a:blip r:embed="rId2"/>
          <a:stretch>
            <a:fillRect/>
          </a:stretch>
        </p:blipFill>
        <p:spPr>
          <a:xfrm>
            <a:off x="8325554" y="3759221"/>
            <a:ext cx="737321" cy="907472"/>
          </a:xfrm>
          <a:prstGeom prst="rect">
            <a:avLst/>
          </a:prstGeom>
        </p:spPr>
      </p:pic>
    </p:spTree>
    <p:extLst>
      <p:ext uri="{BB962C8B-B14F-4D97-AF65-F5344CB8AC3E}">
        <p14:creationId xmlns:p14="http://schemas.microsoft.com/office/powerpoint/2010/main" val="36310161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fade">
                                      <p:cBhvr>
                                        <p:cTn id="10" dur="500"/>
                                        <p:tgtEl>
                                          <p:spTgt spid="5"/>
                                        </p:tgtEl>
                                      </p:cBhvr>
                                    </p:animEffect>
                                  </p:childTnLst>
                                </p:cTn>
                              </p:par>
                            </p:childTnLst>
                          </p:cTn>
                        </p:par>
                        <p:par>
                          <p:cTn id="11" fill="hold">
                            <p:stCondLst>
                              <p:cond delay="500"/>
                            </p:stCondLst>
                            <p:childTnLst>
                              <p:par>
                                <p:cTn id="12" presetID="10" presetClass="entr" presetSubtype="0" fill="hold" grpId="0" nodeType="after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fade">
                                      <p:cBhvr>
                                        <p:cTn id="14" dur="500"/>
                                        <p:tgtEl>
                                          <p:spTgt spid="3">
                                            <p:txEl>
                                              <p:pRg st="0" end="0"/>
                                            </p:txEl>
                                          </p:spTgt>
                                        </p:tgtEl>
                                      </p:cBhvr>
                                    </p:animEffect>
                                  </p:childTnLst>
                                </p:cTn>
                              </p:par>
                            </p:childTnLst>
                          </p:cTn>
                        </p:par>
                        <p:par>
                          <p:cTn id="15" fill="hold">
                            <p:stCondLst>
                              <p:cond delay="1000"/>
                            </p:stCondLst>
                            <p:childTnLst>
                              <p:par>
                                <p:cTn id="16" presetID="10" presetClass="entr" presetSubtype="0" fill="hold" grpId="0" nodeType="afterEffect">
                                  <p:stCondLst>
                                    <p:cond delay="0"/>
                                  </p:stCondLst>
                                  <p:childTnLst>
                                    <p:set>
                                      <p:cBhvr>
                                        <p:cTn id="17" dur="1" fill="hold">
                                          <p:stCondLst>
                                            <p:cond delay="0"/>
                                          </p:stCondLst>
                                        </p:cTn>
                                        <p:tgtEl>
                                          <p:spTgt spid="3">
                                            <p:txEl>
                                              <p:pRg st="1" end="1"/>
                                            </p:txEl>
                                          </p:spTgt>
                                        </p:tgtEl>
                                        <p:attrNameLst>
                                          <p:attrName>style.visibility</p:attrName>
                                        </p:attrNameLst>
                                      </p:cBhvr>
                                      <p:to>
                                        <p:strVal val="visible"/>
                                      </p:to>
                                    </p:set>
                                    <p:animEffect transition="in" filter="fade">
                                      <p:cBhvr>
                                        <p:cTn id="18" dur="500"/>
                                        <p:tgtEl>
                                          <p:spTgt spid="3">
                                            <p:txEl>
                                              <p:pRg st="1" end="1"/>
                                            </p:txEl>
                                          </p:spTgt>
                                        </p:tgtEl>
                                      </p:cBhvr>
                                    </p:animEffect>
                                  </p:childTnLst>
                                </p:cTn>
                              </p:par>
                            </p:childTnLst>
                          </p:cTn>
                        </p:par>
                        <p:par>
                          <p:cTn id="19" fill="hold">
                            <p:stCondLst>
                              <p:cond delay="1500"/>
                            </p:stCondLst>
                            <p:childTnLst>
                              <p:par>
                                <p:cTn id="20" presetID="10" presetClass="entr" presetSubtype="0" fill="hold" grpId="0" nodeType="after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fade">
                                      <p:cBhvr>
                                        <p:cTn id="22" dur="500"/>
                                        <p:tgtEl>
                                          <p:spTgt spid="3">
                                            <p:txEl>
                                              <p:pRg st="2" end="2"/>
                                            </p:txEl>
                                          </p:spTgt>
                                        </p:tgtEl>
                                      </p:cBhvr>
                                    </p:animEffect>
                                  </p:childTnLst>
                                </p:cTn>
                              </p:par>
                            </p:childTnLst>
                          </p:cTn>
                        </p:par>
                        <p:par>
                          <p:cTn id="23" fill="hold">
                            <p:stCondLst>
                              <p:cond delay="2000"/>
                            </p:stCondLst>
                            <p:childTnLst>
                              <p:par>
                                <p:cTn id="24" presetID="10" presetClass="entr" presetSubtype="0" fill="hold" nodeType="afterEffect">
                                  <p:stCondLst>
                                    <p:cond delay="0"/>
                                  </p:stCondLst>
                                  <p:childTnLst>
                                    <p:set>
                                      <p:cBhvr>
                                        <p:cTn id="25" dur="1" fill="hold">
                                          <p:stCondLst>
                                            <p:cond delay="0"/>
                                          </p:stCondLst>
                                        </p:cTn>
                                        <p:tgtEl>
                                          <p:spTgt spid="8"/>
                                        </p:tgtEl>
                                        <p:attrNameLst>
                                          <p:attrName>style.visibility</p:attrName>
                                        </p:attrNameLst>
                                      </p:cBhvr>
                                      <p:to>
                                        <p:strVal val="visible"/>
                                      </p:to>
                                    </p:set>
                                    <p:animEffect transition="in" filter="fade">
                                      <p:cBhvr>
                                        <p:cTn id="26" dur="500"/>
                                        <p:tgtEl>
                                          <p:spTgt spid="8"/>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6"/>
                                        </p:tgtEl>
                                        <p:attrNameLst>
                                          <p:attrName>style.visibility</p:attrName>
                                        </p:attrNameLst>
                                      </p:cBhvr>
                                      <p:to>
                                        <p:strVal val="visible"/>
                                      </p:to>
                                    </p:set>
                                    <p:animEffect transition="in" filter="fade">
                                      <p:cBhvr>
                                        <p:cTn id="29" dur="500"/>
                                        <p:tgtEl>
                                          <p:spTgt spid="6"/>
                                        </p:tgtEl>
                                      </p:cBhvr>
                                    </p:animEffect>
                                  </p:childTnLst>
                                </p:cTn>
                              </p:par>
                            </p:childTnLst>
                          </p:cTn>
                        </p:par>
                        <p:par>
                          <p:cTn id="30" fill="hold">
                            <p:stCondLst>
                              <p:cond delay="2500"/>
                            </p:stCondLst>
                            <p:childTnLst>
                              <p:par>
                                <p:cTn id="31" presetID="10" presetClass="entr" presetSubtype="0" fill="hold" grpId="0" nodeType="afterEffect">
                                  <p:stCondLst>
                                    <p:cond delay="0"/>
                                  </p:stCondLst>
                                  <p:childTnLst>
                                    <p:set>
                                      <p:cBhvr>
                                        <p:cTn id="32" dur="1" fill="hold">
                                          <p:stCondLst>
                                            <p:cond delay="0"/>
                                          </p:stCondLst>
                                        </p:cTn>
                                        <p:tgtEl>
                                          <p:spTgt spid="4"/>
                                        </p:tgtEl>
                                        <p:attrNameLst>
                                          <p:attrName>style.visibility</p:attrName>
                                        </p:attrNameLst>
                                      </p:cBhvr>
                                      <p:to>
                                        <p:strVal val="visible"/>
                                      </p:to>
                                    </p:set>
                                    <p:animEffect transition="in" filter="fade">
                                      <p:cBhvr>
                                        <p:cTn id="33"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p:bldP spid="5" grpId="0"/>
      <p:bldP spid="6"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rotWithShape="1">
          <a:blip r:embed="rId2"/>
          <a:srcRect l="10311" r="18647"/>
          <a:stretch/>
        </p:blipFill>
        <p:spPr>
          <a:xfrm>
            <a:off x="6849810" y="3313544"/>
            <a:ext cx="1742108" cy="2463800"/>
          </a:xfrm>
          <a:prstGeom prst="roundRect">
            <a:avLst>
              <a:gd name="adj" fmla="val 3876"/>
            </a:avLst>
          </a:prstGeom>
          <a:ln>
            <a:solidFill>
              <a:schemeClr val="accent1"/>
            </a:solidFill>
          </a:ln>
          <a:effectLst/>
        </p:spPr>
      </p:pic>
      <p:sp>
        <p:nvSpPr>
          <p:cNvPr id="2" name="Title 1"/>
          <p:cNvSpPr>
            <a:spLocks noGrp="1"/>
          </p:cNvSpPr>
          <p:nvPr>
            <p:ph type="title"/>
          </p:nvPr>
        </p:nvSpPr>
        <p:spPr>
          <a:xfrm>
            <a:off x="809997" y="447188"/>
            <a:ext cx="7524003" cy="970450"/>
          </a:xfrm>
        </p:spPr>
        <p:txBody>
          <a:bodyPr>
            <a:normAutofit/>
          </a:bodyPr>
          <a:lstStyle/>
          <a:p>
            <a:r>
              <a:rPr lang="en-US" dirty="0"/>
              <a:t>Conclusions</a:t>
            </a:r>
          </a:p>
        </p:txBody>
      </p:sp>
      <p:sp>
        <p:nvSpPr>
          <p:cNvPr id="3" name="Content Placeholder 2"/>
          <p:cNvSpPr>
            <a:spLocks noGrp="1"/>
          </p:cNvSpPr>
          <p:nvPr>
            <p:ph idx="1"/>
          </p:nvPr>
        </p:nvSpPr>
        <p:spPr>
          <a:xfrm>
            <a:off x="368490" y="2094271"/>
            <a:ext cx="6212419" cy="4660491"/>
          </a:xfrm>
        </p:spPr>
        <p:txBody>
          <a:bodyPr>
            <a:normAutofit fontScale="85000" lnSpcReduction="20000"/>
          </a:bodyPr>
          <a:lstStyle/>
          <a:p>
            <a:r>
              <a:rPr lang="en-US" dirty="0"/>
              <a:t>As mentioned by </a:t>
            </a:r>
            <a:r>
              <a:rPr lang="en-US" dirty="0" err="1"/>
              <a:t>Iorio</a:t>
            </a:r>
            <a:r>
              <a:rPr lang="en-US" dirty="0"/>
              <a:t> and Taylor (2015), in addition to engagement in transactional and transformational interactions, effective leaders must also engage in technological interactions. This notion was very well supported by the data analysis of the post-project survey data (Section 4).</a:t>
            </a:r>
          </a:p>
          <a:p>
            <a:r>
              <a:rPr lang="en-US" dirty="0"/>
              <a:t>Due to existing issues in technology, team members start to feel the need of trying/using a newer technology to provide a better communication and collaboration platform to the team. Few of them come up as technological leaders who suggest the ideas of using advanced communication and collaboration technologies to maintain unrestricted workflow and rich information exchange.</a:t>
            </a:r>
          </a:p>
          <a:p>
            <a:r>
              <a:rPr lang="en-US" dirty="0"/>
              <a:t>Technology selection plays a very vital role in supporting collaboration and communication in globally distributed virtual teams. It reduces the communication and coordination issues within the team by providing better means of communication and collaboration. It provides a platform to the team members to stay connected and be on the same page. It further supports the idea of strengthening parameters like relationship building, trust, training, etc. that govern the functionality of virtual teams.</a:t>
            </a:r>
            <a:endParaRPr lang="en-US" sz="1100" dirty="0"/>
          </a:p>
        </p:txBody>
      </p:sp>
    </p:spTree>
    <p:extLst>
      <p:ext uri="{BB962C8B-B14F-4D97-AF65-F5344CB8AC3E}">
        <p14:creationId xmlns:p14="http://schemas.microsoft.com/office/powerpoint/2010/main" val="32706154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fade">
                                      <p:cBhvr>
                                        <p:cTn id="11" dur="500"/>
                                        <p:tgtEl>
                                          <p:spTgt spid="3">
                                            <p:txEl>
                                              <p:pRg st="0" end="0"/>
                                            </p:txEl>
                                          </p:spTgt>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Effect transition="in" filter="fade">
                                      <p:cBhvr>
                                        <p:cTn id="15" dur="500"/>
                                        <p:tgtEl>
                                          <p:spTgt spid="3">
                                            <p:txEl>
                                              <p:pRg st="1" end="1"/>
                                            </p:txEl>
                                          </p:spTgt>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Effect transition="in" filter="fade">
                                      <p:cBhvr>
                                        <p:cTn id="19"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Future Research</a:t>
            </a:r>
          </a:p>
        </p:txBody>
      </p:sp>
      <p:sp>
        <p:nvSpPr>
          <p:cNvPr id="3" name="Content Placeholder 2"/>
          <p:cNvSpPr>
            <a:spLocks noGrp="1"/>
          </p:cNvSpPr>
          <p:nvPr>
            <p:ph idx="1"/>
          </p:nvPr>
        </p:nvSpPr>
        <p:spPr>
          <a:xfrm>
            <a:off x="809996" y="2741023"/>
            <a:ext cx="7524003" cy="1698549"/>
          </a:xfrm>
        </p:spPr>
        <p:txBody>
          <a:bodyPr>
            <a:normAutofit fontScale="92500" lnSpcReduction="10000"/>
          </a:bodyPr>
          <a:lstStyle/>
          <a:p>
            <a:pPr marL="0" indent="0" algn="ctr">
              <a:buNone/>
            </a:pPr>
            <a:r>
              <a:rPr lang="en-US" sz="2800" dirty="0"/>
              <a:t>How can technology selection deal with issues like time constraints, tight schedules, limited knowledge of modeling tools and unnecessary delays?</a:t>
            </a:r>
          </a:p>
          <a:p>
            <a:endParaRPr lang="en-US" dirty="0"/>
          </a:p>
        </p:txBody>
      </p:sp>
      <p:pic>
        <p:nvPicPr>
          <p:cNvPr id="4" name="Picture 3"/>
          <p:cNvPicPr>
            <a:picLocks noChangeAspect="1"/>
          </p:cNvPicPr>
          <p:nvPr/>
        </p:nvPicPr>
        <p:blipFill>
          <a:blip r:embed="rId2"/>
          <a:stretch>
            <a:fillRect/>
          </a:stretch>
        </p:blipFill>
        <p:spPr>
          <a:xfrm>
            <a:off x="2042154" y="4439572"/>
            <a:ext cx="5059686" cy="2223874"/>
          </a:xfrm>
          <a:prstGeom prst="rect">
            <a:avLst/>
          </a:prstGeom>
        </p:spPr>
      </p:pic>
    </p:spTree>
    <p:extLst>
      <p:ext uri="{BB962C8B-B14F-4D97-AF65-F5344CB8AC3E}">
        <p14:creationId xmlns:p14="http://schemas.microsoft.com/office/powerpoint/2010/main" val="26605814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fade">
                                      <p:cBhvr>
                                        <p:cTn id="10"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429786" y="1778924"/>
            <a:ext cx="6301048" cy="2800767"/>
          </a:xfrm>
          <a:prstGeom prst="rect">
            <a:avLst/>
          </a:prstGeom>
          <a:noFill/>
        </p:spPr>
        <p:txBody>
          <a:bodyPr wrap="square" rtlCol="0">
            <a:spAutoFit/>
          </a:bodyPr>
          <a:lstStyle/>
          <a:p>
            <a:pPr algn="ctr"/>
            <a:r>
              <a:rPr lang="en-US" sz="8800" dirty="0"/>
              <a:t>Thank you!</a:t>
            </a:r>
          </a:p>
          <a:p>
            <a:pPr algn="ctr"/>
            <a:r>
              <a:rPr lang="en-US" sz="8800" dirty="0"/>
              <a:t>Questions?</a:t>
            </a:r>
          </a:p>
        </p:txBody>
      </p:sp>
    </p:spTree>
    <p:extLst>
      <p:ext uri="{BB962C8B-B14F-4D97-AF65-F5344CB8AC3E}">
        <p14:creationId xmlns:p14="http://schemas.microsoft.com/office/powerpoint/2010/main" val="40505595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Defining Global Virtual Teams</a:t>
            </a:r>
          </a:p>
        </p:txBody>
      </p:sp>
      <p:sp>
        <p:nvSpPr>
          <p:cNvPr id="3" name="Content Placeholder 2"/>
          <p:cNvSpPr>
            <a:spLocks noGrp="1"/>
          </p:cNvSpPr>
          <p:nvPr>
            <p:ph idx="1"/>
          </p:nvPr>
        </p:nvSpPr>
        <p:spPr>
          <a:xfrm>
            <a:off x="298151" y="2368099"/>
            <a:ext cx="3337426" cy="3738866"/>
          </a:xfrm>
        </p:spPr>
        <p:txBody>
          <a:bodyPr>
            <a:normAutofit fontScale="92500" lnSpcReduction="10000"/>
          </a:bodyPr>
          <a:lstStyle/>
          <a:p>
            <a:r>
              <a:rPr lang="en-US" dirty="0"/>
              <a:t>“Groups of geographically and/or organizationally dispersed coworkers that are assembled using a combination of telecommunications and information technologies to accomplish an organizational task”, (Townsend et al. 1998) </a:t>
            </a:r>
          </a:p>
          <a:p>
            <a:r>
              <a:rPr lang="en-US" dirty="0"/>
              <a:t>Temporary, culturally diverse, geographically dispersed, electronically communicating work group (Kristof et al. 1995)</a:t>
            </a:r>
          </a:p>
        </p:txBody>
      </p:sp>
      <p:pic>
        <p:nvPicPr>
          <p:cNvPr id="4" name="Picture 3"/>
          <p:cNvPicPr>
            <a:picLocks noChangeAspect="1"/>
          </p:cNvPicPr>
          <p:nvPr/>
        </p:nvPicPr>
        <p:blipFill>
          <a:blip r:embed="rId2"/>
          <a:stretch>
            <a:fillRect/>
          </a:stretch>
        </p:blipFill>
        <p:spPr>
          <a:xfrm>
            <a:off x="3635577" y="2368099"/>
            <a:ext cx="5360874" cy="3738866"/>
          </a:xfrm>
          <a:prstGeom prst="rect">
            <a:avLst/>
          </a:prstGeom>
        </p:spPr>
      </p:pic>
      <p:sp>
        <p:nvSpPr>
          <p:cNvPr id="11" name="TextBox 10"/>
          <p:cNvSpPr txBox="1"/>
          <p:nvPr/>
        </p:nvSpPr>
        <p:spPr>
          <a:xfrm>
            <a:off x="3678801" y="6106965"/>
            <a:ext cx="5317650" cy="213585"/>
          </a:xfrm>
          <a:prstGeom prst="rect">
            <a:avLst/>
          </a:prstGeom>
          <a:noFill/>
        </p:spPr>
        <p:txBody>
          <a:bodyPr wrap="square" rtlCol="0">
            <a:spAutoFit/>
          </a:bodyPr>
          <a:lstStyle/>
          <a:p>
            <a:r>
              <a:rPr lang="en-US" sz="788" i="1" dirty="0"/>
              <a:t>Source:  Advances in Interdisciplinary Studies of Work Teams: Knowledge Work in Teams (Kristof et al. 1995)</a:t>
            </a:r>
          </a:p>
        </p:txBody>
      </p:sp>
      <p:sp>
        <p:nvSpPr>
          <p:cNvPr id="5" name="Oval 4"/>
          <p:cNvSpPr/>
          <p:nvPr/>
        </p:nvSpPr>
        <p:spPr>
          <a:xfrm>
            <a:off x="7578437" y="2687781"/>
            <a:ext cx="1250099" cy="651163"/>
          </a:xfrm>
          <a:prstGeom prst="ellipse">
            <a:avLst/>
          </a:prstGeom>
          <a:noFill/>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7" name="Oval 6"/>
          <p:cNvSpPr/>
          <p:nvPr/>
        </p:nvSpPr>
        <p:spPr>
          <a:xfrm>
            <a:off x="3946948" y="4932218"/>
            <a:ext cx="1250099" cy="651163"/>
          </a:xfrm>
          <a:prstGeom prst="ellipse">
            <a:avLst/>
          </a:prstGeom>
          <a:noFill/>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8" name="Oval 7"/>
          <p:cNvSpPr/>
          <p:nvPr/>
        </p:nvSpPr>
        <p:spPr>
          <a:xfrm>
            <a:off x="5251287" y="3013362"/>
            <a:ext cx="1250099" cy="651163"/>
          </a:xfrm>
          <a:prstGeom prst="ellipse">
            <a:avLst/>
          </a:prstGeom>
          <a:noFill/>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Tree>
    <p:extLst>
      <p:ext uri="{BB962C8B-B14F-4D97-AF65-F5344CB8AC3E}">
        <p14:creationId xmlns:p14="http://schemas.microsoft.com/office/powerpoint/2010/main" val="22980618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500"/>
                                        <p:tgtEl>
                                          <p:spTgt spid="3">
                                            <p:txEl>
                                              <p:pRg st="1" end="1"/>
                                            </p:txEl>
                                          </p:spTgt>
                                        </p:tgtEl>
                                      </p:cBhvr>
                                    </p:animEffect>
                                  </p:childTnLst>
                                </p:cTn>
                              </p:par>
                            </p:childTnLst>
                          </p:cTn>
                        </p:par>
                        <p:par>
                          <p:cTn id="11" fill="hold">
                            <p:stCondLst>
                              <p:cond delay="500"/>
                            </p:stCondLst>
                            <p:childTnLst>
                              <p:par>
                                <p:cTn id="12" presetID="10" presetClass="entr" presetSubtype="0" fill="hold" nodeType="after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fade">
                                      <p:cBhvr>
                                        <p:cTn id="14" dur="500"/>
                                        <p:tgtEl>
                                          <p:spTgt spid="4"/>
                                        </p:tgtEl>
                                      </p:cBhvr>
                                    </p:animEffect>
                                  </p:childTnLst>
                                </p:cTn>
                              </p:par>
                              <p:par>
                                <p:cTn id="15" presetID="10" presetClass="entr" presetSubtype="0" fill="hold" grpId="0" nodeType="with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fade">
                                      <p:cBhvr>
                                        <p:cTn id="17" dur="500"/>
                                        <p:tgtEl>
                                          <p:spTgt spid="11"/>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5"/>
                                        </p:tgtEl>
                                        <p:attrNameLst>
                                          <p:attrName>style.visibility</p:attrName>
                                        </p:attrNameLst>
                                      </p:cBhvr>
                                      <p:to>
                                        <p:strVal val="visible"/>
                                      </p:to>
                                    </p:set>
                                    <p:animEffect transition="in" filter="fade">
                                      <p:cBhvr>
                                        <p:cTn id="22" dur="500"/>
                                        <p:tgtEl>
                                          <p:spTgt spid="5"/>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fade">
                                      <p:cBhvr>
                                        <p:cTn id="27" dur="500"/>
                                        <p:tgtEl>
                                          <p:spTgt spid="7"/>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8"/>
                                        </p:tgtEl>
                                        <p:attrNameLst>
                                          <p:attrName>style.visibility</p:attrName>
                                        </p:attrNameLst>
                                      </p:cBhvr>
                                      <p:to>
                                        <p:strVal val="visible"/>
                                      </p:to>
                                    </p:set>
                                    <p:animEffect transition="in" filter="fade">
                                      <p:cBhvr>
                                        <p:cTn id="32"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11" grpId="0"/>
      <p:bldP spid="5" grpId="0" animBg="1"/>
      <p:bldP spid="7" grpId="0" animBg="1"/>
      <p:bldP spid="8"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Functionality of Virtual Teams</a:t>
            </a:r>
          </a:p>
        </p:txBody>
      </p:sp>
      <p:sp>
        <p:nvSpPr>
          <p:cNvPr id="3" name="Content Placeholder 2"/>
          <p:cNvSpPr>
            <a:spLocks noGrp="1"/>
          </p:cNvSpPr>
          <p:nvPr>
            <p:ph idx="1"/>
          </p:nvPr>
        </p:nvSpPr>
        <p:spPr>
          <a:xfrm>
            <a:off x="428951" y="2523965"/>
            <a:ext cx="2341142" cy="3543538"/>
          </a:xfrm>
        </p:spPr>
        <p:txBody>
          <a:bodyPr/>
          <a:lstStyle/>
          <a:p>
            <a:r>
              <a:rPr lang="en-US" dirty="0"/>
              <a:t>Parameters governing the functionality of Virtual Teams.</a:t>
            </a:r>
          </a:p>
          <a:p>
            <a:r>
              <a:rPr lang="en-US" dirty="0"/>
              <a:t>Influence of technology and leadership in establishing these parameters.</a:t>
            </a:r>
          </a:p>
        </p:txBody>
      </p:sp>
      <p:sp>
        <p:nvSpPr>
          <p:cNvPr id="5" name="TextBox 4"/>
          <p:cNvSpPr txBox="1"/>
          <p:nvPr/>
        </p:nvSpPr>
        <p:spPr>
          <a:xfrm>
            <a:off x="3927268" y="5853918"/>
            <a:ext cx="3982469" cy="213585"/>
          </a:xfrm>
          <a:prstGeom prst="rect">
            <a:avLst/>
          </a:prstGeom>
          <a:noFill/>
        </p:spPr>
        <p:txBody>
          <a:bodyPr wrap="square" rtlCol="0">
            <a:spAutoFit/>
          </a:bodyPr>
          <a:lstStyle/>
          <a:p>
            <a:r>
              <a:rPr lang="en-US" sz="788" i="1" dirty="0"/>
              <a:t>Source: Life Cycle model of Virtual Teams (Powell, Piccoli and Ives, 2004, p.8)</a:t>
            </a:r>
          </a:p>
        </p:txBody>
      </p:sp>
      <p:grpSp>
        <p:nvGrpSpPr>
          <p:cNvPr id="22" name="Group 21"/>
          <p:cNvGrpSpPr/>
          <p:nvPr/>
        </p:nvGrpSpPr>
        <p:grpSpPr>
          <a:xfrm>
            <a:off x="2890998" y="2145608"/>
            <a:ext cx="6122375" cy="3641818"/>
            <a:chOff x="3854664" y="1717808"/>
            <a:chExt cx="8163166" cy="4855757"/>
          </a:xfrm>
        </p:grpSpPr>
        <p:grpSp>
          <p:nvGrpSpPr>
            <p:cNvPr id="16" name="Group 15"/>
            <p:cNvGrpSpPr/>
            <p:nvPr/>
          </p:nvGrpSpPr>
          <p:grpSpPr>
            <a:xfrm>
              <a:off x="3854664" y="1717808"/>
              <a:ext cx="8163166" cy="4855757"/>
              <a:chOff x="1466027" y="1960677"/>
              <a:chExt cx="8163166" cy="4855757"/>
            </a:xfrm>
          </p:grpSpPr>
          <p:grpSp>
            <p:nvGrpSpPr>
              <p:cNvPr id="15" name="Group 14"/>
              <p:cNvGrpSpPr/>
              <p:nvPr/>
            </p:nvGrpSpPr>
            <p:grpSpPr>
              <a:xfrm>
                <a:off x="1466027" y="1960677"/>
                <a:ext cx="8163166" cy="4855757"/>
                <a:chOff x="1466027" y="1960677"/>
                <a:chExt cx="8163166" cy="4855757"/>
              </a:xfrm>
            </p:grpSpPr>
            <p:graphicFrame>
              <p:nvGraphicFramePr>
                <p:cNvPr id="10" name="Diagram 9"/>
                <p:cNvGraphicFramePr/>
                <p:nvPr>
                  <p:extLst>
                    <p:ext uri="{D42A27DB-BD31-4B8C-83A1-F6EECF244321}">
                      <p14:modId xmlns:p14="http://schemas.microsoft.com/office/powerpoint/2010/main" val="4180415855"/>
                    </p:ext>
                  </p:extLst>
                </p:nvPr>
              </p:nvGraphicFramePr>
              <p:xfrm>
                <a:off x="1466027" y="1960677"/>
                <a:ext cx="8163166" cy="401838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11" name="Diagram 10"/>
                <p:cNvGraphicFramePr/>
                <p:nvPr>
                  <p:extLst>
                    <p:ext uri="{D42A27DB-BD31-4B8C-83A1-F6EECF244321}">
                      <p14:modId xmlns:p14="http://schemas.microsoft.com/office/powerpoint/2010/main" val="954422246"/>
                    </p:ext>
                  </p:extLst>
                </p:nvPr>
              </p:nvGraphicFramePr>
              <p:xfrm>
                <a:off x="3498980" y="4180114"/>
                <a:ext cx="4702628" cy="2636320"/>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grpSp>
          <p:sp>
            <p:nvSpPr>
              <p:cNvPr id="12" name="Left Arrow 11"/>
              <p:cNvSpPr/>
              <p:nvPr/>
            </p:nvSpPr>
            <p:spPr>
              <a:xfrm rot="11780631">
                <a:off x="2552416" y="5532007"/>
                <a:ext cx="1801326" cy="681228"/>
              </a:xfrm>
              <a:prstGeom prst="leftArrow">
                <a:avLst>
                  <a:gd name="adj1" fmla="val 60000"/>
                  <a:gd name="adj2" fmla="val 50000"/>
                </a:avLst>
              </a:prstGeom>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sp>
          <p:sp>
            <p:nvSpPr>
              <p:cNvPr id="13" name="Right Arrow 12"/>
              <p:cNvSpPr/>
              <p:nvPr/>
            </p:nvSpPr>
            <p:spPr>
              <a:xfrm rot="20212804">
                <a:off x="6644439" y="5673978"/>
                <a:ext cx="1844903" cy="681228"/>
              </a:xfrm>
              <a:prstGeom prst="rightArrow">
                <a:avLst/>
              </a:prstGeom>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sp>
        </p:grpSp>
        <p:grpSp>
          <p:nvGrpSpPr>
            <p:cNvPr id="21" name="Group 20"/>
            <p:cNvGrpSpPr/>
            <p:nvPr/>
          </p:nvGrpSpPr>
          <p:grpSpPr>
            <a:xfrm>
              <a:off x="7550724" y="3690331"/>
              <a:ext cx="688206" cy="1032932"/>
              <a:chOff x="1337116" y="4494165"/>
              <a:chExt cx="688206" cy="1032932"/>
            </a:xfrm>
          </p:grpSpPr>
          <p:sp>
            <p:nvSpPr>
              <p:cNvPr id="18" name="Right Arrow 17"/>
              <p:cNvSpPr/>
              <p:nvPr/>
            </p:nvSpPr>
            <p:spPr>
              <a:xfrm rot="5356241">
                <a:off x="1255313" y="4757088"/>
                <a:ext cx="858790" cy="681228"/>
              </a:xfrm>
              <a:prstGeom prst="rightArrow">
                <a:avLst/>
              </a:prstGeom>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sp>
          <p:sp>
            <p:nvSpPr>
              <p:cNvPr id="19" name="Right Arrow 18"/>
              <p:cNvSpPr/>
              <p:nvPr/>
            </p:nvSpPr>
            <p:spPr>
              <a:xfrm rot="16209610">
                <a:off x="1248335" y="4582946"/>
                <a:ext cx="858790" cy="681228"/>
              </a:xfrm>
              <a:prstGeom prst="rightArrow">
                <a:avLst/>
              </a:prstGeom>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sp>
        </p:grpSp>
      </p:grpSp>
    </p:spTree>
    <p:extLst>
      <p:ext uri="{BB962C8B-B14F-4D97-AF65-F5344CB8AC3E}">
        <p14:creationId xmlns:p14="http://schemas.microsoft.com/office/powerpoint/2010/main" val="17592569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500"/>
                                        <p:tgtEl>
                                          <p:spTgt spid="3">
                                            <p:txEl>
                                              <p:pRg st="1" end="1"/>
                                            </p:txEl>
                                          </p:spTgt>
                                        </p:tgtEl>
                                      </p:cBhvr>
                                    </p:animEffect>
                                  </p:childTnLst>
                                </p:cTn>
                              </p:par>
                            </p:childTnLst>
                          </p:cTn>
                        </p:par>
                        <p:par>
                          <p:cTn id="11" fill="hold">
                            <p:stCondLst>
                              <p:cond delay="500"/>
                            </p:stCondLst>
                            <p:childTnLst>
                              <p:par>
                                <p:cTn id="12" presetID="10" presetClass="entr" presetSubtype="0" fill="hold" nodeType="afterEffect">
                                  <p:stCondLst>
                                    <p:cond delay="0"/>
                                  </p:stCondLst>
                                  <p:childTnLst>
                                    <p:set>
                                      <p:cBhvr>
                                        <p:cTn id="13" dur="1" fill="hold">
                                          <p:stCondLst>
                                            <p:cond delay="0"/>
                                          </p:stCondLst>
                                        </p:cTn>
                                        <p:tgtEl>
                                          <p:spTgt spid="22"/>
                                        </p:tgtEl>
                                        <p:attrNameLst>
                                          <p:attrName>style.visibility</p:attrName>
                                        </p:attrNameLst>
                                      </p:cBhvr>
                                      <p:to>
                                        <p:strVal val="visible"/>
                                      </p:to>
                                    </p:set>
                                    <p:animEffect transition="in" filter="fade">
                                      <p:cBhvr>
                                        <p:cTn id="14" dur="500"/>
                                        <p:tgtEl>
                                          <p:spTgt spid="22"/>
                                        </p:tgtEl>
                                      </p:cBhvr>
                                    </p:animEffect>
                                  </p:childTnLst>
                                </p:cTn>
                              </p:par>
                              <p:par>
                                <p:cTn id="15" presetID="10" presetClass="entr" presetSubtype="0" fill="hold" grpId="0" nodeType="with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fade">
                                      <p:cBhvr>
                                        <p:cTn id="1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5"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Influence of Technology and Leadership</a:t>
            </a:r>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1312080609"/>
              </p:ext>
            </p:extLst>
          </p:nvPr>
        </p:nvGraphicFramePr>
        <p:xfrm>
          <a:off x="714714" y="2035277"/>
          <a:ext cx="7714568" cy="464992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5885833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7" grpId="0">
        <p:bldAsOne/>
      </p:bldGraphic>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40501" y="1167203"/>
            <a:ext cx="7928999" cy="727838"/>
          </a:xfrm>
        </p:spPr>
        <p:txBody>
          <a:bodyPr/>
          <a:lstStyle/>
          <a:p>
            <a:r>
              <a:rPr lang="en-US" dirty="0"/>
              <a:t>Information and Communication Technologies (ICT)</a:t>
            </a:r>
          </a:p>
        </p:txBody>
      </p:sp>
      <p:sp>
        <p:nvSpPr>
          <p:cNvPr id="3" name="Content Placeholder 2"/>
          <p:cNvSpPr>
            <a:spLocks noGrp="1"/>
          </p:cNvSpPr>
          <p:nvPr>
            <p:ph idx="1"/>
          </p:nvPr>
        </p:nvSpPr>
        <p:spPr>
          <a:xfrm>
            <a:off x="215023" y="2523965"/>
            <a:ext cx="2712930" cy="4070892"/>
          </a:xfrm>
        </p:spPr>
        <p:txBody>
          <a:bodyPr>
            <a:normAutofit fontScale="85000" lnSpcReduction="20000"/>
          </a:bodyPr>
          <a:lstStyle/>
          <a:p>
            <a:r>
              <a:rPr lang="en-US" dirty="0"/>
              <a:t>ICTs are based on collaboration and contribute to competitive advantage, innovation, and economic growth as they enable global access to individual capabilities, best skills, and core competencies.</a:t>
            </a:r>
          </a:p>
          <a:p>
            <a:r>
              <a:rPr lang="en-US" dirty="0"/>
              <a:t>They allow individuals to communicate and share information and data regardless of their location in time and space, and are the primary means by which the members of virtual teams interact.</a:t>
            </a:r>
          </a:p>
        </p:txBody>
      </p:sp>
      <p:pic>
        <p:nvPicPr>
          <p:cNvPr id="4" name="Picture 3" descr="shutterstock_19462034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77582" y="2523965"/>
            <a:ext cx="5917281" cy="316194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000000"/>
                  </a:outerShdw>
                </a:effectLst>
              </a14:hiddenEffects>
            </a:ext>
          </a:extLst>
        </p:spPr>
      </p:pic>
    </p:spTree>
    <p:extLst>
      <p:ext uri="{BB962C8B-B14F-4D97-AF65-F5344CB8AC3E}">
        <p14:creationId xmlns:p14="http://schemas.microsoft.com/office/powerpoint/2010/main" val="35697847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500"/>
                                        <p:tgtEl>
                                          <p:spTgt spid="3">
                                            <p:txEl>
                                              <p:pRg st="1" end="1"/>
                                            </p:txEl>
                                          </p:spTgt>
                                        </p:tgtEl>
                                      </p:cBhvr>
                                    </p:animEffect>
                                  </p:childTnLst>
                                </p:cTn>
                              </p:par>
                            </p:childTnLst>
                          </p:cTn>
                        </p:par>
                        <p:par>
                          <p:cTn id="11" fill="hold">
                            <p:stCondLst>
                              <p:cond delay="500"/>
                            </p:stCondLst>
                            <p:childTnLst>
                              <p:par>
                                <p:cTn id="12" presetID="10" presetClass="entr" presetSubtype="0" fill="hold" nodeType="after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fade">
                                      <p:cBhvr>
                                        <p:cTn id="14"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Communication and Coordination Tools</a:t>
            </a:r>
          </a:p>
        </p:txBody>
      </p:sp>
      <p:pic>
        <p:nvPicPr>
          <p:cNvPr id="4" name="Content Placeholder 3"/>
          <p:cNvPicPr>
            <a:picLocks noGrp="1"/>
          </p:cNvPicPr>
          <p:nvPr>
            <p:ph idx="1"/>
          </p:nvPr>
        </p:nvPicPr>
        <p:blipFill rotWithShape="1">
          <a:blip r:embed="rId2">
            <a:extLst>
              <a:ext uri="{28A0092B-C50C-407E-A947-70E740481C1C}">
                <a14:useLocalDpi xmlns:a14="http://schemas.microsoft.com/office/drawing/2010/main" val="0"/>
              </a:ext>
            </a:extLst>
          </a:blip>
          <a:srcRect t="8616" r="1505"/>
          <a:stretch/>
        </p:blipFill>
        <p:spPr bwMode="auto">
          <a:xfrm>
            <a:off x="1289711" y="2893325"/>
            <a:ext cx="6564573" cy="3323587"/>
          </a:xfrm>
          <a:prstGeom prst="rect">
            <a:avLst/>
          </a:prstGeom>
          <a:ln>
            <a:noFill/>
          </a:ln>
          <a:extLst>
            <a:ext uri="{53640926-AAD7-44D8-BBD7-CCE9431645EC}">
              <a14:shadowObscured xmlns:a14="http://schemas.microsoft.com/office/drawing/2010/main"/>
            </a:ext>
          </a:extLst>
        </p:spPr>
      </p:pic>
      <p:sp>
        <p:nvSpPr>
          <p:cNvPr id="3" name="TextBox 2"/>
          <p:cNvSpPr txBox="1"/>
          <p:nvPr/>
        </p:nvSpPr>
        <p:spPr>
          <a:xfrm>
            <a:off x="1289710" y="6216912"/>
            <a:ext cx="6564573" cy="215444"/>
          </a:xfrm>
          <a:prstGeom prst="rect">
            <a:avLst/>
          </a:prstGeom>
          <a:noFill/>
        </p:spPr>
        <p:txBody>
          <a:bodyPr wrap="square" rtlCol="0">
            <a:spAutoFit/>
          </a:bodyPr>
          <a:lstStyle/>
          <a:p>
            <a:pPr algn="ctr"/>
            <a:r>
              <a:rPr lang="en-US" sz="800" dirty="0"/>
              <a:t>Communication and coordination tools for distributed teams (Dennis &amp; </a:t>
            </a:r>
            <a:r>
              <a:rPr lang="en-US" sz="800" dirty="0" err="1"/>
              <a:t>Valacich</a:t>
            </a:r>
            <a:r>
              <a:rPr lang="en-US" sz="800" dirty="0"/>
              <a:t>, 1999 and </a:t>
            </a:r>
            <a:r>
              <a:rPr lang="en-US" sz="800" dirty="0" err="1"/>
              <a:t>Vartiainen</a:t>
            </a:r>
            <a:r>
              <a:rPr lang="en-US" sz="800" dirty="0"/>
              <a:t>, 2004)</a:t>
            </a:r>
          </a:p>
        </p:txBody>
      </p:sp>
    </p:spTree>
    <p:extLst>
      <p:ext uri="{BB962C8B-B14F-4D97-AF65-F5344CB8AC3E}">
        <p14:creationId xmlns:p14="http://schemas.microsoft.com/office/powerpoint/2010/main" val="19425114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par>
                                <p:cTn id="8" presetID="2" presetClass="entr" presetSubtype="4" fill="hold" grpId="0" nodeType="withEffect">
                                  <p:stCondLst>
                                    <p:cond delay="0"/>
                                  </p:stCondLst>
                                  <p:childTnLst>
                                    <p:set>
                                      <p:cBhvr>
                                        <p:cTn id="9" dur="1" fill="hold">
                                          <p:stCondLst>
                                            <p:cond delay="0"/>
                                          </p:stCondLst>
                                        </p:cTn>
                                        <p:tgtEl>
                                          <p:spTgt spid="3"/>
                                        </p:tgtEl>
                                        <p:attrNameLst>
                                          <p:attrName>style.visibility</p:attrName>
                                        </p:attrNameLst>
                                      </p:cBhvr>
                                      <p:to>
                                        <p:strVal val="visible"/>
                                      </p:to>
                                    </p:set>
                                    <p:anim calcmode="lin" valueType="num">
                                      <p:cBhvr additive="base">
                                        <p:cTn id="10" dur="500" fill="hold"/>
                                        <p:tgtEl>
                                          <p:spTgt spid="3"/>
                                        </p:tgtEl>
                                        <p:attrNameLst>
                                          <p:attrName>ppt_x</p:attrName>
                                        </p:attrNameLst>
                                      </p:cBhvr>
                                      <p:tavLst>
                                        <p:tav tm="0">
                                          <p:val>
                                            <p:strVal val="#ppt_x"/>
                                          </p:val>
                                        </p:tav>
                                        <p:tav tm="100000">
                                          <p:val>
                                            <p:strVal val="#ppt_x"/>
                                          </p:val>
                                        </p:tav>
                                      </p:tavLst>
                                    </p:anim>
                                    <p:anim calcmode="lin" valueType="num">
                                      <p:cBhvr additive="base">
                                        <p:cTn id="11"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Current technology in use</a:t>
            </a:r>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6200303" y="4755232"/>
            <a:ext cx="2698037" cy="1066506"/>
          </a:xfrm>
        </p:spPr>
      </p:pic>
      <p:pic>
        <p:nvPicPr>
          <p:cNvPr id="5" name="Picture 4"/>
          <p:cNvPicPr>
            <a:picLocks noChangeAspect="1"/>
          </p:cNvPicPr>
          <p:nvPr/>
        </p:nvPicPr>
        <p:blipFill rotWithShape="1">
          <a:blip r:embed="rId3">
            <a:extLst>
              <a:ext uri="{28A0092B-C50C-407E-A947-70E740481C1C}">
                <a14:useLocalDpi xmlns:a14="http://schemas.microsoft.com/office/drawing/2010/main" val="0"/>
              </a:ext>
            </a:extLst>
          </a:blip>
          <a:srcRect l="3214" t="7744" r="5094" b="9860"/>
          <a:stretch/>
        </p:blipFill>
        <p:spPr>
          <a:xfrm>
            <a:off x="6200303" y="2203100"/>
            <a:ext cx="2702258" cy="2552132"/>
          </a:xfrm>
          <a:prstGeom prst="rect">
            <a:avLst/>
          </a:prstGeom>
        </p:spPr>
      </p:pic>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14429" y="2203100"/>
            <a:ext cx="5876211" cy="4210514"/>
          </a:xfrm>
          <a:prstGeom prst="rect">
            <a:avLst/>
          </a:prstGeom>
        </p:spPr>
      </p:pic>
      <p:pic>
        <p:nvPicPr>
          <p:cNvPr id="3" name="Picture 2"/>
          <p:cNvPicPr>
            <a:picLocks noChangeAspect="1"/>
          </p:cNvPicPr>
          <p:nvPr/>
        </p:nvPicPr>
        <p:blipFill>
          <a:blip r:embed="rId5"/>
          <a:stretch>
            <a:fillRect/>
          </a:stretch>
        </p:blipFill>
        <p:spPr>
          <a:xfrm>
            <a:off x="8119221" y="5875601"/>
            <a:ext cx="779119" cy="484152"/>
          </a:xfrm>
          <a:prstGeom prst="rect">
            <a:avLst/>
          </a:prstGeom>
        </p:spPr>
      </p:pic>
      <p:pic>
        <p:nvPicPr>
          <p:cNvPr id="7" name="Picture 6"/>
          <p:cNvPicPr>
            <a:picLocks noChangeAspect="1"/>
          </p:cNvPicPr>
          <p:nvPr/>
        </p:nvPicPr>
        <p:blipFill>
          <a:blip r:embed="rId6"/>
          <a:stretch>
            <a:fillRect/>
          </a:stretch>
        </p:blipFill>
        <p:spPr>
          <a:xfrm>
            <a:off x="6196083" y="5847767"/>
            <a:ext cx="1797544" cy="565848"/>
          </a:xfrm>
          <a:prstGeom prst="rect">
            <a:avLst/>
          </a:prstGeom>
        </p:spPr>
      </p:pic>
    </p:spTree>
    <p:extLst>
      <p:ext uri="{BB962C8B-B14F-4D97-AF65-F5344CB8AC3E}">
        <p14:creationId xmlns:p14="http://schemas.microsoft.com/office/powerpoint/2010/main" val="4667536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fltVal val="0"/>
                                          </p:val>
                                        </p:tav>
                                        <p:tav tm="100000">
                                          <p:val>
                                            <p:strVal val="#ppt_h"/>
                                          </p:val>
                                        </p:tav>
                                      </p:tavLst>
                                    </p:anim>
                                    <p:animEffect transition="in" filter="fade">
                                      <p:cBhvr>
                                        <p:cTn id="9" dur="500"/>
                                        <p:tgtEl>
                                          <p:spTgt spid="6"/>
                                        </p:tgtEl>
                                      </p:cBhvr>
                                    </p:animEffect>
                                  </p:childTnLst>
                                </p:cTn>
                              </p:par>
                            </p:childTnLst>
                          </p:cTn>
                        </p:par>
                        <p:par>
                          <p:cTn id="10" fill="hold">
                            <p:stCondLst>
                              <p:cond delay="500"/>
                            </p:stCondLst>
                            <p:childTnLst>
                              <p:par>
                                <p:cTn id="11" presetID="42" presetClass="entr" presetSubtype="0" fill="hold" nodeType="after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fade">
                                      <p:cBhvr>
                                        <p:cTn id="13" dur="1000"/>
                                        <p:tgtEl>
                                          <p:spTgt spid="5"/>
                                        </p:tgtEl>
                                      </p:cBhvr>
                                    </p:animEffect>
                                    <p:anim calcmode="lin" valueType="num">
                                      <p:cBhvr>
                                        <p:cTn id="14" dur="1000" fill="hold"/>
                                        <p:tgtEl>
                                          <p:spTgt spid="5"/>
                                        </p:tgtEl>
                                        <p:attrNameLst>
                                          <p:attrName>ppt_x</p:attrName>
                                        </p:attrNameLst>
                                      </p:cBhvr>
                                      <p:tavLst>
                                        <p:tav tm="0">
                                          <p:val>
                                            <p:strVal val="#ppt_x"/>
                                          </p:val>
                                        </p:tav>
                                        <p:tav tm="100000">
                                          <p:val>
                                            <p:strVal val="#ppt_x"/>
                                          </p:val>
                                        </p:tav>
                                      </p:tavLst>
                                    </p:anim>
                                    <p:anim calcmode="lin" valueType="num">
                                      <p:cBhvr>
                                        <p:cTn id="15" dur="1000" fill="hold"/>
                                        <p:tgtEl>
                                          <p:spTgt spid="5"/>
                                        </p:tgtEl>
                                        <p:attrNameLst>
                                          <p:attrName>ppt_y</p:attrName>
                                        </p:attrNameLst>
                                      </p:cBhvr>
                                      <p:tavLst>
                                        <p:tav tm="0">
                                          <p:val>
                                            <p:strVal val="#ppt_y+.1"/>
                                          </p:val>
                                        </p:tav>
                                        <p:tav tm="100000">
                                          <p:val>
                                            <p:strVal val="#ppt_y"/>
                                          </p:val>
                                        </p:tav>
                                      </p:tavLst>
                                    </p:anim>
                                  </p:childTnLst>
                                </p:cTn>
                              </p:par>
                            </p:childTnLst>
                          </p:cTn>
                        </p:par>
                        <p:par>
                          <p:cTn id="16" fill="hold">
                            <p:stCondLst>
                              <p:cond delay="1500"/>
                            </p:stCondLst>
                            <p:childTnLst>
                              <p:par>
                                <p:cTn id="17" presetID="16" presetClass="entr" presetSubtype="21" fill="hold" nodeType="after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barn(inVertical)">
                                      <p:cBhvr>
                                        <p:cTn id="19" dur="500"/>
                                        <p:tgtEl>
                                          <p:spTgt spid="4"/>
                                        </p:tgtEl>
                                      </p:cBhvr>
                                    </p:animEffect>
                                  </p:childTnLst>
                                </p:cTn>
                              </p:par>
                            </p:childTnLst>
                          </p:cTn>
                        </p:par>
                        <p:par>
                          <p:cTn id="20" fill="hold">
                            <p:stCondLst>
                              <p:cond delay="2000"/>
                            </p:stCondLst>
                            <p:childTnLst>
                              <p:par>
                                <p:cTn id="21" presetID="10" presetClass="entr" presetSubtype="0" fill="hold" nodeType="afterEffect">
                                  <p:stCondLst>
                                    <p:cond delay="0"/>
                                  </p:stCondLst>
                                  <p:childTnLst>
                                    <p:set>
                                      <p:cBhvr>
                                        <p:cTn id="22" dur="1" fill="hold">
                                          <p:stCondLst>
                                            <p:cond delay="0"/>
                                          </p:stCondLst>
                                        </p:cTn>
                                        <p:tgtEl>
                                          <p:spTgt spid="7"/>
                                        </p:tgtEl>
                                        <p:attrNameLst>
                                          <p:attrName>style.visibility</p:attrName>
                                        </p:attrNameLst>
                                      </p:cBhvr>
                                      <p:to>
                                        <p:strVal val="visible"/>
                                      </p:to>
                                    </p:set>
                                    <p:animEffect transition="in" filter="fade">
                                      <p:cBhvr>
                                        <p:cTn id="23" dur="500"/>
                                        <p:tgtEl>
                                          <p:spTgt spid="7"/>
                                        </p:tgtEl>
                                      </p:cBhvr>
                                    </p:animEffect>
                                  </p:childTnLst>
                                </p:cTn>
                              </p:par>
                            </p:childTnLst>
                          </p:cTn>
                        </p:par>
                        <p:par>
                          <p:cTn id="24" fill="hold">
                            <p:stCondLst>
                              <p:cond delay="2500"/>
                            </p:stCondLst>
                            <p:childTnLst>
                              <p:par>
                                <p:cTn id="25" presetID="16" presetClass="entr" presetSubtype="21" fill="hold" nodeType="afterEffect">
                                  <p:stCondLst>
                                    <p:cond delay="0"/>
                                  </p:stCondLst>
                                  <p:childTnLst>
                                    <p:set>
                                      <p:cBhvr>
                                        <p:cTn id="26" dur="1" fill="hold">
                                          <p:stCondLst>
                                            <p:cond delay="0"/>
                                          </p:stCondLst>
                                        </p:cTn>
                                        <p:tgtEl>
                                          <p:spTgt spid="3"/>
                                        </p:tgtEl>
                                        <p:attrNameLst>
                                          <p:attrName>style.visibility</p:attrName>
                                        </p:attrNameLst>
                                      </p:cBhvr>
                                      <p:to>
                                        <p:strVal val="visible"/>
                                      </p:to>
                                    </p:set>
                                    <p:animEffect transition="in" filter="barn(inVertical)">
                                      <p:cBhvr>
                                        <p:cTn id="2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09996" y="887763"/>
            <a:ext cx="7524003" cy="970450"/>
          </a:xfrm>
        </p:spPr>
        <p:txBody>
          <a:bodyPr/>
          <a:lstStyle/>
          <a:p>
            <a:r>
              <a:rPr lang="en-US" dirty="0"/>
              <a:t>Leadership Practices of Effective Leaders of Virtual Teams</a:t>
            </a:r>
          </a:p>
        </p:txBody>
      </p:sp>
      <p:sp>
        <p:nvSpPr>
          <p:cNvPr id="3" name="Content Placeholder 2"/>
          <p:cNvSpPr>
            <a:spLocks noGrp="1"/>
          </p:cNvSpPr>
          <p:nvPr>
            <p:ph idx="1"/>
          </p:nvPr>
        </p:nvSpPr>
        <p:spPr>
          <a:xfrm>
            <a:off x="809997" y="2126751"/>
            <a:ext cx="7524003" cy="3636510"/>
          </a:xfrm>
        </p:spPr>
        <p:txBody>
          <a:bodyPr/>
          <a:lstStyle/>
          <a:p>
            <a:r>
              <a:rPr lang="en-US" dirty="0"/>
              <a:t>Establish and maintain trust using communication technology</a:t>
            </a:r>
          </a:p>
          <a:p>
            <a:r>
              <a:rPr lang="en-US" dirty="0"/>
              <a:t>Ensure that distributed diversity is understood and appreciated</a:t>
            </a:r>
          </a:p>
          <a:p>
            <a:r>
              <a:rPr lang="en-US" dirty="0"/>
              <a:t>Manage virtual work life cycle (meetings)</a:t>
            </a:r>
          </a:p>
          <a:p>
            <a:r>
              <a:rPr lang="en-US" dirty="0"/>
              <a:t>Monitor team progress using technology</a:t>
            </a:r>
          </a:p>
          <a:p>
            <a:r>
              <a:rPr lang="en-US" dirty="0"/>
              <a:t>Enhance visibility of virtual members</a:t>
            </a:r>
          </a:p>
          <a:p>
            <a:r>
              <a:rPr lang="en-US" dirty="0"/>
              <a:t>Enable individual members of the virtual team to benefit from the team </a:t>
            </a:r>
          </a:p>
          <a:p>
            <a:endParaRPr lang="en-US" dirty="0"/>
          </a:p>
        </p:txBody>
      </p:sp>
      <p:pic>
        <p:nvPicPr>
          <p:cNvPr id="5" name="Picture 4"/>
          <p:cNvPicPr>
            <a:picLocks noChangeAspect="1"/>
          </p:cNvPicPr>
          <p:nvPr/>
        </p:nvPicPr>
        <p:blipFill>
          <a:blip r:embed="rId2"/>
          <a:stretch>
            <a:fillRect/>
          </a:stretch>
        </p:blipFill>
        <p:spPr>
          <a:xfrm>
            <a:off x="5973411" y="5026979"/>
            <a:ext cx="2742886" cy="1709928"/>
          </a:xfrm>
          <a:prstGeom prst="rect">
            <a:avLst/>
          </a:prstGeom>
        </p:spPr>
      </p:pic>
      <p:pic>
        <p:nvPicPr>
          <p:cNvPr id="6" name="Picture 5"/>
          <p:cNvPicPr>
            <a:picLocks noChangeAspect="1"/>
          </p:cNvPicPr>
          <p:nvPr/>
        </p:nvPicPr>
        <p:blipFill>
          <a:blip r:embed="rId3"/>
          <a:stretch>
            <a:fillRect/>
          </a:stretch>
        </p:blipFill>
        <p:spPr>
          <a:xfrm>
            <a:off x="453835" y="5026979"/>
            <a:ext cx="2700762" cy="1707028"/>
          </a:xfrm>
          <a:prstGeom prst="rect">
            <a:avLst/>
          </a:prstGeom>
        </p:spPr>
      </p:pic>
      <p:pic>
        <p:nvPicPr>
          <p:cNvPr id="7" name="Picture 6"/>
          <p:cNvPicPr>
            <a:picLocks noChangeAspect="1"/>
          </p:cNvPicPr>
          <p:nvPr/>
        </p:nvPicPr>
        <p:blipFill>
          <a:blip r:embed="rId4"/>
          <a:stretch>
            <a:fillRect/>
          </a:stretch>
        </p:blipFill>
        <p:spPr>
          <a:xfrm>
            <a:off x="3212280" y="5026979"/>
            <a:ext cx="2703448" cy="1709928"/>
          </a:xfrm>
          <a:prstGeom prst="rect">
            <a:avLst/>
          </a:prstGeom>
        </p:spPr>
      </p:pic>
    </p:spTree>
    <p:extLst>
      <p:ext uri="{BB962C8B-B14F-4D97-AF65-F5344CB8AC3E}">
        <p14:creationId xmlns:p14="http://schemas.microsoft.com/office/powerpoint/2010/main" val="22312873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500"/>
                                        <p:tgtEl>
                                          <p:spTgt spid="3">
                                            <p:txEl>
                                              <p:pRg st="1" end="1"/>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fade">
                                      <p:cBhvr>
                                        <p:cTn id="13" dur="500"/>
                                        <p:tgtEl>
                                          <p:spTgt spid="3">
                                            <p:txEl>
                                              <p:pRg st="2" end="2"/>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
                                            <p:txEl>
                                              <p:pRg st="3" end="3"/>
                                            </p:txEl>
                                          </p:spTgt>
                                        </p:tgtEl>
                                        <p:attrNameLst>
                                          <p:attrName>style.visibility</p:attrName>
                                        </p:attrNameLst>
                                      </p:cBhvr>
                                      <p:to>
                                        <p:strVal val="visible"/>
                                      </p:to>
                                    </p:set>
                                    <p:animEffect transition="in" filter="fade">
                                      <p:cBhvr>
                                        <p:cTn id="16" dur="500"/>
                                        <p:tgtEl>
                                          <p:spTgt spid="3">
                                            <p:txEl>
                                              <p:pRg st="3" end="3"/>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Effect transition="in" filter="fade">
                                      <p:cBhvr>
                                        <p:cTn id="19" dur="500"/>
                                        <p:tgtEl>
                                          <p:spTgt spid="3">
                                            <p:txEl>
                                              <p:pRg st="4" end="4"/>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3">
                                            <p:txEl>
                                              <p:pRg st="5" end="5"/>
                                            </p:txEl>
                                          </p:spTgt>
                                        </p:tgtEl>
                                        <p:attrNameLst>
                                          <p:attrName>style.visibility</p:attrName>
                                        </p:attrNameLst>
                                      </p:cBhvr>
                                      <p:to>
                                        <p:strVal val="visible"/>
                                      </p:to>
                                    </p:set>
                                    <p:animEffect transition="in" filter="fade">
                                      <p:cBhvr>
                                        <p:cTn id="22" dur="500"/>
                                        <p:tgtEl>
                                          <p:spTgt spid="3">
                                            <p:txEl>
                                              <p:pRg st="5" end="5"/>
                                            </p:txEl>
                                          </p:spTgt>
                                        </p:tgtEl>
                                      </p:cBhvr>
                                    </p:animEffect>
                                  </p:childTnLst>
                                </p:cTn>
                              </p:par>
                            </p:childTnLst>
                          </p:cTn>
                        </p:par>
                        <p:par>
                          <p:cTn id="23" fill="hold">
                            <p:stCondLst>
                              <p:cond delay="500"/>
                            </p:stCondLst>
                            <p:childTnLst>
                              <p:par>
                                <p:cTn id="24" presetID="10" presetClass="entr" presetSubtype="0" fill="hold" nodeType="afterEffect">
                                  <p:stCondLst>
                                    <p:cond delay="0"/>
                                  </p:stCondLst>
                                  <p:childTnLst>
                                    <p:set>
                                      <p:cBhvr>
                                        <p:cTn id="25" dur="1" fill="hold">
                                          <p:stCondLst>
                                            <p:cond delay="0"/>
                                          </p:stCondLst>
                                        </p:cTn>
                                        <p:tgtEl>
                                          <p:spTgt spid="6"/>
                                        </p:tgtEl>
                                        <p:attrNameLst>
                                          <p:attrName>style.visibility</p:attrName>
                                        </p:attrNameLst>
                                      </p:cBhvr>
                                      <p:to>
                                        <p:strVal val="visible"/>
                                      </p:to>
                                    </p:set>
                                    <p:animEffect transition="in" filter="fade">
                                      <p:cBhvr>
                                        <p:cTn id="26" dur="500"/>
                                        <p:tgtEl>
                                          <p:spTgt spid="6"/>
                                        </p:tgtEl>
                                      </p:cBhvr>
                                    </p:animEffect>
                                  </p:childTnLst>
                                </p:cTn>
                              </p:par>
                            </p:childTnLst>
                          </p:cTn>
                        </p:par>
                        <p:par>
                          <p:cTn id="27" fill="hold">
                            <p:stCondLst>
                              <p:cond delay="1000"/>
                            </p:stCondLst>
                            <p:childTnLst>
                              <p:par>
                                <p:cTn id="28" presetID="16" presetClass="entr" presetSubtype="21" fill="hold" nodeType="afterEffect">
                                  <p:stCondLst>
                                    <p:cond delay="0"/>
                                  </p:stCondLst>
                                  <p:childTnLst>
                                    <p:set>
                                      <p:cBhvr>
                                        <p:cTn id="29" dur="1" fill="hold">
                                          <p:stCondLst>
                                            <p:cond delay="0"/>
                                          </p:stCondLst>
                                        </p:cTn>
                                        <p:tgtEl>
                                          <p:spTgt spid="7"/>
                                        </p:tgtEl>
                                        <p:attrNameLst>
                                          <p:attrName>style.visibility</p:attrName>
                                        </p:attrNameLst>
                                      </p:cBhvr>
                                      <p:to>
                                        <p:strVal val="visible"/>
                                      </p:to>
                                    </p:set>
                                    <p:animEffect transition="in" filter="barn(inVertical)">
                                      <p:cBhvr>
                                        <p:cTn id="30" dur="500"/>
                                        <p:tgtEl>
                                          <p:spTgt spid="7"/>
                                        </p:tgtEl>
                                      </p:cBhvr>
                                    </p:animEffect>
                                  </p:childTnLst>
                                </p:cTn>
                              </p:par>
                            </p:childTnLst>
                          </p:cTn>
                        </p:par>
                        <p:par>
                          <p:cTn id="31" fill="hold">
                            <p:stCondLst>
                              <p:cond delay="1500"/>
                            </p:stCondLst>
                            <p:childTnLst>
                              <p:par>
                                <p:cTn id="32" presetID="22" presetClass="entr" presetSubtype="4" fill="hold" nodeType="afterEffect">
                                  <p:stCondLst>
                                    <p:cond delay="0"/>
                                  </p:stCondLst>
                                  <p:childTnLst>
                                    <p:set>
                                      <p:cBhvr>
                                        <p:cTn id="33" dur="1" fill="hold">
                                          <p:stCondLst>
                                            <p:cond delay="0"/>
                                          </p:stCondLst>
                                        </p:cTn>
                                        <p:tgtEl>
                                          <p:spTgt spid="5"/>
                                        </p:tgtEl>
                                        <p:attrNameLst>
                                          <p:attrName>style.visibility</p:attrName>
                                        </p:attrNameLst>
                                      </p:cBhvr>
                                      <p:to>
                                        <p:strVal val="visible"/>
                                      </p:to>
                                    </p:set>
                                    <p:animEffect transition="in" filter="wipe(down)">
                                      <p:cBhvr>
                                        <p:cTn id="34"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Quotable">
  <a:themeElements>
    <a:clrScheme name="Quotable">
      <a:dk1>
        <a:sysClr val="windowText" lastClr="000000"/>
      </a:dk1>
      <a:lt1>
        <a:sysClr val="window" lastClr="FFFFFF"/>
      </a:lt1>
      <a:dk2>
        <a:srgbClr val="212121"/>
      </a:dk2>
      <a:lt2>
        <a:srgbClr val="636363"/>
      </a:lt2>
      <a:accent1>
        <a:srgbClr val="00C6BB"/>
      </a:accent1>
      <a:accent2>
        <a:srgbClr val="6FEBA0"/>
      </a:accent2>
      <a:accent3>
        <a:srgbClr val="B6DF5E"/>
      </a:accent3>
      <a:accent4>
        <a:srgbClr val="EFB251"/>
      </a:accent4>
      <a:accent5>
        <a:srgbClr val="EF755F"/>
      </a:accent5>
      <a:accent6>
        <a:srgbClr val="ED515C"/>
      </a:accent6>
      <a:hlink>
        <a:srgbClr val="8F8F8F"/>
      </a:hlink>
      <a:folHlink>
        <a:srgbClr val="A5A5A5"/>
      </a:folHlink>
    </a:clrScheme>
    <a:fontScheme name="Quotable">
      <a:maj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Quotable">
      <a:fillStyleLst>
        <a:solidFill>
          <a:schemeClr val="phClr"/>
        </a:solidFill>
        <a:gradFill rotWithShape="1">
          <a:gsLst>
            <a:gs pos="0">
              <a:schemeClr val="phClr">
                <a:tint val="80000"/>
                <a:lumMod val="105000"/>
              </a:schemeClr>
            </a:gs>
            <a:gs pos="100000">
              <a:schemeClr val="phClr">
                <a:tint val="90000"/>
              </a:schemeClr>
            </a:gs>
          </a:gsLst>
          <a:lin ang="5400000" scaled="0"/>
        </a:gradFill>
        <a:blipFill rotWithShape="1">
          <a:blip xmlns:r="http://schemas.openxmlformats.org/officeDocument/2006/relationships" r:embed="rId1">
            <a:duotone>
              <a:schemeClr val="phClr">
                <a:tint val="98000"/>
                <a:lumMod val="102000"/>
              </a:schemeClr>
              <a:schemeClr val="phClr">
                <a:shade val="98000"/>
                <a:lumMod val="98000"/>
              </a:schemeClr>
            </a:duotone>
          </a:blip>
          <a:tile tx="0" ty="0" sx="100000" sy="100000" flip="none" algn="tl"/>
        </a:blipFill>
      </a:fillStyleLst>
      <a:lnStyleLst>
        <a:ln w="9525" cap="rnd" cmpd="sng" algn="ctr">
          <a:solidFill>
            <a:schemeClr val="phClr"/>
          </a:solidFill>
          <a:prstDash val="solid"/>
        </a:ln>
        <a:ln w="15875" cap="rnd" cmpd="sng" algn="ctr">
          <a:solidFill>
            <a:schemeClr val="phClr"/>
          </a:solidFill>
          <a:prstDash val="solid"/>
        </a:ln>
        <a:ln w="25400" cap="rnd" cmpd="sng" algn="ctr">
          <a:solidFill>
            <a:schemeClr val="phClr"/>
          </a:solidFill>
          <a:prstDash val="solid"/>
        </a:ln>
      </a:lnStyleLst>
      <a:effectStyleLst>
        <a:effectStyle>
          <a:effectLst/>
        </a:effectStyle>
        <a:effectStyle>
          <a:effectLst/>
        </a:effectStyle>
        <a:effectStyle>
          <a:effectLst>
            <a:innerShdw blurRad="63500" dist="25400" dir="13500000">
              <a:srgbClr val="000000">
                <a:alpha val="75000"/>
              </a:srgbClr>
            </a:innerShdw>
          </a:effectLst>
        </a:effectStyle>
      </a:effectStyleLst>
      <a:bgFillStyleLst>
        <a:solidFill>
          <a:schemeClr val="phClr"/>
        </a:solidFill>
        <a:gradFill rotWithShape="1">
          <a:gsLst>
            <a:gs pos="0">
              <a:schemeClr val="phClr">
                <a:tint val="100000"/>
              </a:schemeClr>
            </a:gs>
            <a:gs pos="100000">
              <a:schemeClr val="phClr">
                <a:tint val="84000"/>
                <a:shade val="84000"/>
                <a:lumMod val="90000"/>
              </a:schemeClr>
            </a:gs>
          </a:gsLst>
          <a:lin ang="5400000" scaled="0"/>
        </a:gradFill>
        <a:gradFill rotWithShape="1">
          <a:gsLst>
            <a:gs pos="0">
              <a:schemeClr val="phClr">
                <a:tint val="84000"/>
                <a:shade val="90000"/>
                <a:satMod val="120000"/>
                <a:lumMod val="90000"/>
              </a:schemeClr>
            </a:gs>
            <a:gs pos="100000">
              <a:schemeClr val="phClr"/>
            </a:gs>
          </a:gsLst>
          <a:lin ang="5400000" scaled="0"/>
        </a:gradFill>
      </a:bgFillStyleLst>
    </a:fmtScheme>
  </a:themeElements>
  <a:objectDefaults/>
  <a:extraClrSchemeLst/>
  <a:extLst>
    <a:ext uri="{05A4C25C-085E-4340-85A3-A5531E510DB2}">
      <thm15:themeFamily xmlns:thm15="http://schemas.microsoft.com/office/thememl/2012/main" name="Quotable" id="{39EC5628-30ED-4578-ACD8-9820EDB8E15A}" vid="{6F3559E9-1A4C-49D8-94D4-F41003531C49}"/>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TM03457503[[fn=Quotable]]</Template>
  <TotalTime>1399</TotalTime>
  <Words>1522</Words>
  <Application>Microsoft Office PowerPoint</Application>
  <PresentationFormat>On-screen Show (4:3)</PresentationFormat>
  <Paragraphs>204</Paragraphs>
  <Slides>29</Slides>
  <Notes>1</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29</vt:i4>
      </vt:variant>
    </vt:vector>
  </HeadingPairs>
  <TitlesOfParts>
    <vt:vector size="36" baseType="lpstr">
      <vt:lpstr>Calibri</vt:lpstr>
      <vt:lpstr>Century Gothic</vt:lpstr>
      <vt:lpstr>Century Gothic (Body)</vt:lpstr>
      <vt:lpstr>Times New Roman</vt:lpstr>
      <vt:lpstr>Trebuchet MS</vt:lpstr>
      <vt:lpstr>Wingdings 2</vt:lpstr>
      <vt:lpstr>Quotable</vt:lpstr>
      <vt:lpstr>Role of Technology Selection in Supporting Collaboration and Communication in Globally Distributed Virtual teams</vt:lpstr>
      <vt:lpstr>Agenda</vt:lpstr>
      <vt:lpstr>Defining Global Virtual Teams</vt:lpstr>
      <vt:lpstr>Functionality of Virtual Teams</vt:lpstr>
      <vt:lpstr>Influence of Technology and Leadership</vt:lpstr>
      <vt:lpstr>Information and Communication Technologies (ICT)</vt:lpstr>
      <vt:lpstr>Communication and Coordination Tools</vt:lpstr>
      <vt:lpstr>Current technology in use</vt:lpstr>
      <vt:lpstr>Leadership Practices of Effective Leaders of Virtual Teams</vt:lpstr>
      <vt:lpstr>Categories of Leadership</vt:lpstr>
      <vt:lpstr>Concept of Technological Leadership</vt:lpstr>
      <vt:lpstr>Research Question?</vt:lpstr>
      <vt:lpstr>Methodology</vt:lpstr>
      <vt:lpstr>Collaboration Project</vt:lpstr>
      <vt:lpstr>Project I</vt:lpstr>
      <vt:lpstr>Project II</vt:lpstr>
      <vt:lpstr>Scope of Work</vt:lpstr>
      <vt:lpstr>Participating Teams</vt:lpstr>
      <vt:lpstr>Data Analysis</vt:lpstr>
      <vt:lpstr>Overall Level of Satisfaction</vt:lpstr>
      <vt:lpstr>Reasons for this Shift</vt:lpstr>
      <vt:lpstr>Sococo – Connectivity Issues</vt:lpstr>
      <vt:lpstr>Use of Sococo Alternatives</vt:lpstr>
      <vt:lpstr>Truth Table Analysis</vt:lpstr>
      <vt:lpstr>Team Specific Analysis - I</vt:lpstr>
      <vt:lpstr>Team Specific Analysis - II</vt:lpstr>
      <vt:lpstr>Conclusions</vt:lpstr>
      <vt:lpstr>Future Research</vt:lpstr>
      <vt:lpstr>PowerPoint Presentation</vt:lpstr>
    </vt:vector>
  </TitlesOfParts>
  <Company>UW</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Role of Technological Leadership in Supporting Collaboration and Communication in Globally Distributed Virtual teams</dc:title>
  <dc:creator>Nishant Bordia</dc:creator>
  <cp:lastModifiedBy>nishant bordia</cp:lastModifiedBy>
  <cp:revision>105</cp:revision>
  <cp:lastPrinted>2017-02-25T02:52:43Z</cp:lastPrinted>
  <dcterms:created xsi:type="dcterms:W3CDTF">2017-02-20T20:36:50Z</dcterms:created>
  <dcterms:modified xsi:type="dcterms:W3CDTF">2017-03-02T22:17:11Z</dcterms:modified>
</cp:coreProperties>
</file>