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4" r:id="rId4"/>
    <p:sldMasterId id="2147483665" r:id="rId5"/>
  </p:sldMasterIdLst>
  <p:notesMasterIdLst>
    <p:notesMasterId r:id="rId30"/>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3" r:id="rId22"/>
    <p:sldId id="274" r:id="rId23"/>
    <p:sldId id="275" r:id="rId24"/>
    <p:sldId id="276" r:id="rId25"/>
    <p:sldId id="277" r:id="rId26"/>
    <p:sldId id="272" r:id="rId27"/>
    <p:sldId id="278" r:id="rId28"/>
    <p:sldId id="279" r:id="rId2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nise Pa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881405-8600-48BF-B2CE-33011AD18A7B}" v="53" dt="2020-06-19T18:14:08.1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850" autoAdjust="0"/>
  </p:normalViewPr>
  <p:slideViewPr>
    <p:cSldViewPr snapToGrid="0">
      <p:cViewPr varScale="1">
        <p:scale>
          <a:sx n="86" d="100"/>
          <a:sy n="86" d="100"/>
        </p:scale>
        <p:origin x="151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na Levay" userId="ee8702ec-668a-49e5-b78c-4692f336f96d" providerId="ADAL" clId="{E5881405-8600-48BF-B2CE-33011AD18A7B}"/>
    <pc:docChg chg="undo custSel modSld">
      <pc:chgData name="Hana Levay" userId="ee8702ec-668a-49e5-b78c-4692f336f96d" providerId="ADAL" clId="{E5881405-8600-48BF-B2CE-33011AD18A7B}" dt="2020-06-19T18:21:31.376" v="1040"/>
      <pc:docMkLst>
        <pc:docMk/>
      </pc:docMkLst>
      <pc:sldChg chg="modNotesTx">
        <pc:chgData name="Hana Levay" userId="ee8702ec-668a-49e5-b78c-4692f336f96d" providerId="ADAL" clId="{E5881405-8600-48BF-B2CE-33011AD18A7B}" dt="2020-06-19T18:17:54.990" v="1028"/>
        <pc:sldMkLst>
          <pc:docMk/>
          <pc:sldMk cId="0" sldId="256"/>
        </pc:sldMkLst>
      </pc:sldChg>
      <pc:sldChg chg="modSp mod">
        <pc:chgData name="Hana Levay" userId="ee8702ec-668a-49e5-b78c-4692f336f96d" providerId="ADAL" clId="{E5881405-8600-48BF-B2CE-33011AD18A7B}" dt="2020-06-19T17:45:04.132" v="862" actId="207"/>
        <pc:sldMkLst>
          <pc:docMk/>
          <pc:sldMk cId="0" sldId="258"/>
        </pc:sldMkLst>
        <pc:spChg chg="mod">
          <ac:chgData name="Hana Levay" userId="ee8702ec-668a-49e5-b78c-4692f336f96d" providerId="ADAL" clId="{E5881405-8600-48BF-B2CE-33011AD18A7B}" dt="2020-06-19T17:45:01.629" v="861" actId="207"/>
          <ac:spMkLst>
            <pc:docMk/>
            <pc:sldMk cId="0" sldId="258"/>
            <ac:spMk id="149" creationId="{00000000-0000-0000-0000-000000000000}"/>
          </ac:spMkLst>
        </pc:spChg>
        <pc:spChg chg="mod">
          <ac:chgData name="Hana Levay" userId="ee8702ec-668a-49e5-b78c-4692f336f96d" providerId="ADAL" clId="{E5881405-8600-48BF-B2CE-33011AD18A7B}" dt="2020-06-19T17:45:04.132" v="862" actId="207"/>
          <ac:spMkLst>
            <pc:docMk/>
            <pc:sldMk cId="0" sldId="258"/>
            <ac:spMk id="150" creationId="{00000000-0000-0000-0000-000000000000}"/>
          </ac:spMkLst>
        </pc:spChg>
        <pc:spChg chg="mod">
          <ac:chgData name="Hana Levay" userId="ee8702ec-668a-49e5-b78c-4692f336f96d" providerId="ADAL" clId="{E5881405-8600-48BF-B2CE-33011AD18A7B}" dt="2020-06-19T17:29:02.196" v="453" actId="13244"/>
          <ac:spMkLst>
            <pc:docMk/>
            <pc:sldMk cId="0" sldId="258"/>
            <ac:spMk id="151" creationId="{00000000-0000-0000-0000-000000000000}"/>
          </ac:spMkLst>
        </pc:spChg>
        <pc:spChg chg="mod">
          <ac:chgData name="Hana Levay" userId="ee8702ec-668a-49e5-b78c-4692f336f96d" providerId="ADAL" clId="{E5881405-8600-48BF-B2CE-33011AD18A7B}" dt="2020-06-19T17:27:28.645" v="444" actId="962"/>
          <ac:spMkLst>
            <pc:docMk/>
            <pc:sldMk cId="0" sldId="258"/>
            <ac:spMk id="153" creationId="{00000000-0000-0000-0000-000000000000}"/>
          </ac:spMkLst>
        </pc:spChg>
        <pc:picChg chg="mod">
          <ac:chgData name="Hana Levay" userId="ee8702ec-668a-49e5-b78c-4692f336f96d" providerId="ADAL" clId="{E5881405-8600-48BF-B2CE-33011AD18A7B}" dt="2020-06-19T17:28:13.911" v="450" actId="962"/>
          <ac:picMkLst>
            <pc:docMk/>
            <pc:sldMk cId="0" sldId="258"/>
            <ac:picMk id="152" creationId="{00000000-0000-0000-0000-000000000000}"/>
          </ac:picMkLst>
        </pc:picChg>
        <pc:cxnChg chg="mod">
          <ac:chgData name="Hana Levay" userId="ee8702ec-668a-49e5-b78c-4692f336f96d" providerId="ADAL" clId="{E5881405-8600-48BF-B2CE-33011AD18A7B}" dt="2020-06-19T17:28:24.130" v="451" actId="962"/>
          <ac:cxnSpMkLst>
            <pc:docMk/>
            <pc:sldMk cId="0" sldId="258"/>
            <ac:cxnSpMk id="154" creationId="{00000000-0000-0000-0000-000000000000}"/>
          </ac:cxnSpMkLst>
        </pc:cxnChg>
      </pc:sldChg>
      <pc:sldChg chg="modSp">
        <pc:chgData name="Hana Levay" userId="ee8702ec-668a-49e5-b78c-4692f336f96d" providerId="ADAL" clId="{E5881405-8600-48BF-B2CE-33011AD18A7B}" dt="2020-06-19T17:44:39.699" v="857" actId="207"/>
        <pc:sldMkLst>
          <pc:docMk/>
          <pc:sldMk cId="0" sldId="259"/>
        </pc:sldMkLst>
        <pc:spChg chg="mod">
          <ac:chgData name="Hana Levay" userId="ee8702ec-668a-49e5-b78c-4692f336f96d" providerId="ADAL" clId="{E5881405-8600-48BF-B2CE-33011AD18A7B}" dt="2020-06-19T17:44:39.699" v="857" actId="207"/>
          <ac:spMkLst>
            <pc:docMk/>
            <pc:sldMk cId="0" sldId="259"/>
            <ac:spMk id="160" creationId="{00000000-0000-0000-0000-000000000000}"/>
          </ac:spMkLst>
        </pc:spChg>
        <pc:spChg chg="mod">
          <ac:chgData name="Hana Levay" userId="ee8702ec-668a-49e5-b78c-4692f336f96d" providerId="ADAL" clId="{E5881405-8600-48BF-B2CE-33011AD18A7B}" dt="2020-06-19T17:29:15.765" v="454" actId="13244"/>
          <ac:spMkLst>
            <pc:docMk/>
            <pc:sldMk cId="0" sldId="259"/>
            <ac:spMk id="161" creationId="{00000000-0000-0000-0000-000000000000}"/>
          </ac:spMkLst>
        </pc:spChg>
      </pc:sldChg>
      <pc:sldChg chg="modSp">
        <pc:chgData name="Hana Levay" userId="ee8702ec-668a-49e5-b78c-4692f336f96d" providerId="ADAL" clId="{E5881405-8600-48BF-B2CE-33011AD18A7B}" dt="2020-06-19T17:44:43.669" v="858" actId="207"/>
        <pc:sldMkLst>
          <pc:docMk/>
          <pc:sldMk cId="0" sldId="260"/>
        </pc:sldMkLst>
        <pc:spChg chg="mod">
          <ac:chgData name="Hana Levay" userId="ee8702ec-668a-49e5-b78c-4692f336f96d" providerId="ADAL" clId="{E5881405-8600-48BF-B2CE-33011AD18A7B}" dt="2020-06-19T17:44:43.669" v="858" actId="207"/>
          <ac:spMkLst>
            <pc:docMk/>
            <pc:sldMk cId="0" sldId="260"/>
            <ac:spMk id="169" creationId="{00000000-0000-0000-0000-000000000000}"/>
          </ac:spMkLst>
        </pc:spChg>
        <pc:spChg chg="mod">
          <ac:chgData name="Hana Levay" userId="ee8702ec-668a-49e5-b78c-4692f336f96d" providerId="ADAL" clId="{E5881405-8600-48BF-B2CE-33011AD18A7B}" dt="2020-06-19T17:29:28.440" v="455" actId="13244"/>
          <ac:spMkLst>
            <pc:docMk/>
            <pc:sldMk cId="0" sldId="260"/>
            <ac:spMk id="170" creationId="{00000000-0000-0000-0000-000000000000}"/>
          </ac:spMkLst>
        </pc:spChg>
      </pc:sldChg>
      <pc:sldChg chg="modSp mod">
        <pc:chgData name="Hana Levay" userId="ee8702ec-668a-49e5-b78c-4692f336f96d" providerId="ADAL" clId="{E5881405-8600-48BF-B2CE-33011AD18A7B}" dt="2020-06-19T17:44:34.051" v="856" actId="207"/>
        <pc:sldMkLst>
          <pc:docMk/>
          <pc:sldMk cId="0" sldId="261"/>
        </pc:sldMkLst>
        <pc:spChg chg="mod">
          <ac:chgData name="Hana Levay" userId="ee8702ec-668a-49e5-b78c-4692f336f96d" providerId="ADAL" clId="{E5881405-8600-48BF-B2CE-33011AD18A7B}" dt="2020-06-19T17:29:38.335" v="456" actId="13244"/>
          <ac:spMkLst>
            <pc:docMk/>
            <pc:sldMk cId="0" sldId="261"/>
            <ac:spMk id="179" creationId="{00000000-0000-0000-0000-000000000000}"/>
          </ac:spMkLst>
        </pc:spChg>
        <pc:spChg chg="mod">
          <ac:chgData name="Hana Levay" userId="ee8702ec-668a-49e5-b78c-4692f336f96d" providerId="ADAL" clId="{E5881405-8600-48BF-B2CE-33011AD18A7B}" dt="2020-06-19T17:44:34.051" v="856" actId="207"/>
          <ac:spMkLst>
            <pc:docMk/>
            <pc:sldMk cId="0" sldId="261"/>
            <ac:spMk id="180" creationId="{00000000-0000-0000-0000-000000000000}"/>
          </ac:spMkLst>
        </pc:spChg>
        <pc:spChg chg="mod">
          <ac:chgData name="Hana Levay" userId="ee8702ec-668a-49e5-b78c-4692f336f96d" providerId="ADAL" clId="{E5881405-8600-48BF-B2CE-33011AD18A7B}" dt="2020-06-19T17:28:29.617" v="452" actId="962"/>
          <ac:spMkLst>
            <pc:docMk/>
            <pc:sldMk cId="0" sldId="261"/>
            <ac:spMk id="181" creationId="{00000000-0000-0000-0000-000000000000}"/>
          </ac:spMkLst>
        </pc:spChg>
      </pc:sldChg>
      <pc:sldChg chg="modSp mod modNotesTx">
        <pc:chgData name="Hana Levay" userId="ee8702ec-668a-49e5-b78c-4692f336f96d" providerId="ADAL" clId="{E5881405-8600-48BF-B2CE-33011AD18A7B}" dt="2020-06-19T18:19:08.787" v="1029"/>
        <pc:sldMkLst>
          <pc:docMk/>
          <pc:sldMk cId="0" sldId="262"/>
        </pc:sldMkLst>
        <pc:spChg chg="mod">
          <ac:chgData name="Hana Levay" userId="ee8702ec-668a-49e5-b78c-4692f336f96d" providerId="ADAL" clId="{E5881405-8600-48BF-B2CE-33011AD18A7B}" dt="2020-06-19T17:43:40.479" v="853" actId="207"/>
          <ac:spMkLst>
            <pc:docMk/>
            <pc:sldMk cId="0" sldId="262"/>
            <ac:spMk id="189" creationId="{00000000-0000-0000-0000-000000000000}"/>
          </ac:spMkLst>
        </pc:spChg>
        <pc:spChg chg="mod">
          <ac:chgData name="Hana Levay" userId="ee8702ec-668a-49e5-b78c-4692f336f96d" providerId="ADAL" clId="{E5881405-8600-48BF-B2CE-33011AD18A7B}" dt="2020-06-19T17:43:37.006" v="852" actId="207"/>
          <ac:spMkLst>
            <pc:docMk/>
            <pc:sldMk cId="0" sldId="262"/>
            <ac:spMk id="190" creationId="{00000000-0000-0000-0000-000000000000}"/>
          </ac:spMkLst>
        </pc:spChg>
      </pc:sldChg>
      <pc:sldChg chg="addSp modSp mod delCm modNotesTx">
        <pc:chgData name="Hana Levay" userId="ee8702ec-668a-49e5-b78c-4692f336f96d" providerId="ADAL" clId="{E5881405-8600-48BF-B2CE-33011AD18A7B}" dt="2020-06-19T18:19:15.734" v="1030"/>
        <pc:sldMkLst>
          <pc:docMk/>
          <pc:sldMk cId="0" sldId="263"/>
        </pc:sldMkLst>
        <pc:spChg chg="add mod">
          <ac:chgData name="Hana Levay" userId="ee8702ec-668a-49e5-b78c-4692f336f96d" providerId="ADAL" clId="{E5881405-8600-48BF-B2CE-33011AD18A7B}" dt="2020-06-19T17:14:18.053" v="90" actId="1076"/>
          <ac:spMkLst>
            <pc:docMk/>
            <pc:sldMk cId="0" sldId="263"/>
            <ac:spMk id="4" creationId="{CDDEF7FA-E1EB-49CD-8136-6FD63D838E75}"/>
          </ac:spMkLst>
        </pc:spChg>
        <pc:spChg chg="mod">
          <ac:chgData name="Hana Levay" userId="ee8702ec-668a-49e5-b78c-4692f336f96d" providerId="ADAL" clId="{E5881405-8600-48BF-B2CE-33011AD18A7B}" dt="2020-06-19T17:29:52.564" v="457" actId="13244"/>
          <ac:spMkLst>
            <pc:docMk/>
            <pc:sldMk cId="0" sldId="263"/>
            <ac:spMk id="199" creationId="{00000000-0000-0000-0000-000000000000}"/>
          </ac:spMkLst>
        </pc:spChg>
        <pc:picChg chg="mod">
          <ac:chgData name="Hana Levay" userId="ee8702ec-668a-49e5-b78c-4692f336f96d" providerId="ADAL" clId="{E5881405-8600-48BF-B2CE-33011AD18A7B}" dt="2020-06-19T17:12:49.403" v="26" actId="1076"/>
          <ac:picMkLst>
            <pc:docMk/>
            <pc:sldMk cId="0" sldId="263"/>
            <ac:picMk id="2" creationId="{135E1494-7299-463A-BD74-B1BC51F398AD}"/>
          </ac:picMkLst>
        </pc:picChg>
        <pc:picChg chg="mod modCrop">
          <ac:chgData name="Hana Levay" userId="ee8702ec-668a-49e5-b78c-4692f336f96d" providerId="ADAL" clId="{E5881405-8600-48BF-B2CE-33011AD18A7B}" dt="2020-06-19T17:14:12.978" v="89" actId="1076"/>
          <ac:picMkLst>
            <pc:docMk/>
            <pc:sldMk cId="0" sldId="263"/>
            <ac:picMk id="3" creationId="{20A6872E-D4E7-4F61-BCAE-E2DA3C175BFD}"/>
          </ac:picMkLst>
        </pc:picChg>
      </pc:sldChg>
      <pc:sldChg chg="addSp delSp modSp mod modNotesTx">
        <pc:chgData name="Hana Levay" userId="ee8702ec-668a-49e5-b78c-4692f336f96d" providerId="ADAL" clId="{E5881405-8600-48BF-B2CE-33011AD18A7B}" dt="2020-06-19T18:19:26.646" v="1031"/>
        <pc:sldMkLst>
          <pc:docMk/>
          <pc:sldMk cId="0" sldId="264"/>
        </pc:sldMkLst>
        <pc:spChg chg="add del mod">
          <ac:chgData name="Hana Levay" userId="ee8702ec-668a-49e5-b78c-4692f336f96d" providerId="ADAL" clId="{E5881405-8600-48BF-B2CE-33011AD18A7B}" dt="2020-06-19T18:04:46.031" v="905" actId="478"/>
          <ac:spMkLst>
            <pc:docMk/>
            <pc:sldMk cId="0" sldId="264"/>
            <ac:spMk id="4" creationId="{188A36BE-B015-47E3-9DD4-6A4BB13BB5D9}"/>
          </ac:spMkLst>
        </pc:spChg>
        <pc:spChg chg="add mod">
          <ac:chgData name="Hana Levay" userId="ee8702ec-668a-49e5-b78c-4692f336f96d" providerId="ADAL" clId="{E5881405-8600-48BF-B2CE-33011AD18A7B}" dt="2020-06-19T18:15:52.347" v="994" actId="1076"/>
          <ac:spMkLst>
            <pc:docMk/>
            <pc:sldMk cId="0" sldId="264"/>
            <ac:spMk id="5" creationId="{36F31557-F6CC-4E05-905A-FA2681517D55}"/>
          </ac:spMkLst>
        </pc:spChg>
        <pc:spChg chg="mod">
          <ac:chgData name="Hana Levay" userId="ee8702ec-668a-49e5-b78c-4692f336f96d" providerId="ADAL" clId="{E5881405-8600-48BF-B2CE-33011AD18A7B}" dt="2020-06-19T17:30:24.803" v="458" actId="13244"/>
          <ac:spMkLst>
            <pc:docMk/>
            <pc:sldMk cId="0" sldId="264"/>
            <ac:spMk id="207" creationId="{00000000-0000-0000-0000-000000000000}"/>
          </ac:spMkLst>
        </pc:spChg>
        <pc:picChg chg="mod">
          <ac:chgData name="Hana Levay" userId="ee8702ec-668a-49e5-b78c-4692f336f96d" providerId="ADAL" clId="{E5881405-8600-48BF-B2CE-33011AD18A7B}" dt="2020-06-19T18:04:42.424" v="903"/>
          <ac:picMkLst>
            <pc:docMk/>
            <pc:sldMk cId="0" sldId="264"/>
            <ac:picMk id="3" creationId="{0042954D-8FD6-401D-AB62-DE908A08BFDF}"/>
          </ac:picMkLst>
        </pc:picChg>
      </pc:sldChg>
      <pc:sldChg chg="addSp modSp mod modNotesTx">
        <pc:chgData name="Hana Levay" userId="ee8702ec-668a-49e5-b78c-4692f336f96d" providerId="ADAL" clId="{E5881405-8600-48BF-B2CE-33011AD18A7B}" dt="2020-06-19T18:19:47.258" v="1033"/>
        <pc:sldMkLst>
          <pc:docMk/>
          <pc:sldMk cId="0" sldId="265"/>
        </pc:sldMkLst>
        <pc:spChg chg="add mod">
          <ac:chgData name="Hana Levay" userId="ee8702ec-668a-49e5-b78c-4692f336f96d" providerId="ADAL" clId="{E5881405-8600-48BF-B2CE-33011AD18A7B}" dt="2020-06-19T18:14:40.433" v="963" actId="1076"/>
          <ac:spMkLst>
            <pc:docMk/>
            <pc:sldMk cId="0" sldId="265"/>
            <ac:spMk id="5" creationId="{9E745826-C137-4B96-BB94-C80EC9BC1232}"/>
          </ac:spMkLst>
        </pc:spChg>
        <pc:spChg chg="mod">
          <ac:chgData name="Hana Levay" userId="ee8702ec-668a-49e5-b78c-4692f336f96d" providerId="ADAL" clId="{E5881405-8600-48BF-B2CE-33011AD18A7B}" dt="2020-06-19T17:45:42.972" v="864" actId="20577"/>
          <ac:spMkLst>
            <pc:docMk/>
            <pc:sldMk cId="0" sldId="265"/>
            <ac:spMk id="214" creationId="{00000000-0000-0000-0000-000000000000}"/>
          </ac:spMkLst>
        </pc:spChg>
      </pc:sldChg>
      <pc:sldChg chg="addSp modSp mod modNotesTx">
        <pc:chgData name="Hana Levay" userId="ee8702ec-668a-49e5-b78c-4692f336f96d" providerId="ADAL" clId="{E5881405-8600-48BF-B2CE-33011AD18A7B}" dt="2020-06-19T18:19:57.914" v="1034"/>
        <pc:sldMkLst>
          <pc:docMk/>
          <pc:sldMk cId="0" sldId="266"/>
        </pc:sldMkLst>
        <pc:spChg chg="add">
          <ac:chgData name="Hana Levay" userId="ee8702ec-668a-49e5-b78c-4692f336f96d" providerId="ADAL" clId="{E5881405-8600-48BF-B2CE-33011AD18A7B}" dt="2020-06-19T18:14:44.354" v="964" actId="22"/>
          <ac:spMkLst>
            <pc:docMk/>
            <pc:sldMk cId="0" sldId="266"/>
            <ac:spMk id="4" creationId="{787D7F0B-25D0-438B-8D84-BE022EC225DA}"/>
          </ac:spMkLst>
        </pc:spChg>
        <pc:picChg chg="mod">
          <ac:chgData name="Hana Levay" userId="ee8702ec-668a-49e5-b78c-4692f336f96d" providerId="ADAL" clId="{E5881405-8600-48BF-B2CE-33011AD18A7B}" dt="2020-06-19T17:31:57.631" v="845" actId="962"/>
          <ac:picMkLst>
            <pc:docMk/>
            <pc:sldMk cId="0" sldId="266"/>
            <ac:picMk id="3" creationId="{274F3204-5888-48F9-A5B7-FC73AEFABC62}"/>
          </ac:picMkLst>
        </pc:picChg>
      </pc:sldChg>
      <pc:sldChg chg="addSp delSp modSp mod modNotesTx">
        <pc:chgData name="Hana Levay" userId="ee8702ec-668a-49e5-b78c-4692f336f96d" providerId="ADAL" clId="{E5881405-8600-48BF-B2CE-33011AD18A7B}" dt="2020-06-19T18:20:34.817" v="1035"/>
        <pc:sldMkLst>
          <pc:docMk/>
          <pc:sldMk cId="0" sldId="267"/>
        </pc:sldMkLst>
        <pc:spChg chg="mod">
          <ac:chgData name="Hana Levay" userId="ee8702ec-668a-49e5-b78c-4692f336f96d" providerId="ADAL" clId="{E5881405-8600-48BF-B2CE-33011AD18A7B}" dt="2020-06-19T17:46:01.184" v="867" actId="207"/>
          <ac:spMkLst>
            <pc:docMk/>
            <pc:sldMk cId="0" sldId="267"/>
            <ac:spMk id="231" creationId="{00000000-0000-0000-0000-000000000000}"/>
          </ac:spMkLst>
        </pc:spChg>
        <pc:picChg chg="add del mod">
          <ac:chgData name="Hana Levay" userId="ee8702ec-668a-49e5-b78c-4692f336f96d" providerId="ADAL" clId="{E5881405-8600-48BF-B2CE-33011AD18A7B}" dt="2020-06-19T17:17:11.445" v="95" actId="478"/>
          <ac:picMkLst>
            <pc:docMk/>
            <pc:sldMk cId="0" sldId="267"/>
            <ac:picMk id="3" creationId="{6BB90017-0948-4521-94FF-047ACD689649}"/>
          </ac:picMkLst>
        </pc:picChg>
        <pc:picChg chg="add del mod">
          <ac:chgData name="Hana Levay" userId="ee8702ec-668a-49e5-b78c-4692f336f96d" providerId="ADAL" clId="{E5881405-8600-48BF-B2CE-33011AD18A7B}" dt="2020-06-19T17:17:21.219" v="99" actId="478"/>
          <ac:picMkLst>
            <pc:docMk/>
            <pc:sldMk cId="0" sldId="267"/>
            <ac:picMk id="5" creationId="{81907223-5B9D-498C-92F3-BB9630192C1D}"/>
          </ac:picMkLst>
        </pc:picChg>
      </pc:sldChg>
      <pc:sldChg chg="modNotesTx">
        <pc:chgData name="Hana Levay" userId="ee8702ec-668a-49e5-b78c-4692f336f96d" providerId="ADAL" clId="{E5881405-8600-48BF-B2CE-33011AD18A7B}" dt="2020-06-19T18:20:45.362" v="1036"/>
        <pc:sldMkLst>
          <pc:docMk/>
          <pc:sldMk cId="0" sldId="268"/>
        </pc:sldMkLst>
      </pc:sldChg>
      <pc:sldChg chg="modSp modNotesTx">
        <pc:chgData name="Hana Levay" userId="ee8702ec-668a-49e5-b78c-4692f336f96d" providerId="ADAL" clId="{E5881405-8600-48BF-B2CE-33011AD18A7B}" dt="2020-06-19T18:20:55.838" v="1037"/>
        <pc:sldMkLst>
          <pc:docMk/>
          <pc:sldMk cId="0" sldId="269"/>
        </pc:sldMkLst>
        <pc:spChg chg="mod">
          <ac:chgData name="Hana Levay" userId="ee8702ec-668a-49e5-b78c-4692f336f96d" providerId="ADAL" clId="{E5881405-8600-48BF-B2CE-33011AD18A7B}" dt="2020-06-19T17:46:09.098" v="868" actId="207"/>
          <ac:spMkLst>
            <pc:docMk/>
            <pc:sldMk cId="0" sldId="269"/>
            <ac:spMk id="247" creationId="{00000000-0000-0000-0000-000000000000}"/>
          </ac:spMkLst>
        </pc:spChg>
      </pc:sldChg>
      <pc:sldChg chg="modNotesTx">
        <pc:chgData name="Hana Levay" userId="ee8702ec-668a-49e5-b78c-4692f336f96d" providerId="ADAL" clId="{E5881405-8600-48BF-B2CE-33011AD18A7B}" dt="2020-06-19T18:21:06.369" v="1038"/>
        <pc:sldMkLst>
          <pc:docMk/>
          <pc:sldMk cId="0" sldId="270"/>
        </pc:sldMkLst>
      </pc:sldChg>
      <pc:sldChg chg="modSp modNotesTx">
        <pc:chgData name="Hana Levay" userId="ee8702ec-668a-49e5-b78c-4692f336f96d" providerId="ADAL" clId="{E5881405-8600-48BF-B2CE-33011AD18A7B}" dt="2020-06-19T18:21:18.338" v="1039"/>
        <pc:sldMkLst>
          <pc:docMk/>
          <pc:sldMk cId="0" sldId="271"/>
        </pc:sldMkLst>
        <pc:spChg chg="mod">
          <ac:chgData name="Hana Levay" userId="ee8702ec-668a-49e5-b78c-4692f336f96d" providerId="ADAL" clId="{E5881405-8600-48BF-B2CE-33011AD18A7B}" dt="2020-06-19T17:46:16.578" v="869" actId="207"/>
          <ac:spMkLst>
            <pc:docMk/>
            <pc:sldMk cId="0" sldId="271"/>
            <ac:spMk id="263" creationId="{00000000-0000-0000-0000-000000000000}"/>
          </ac:spMkLst>
        </pc:spChg>
      </pc:sldChg>
      <pc:sldChg chg="modSp">
        <pc:chgData name="Hana Levay" userId="ee8702ec-668a-49e5-b78c-4692f336f96d" providerId="ADAL" clId="{E5881405-8600-48BF-B2CE-33011AD18A7B}" dt="2020-06-19T17:47:24.274" v="885" actId="207"/>
        <pc:sldMkLst>
          <pc:docMk/>
          <pc:sldMk cId="0" sldId="272"/>
        </pc:sldMkLst>
        <pc:spChg chg="mod">
          <ac:chgData name="Hana Levay" userId="ee8702ec-668a-49e5-b78c-4692f336f96d" providerId="ADAL" clId="{E5881405-8600-48BF-B2CE-33011AD18A7B}" dt="2020-06-19T17:47:24.274" v="885" actId="207"/>
          <ac:spMkLst>
            <pc:docMk/>
            <pc:sldMk cId="0" sldId="272"/>
            <ac:spMk id="271" creationId="{00000000-0000-0000-0000-000000000000}"/>
          </ac:spMkLst>
        </pc:spChg>
      </pc:sldChg>
      <pc:sldChg chg="modSp mod">
        <pc:chgData name="Hana Levay" userId="ee8702ec-668a-49e5-b78c-4692f336f96d" providerId="ADAL" clId="{E5881405-8600-48BF-B2CE-33011AD18A7B}" dt="2020-06-19T17:46:26.604" v="872" actId="207"/>
        <pc:sldMkLst>
          <pc:docMk/>
          <pc:sldMk cId="0" sldId="273"/>
        </pc:sldMkLst>
        <pc:spChg chg="mod">
          <ac:chgData name="Hana Levay" userId="ee8702ec-668a-49e5-b78c-4692f336f96d" providerId="ADAL" clId="{E5881405-8600-48BF-B2CE-33011AD18A7B}" dt="2020-06-19T17:46:26.604" v="872" actId="207"/>
          <ac:spMkLst>
            <pc:docMk/>
            <pc:sldMk cId="0" sldId="273"/>
            <ac:spMk id="279" creationId="{00000000-0000-0000-0000-000000000000}"/>
          </ac:spMkLst>
        </pc:spChg>
      </pc:sldChg>
      <pc:sldChg chg="modSp">
        <pc:chgData name="Hana Levay" userId="ee8702ec-668a-49e5-b78c-4692f336f96d" providerId="ADAL" clId="{E5881405-8600-48BF-B2CE-33011AD18A7B}" dt="2020-06-19T17:30:44.708" v="460" actId="13244"/>
        <pc:sldMkLst>
          <pc:docMk/>
          <pc:sldMk cId="0" sldId="275"/>
        </pc:sldMkLst>
        <pc:spChg chg="mod">
          <ac:chgData name="Hana Levay" userId="ee8702ec-668a-49e5-b78c-4692f336f96d" providerId="ADAL" clId="{E5881405-8600-48BF-B2CE-33011AD18A7B}" dt="2020-06-19T17:30:40.460" v="459" actId="13244"/>
          <ac:spMkLst>
            <pc:docMk/>
            <pc:sldMk cId="0" sldId="275"/>
            <ac:spMk id="297" creationId="{00000000-0000-0000-0000-000000000000}"/>
          </ac:spMkLst>
        </pc:spChg>
        <pc:spChg chg="mod">
          <ac:chgData name="Hana Levay" userId="ee8702ec-668a-49e5-b78c-4692f336f96d" providerId="ADAL" clId="{E5881405-8600-48BF-B2CE-33011AD18A7B}" dt="2020-06-19T17:30:44.708" v="460" actId="13244"/>
          <ac:spMkLst>
            <pc:docMk/>
            <pc:sldMk cId="0" sldId="275"/>
            <ac:spMk id="298" creationId="{00000000-0000-0000-0000-000000000000}"/>
          </ac:spMkLst>
        </pc:spChg>
      </pc:sldChg>
      <pc:sldChg chg="addSp modSp mod">
        <pc:chgData name="Hana Levay" userId="ee8702ec-668a-49e5-b78c-4692f336f96d" providerId="ADAL" clId="{E5881405-8600-48BF-B2CE-33011AD18A7B}" dt="2020-06-19T18:16:08.188" v="996" actId="1076"/>
        <pc:sldMkLst>
          <pc:docMk/>
          <pc:sldMk cId="0" sldId="277"/>
        </pc:sldMkLst>
        <pc:spChg chg="add mod">
          <ac:chgData name="Hana Levay" userId="ee8702ec-668a-49e5-b78c-4692f336f96d" providerId="ADAL" clId="{E5881405-8600-48BF-B2CE-33011AD18A7B}" dt="2020-06-19T18:16:08.188" v="996" actId="1076"/>
          <ac:spMkLst>
            <pc:docMk/>
            <pc:sldMk cId="0" sldId="277"/>
            <ac:spMk id="4" creationId="{1F5589C4-6D54-47AD-A7A9-EED3B75B9135}"/>
          </ac:spMkLst>
        </pc:spChg>
        <pc:spChg chg="mod">
          <ac:chgData name="Hana Levay" userId="ee8702ec-668a-49e5-b78c-4692f336f96d" providerId="ADAL" clId="{E5881405-8600-48BF-B2CE-33011AD18A7B}" dt="2020-06-19T17:46:39.645" v="873" actId="207"/>
          <ac:spMkLst>
            <pc:docMk/>
            <pc:sldMk cId="0" sldId="277"/>
            <ac:spMk id="313" creationId="{00000000-0000-0000-0000-000000000000}"/>
          </ac:spMkLst>
        </pc:spChg>
        <pc:picChg chg="add mod">
          <ac:chgData name="Hana Levay" userId="ee8702ec-668a-49e5-b78c-4692f336f96d" providerId="ADAL" clId="{E5881405-8600-48BF-B2CE-33011AD18A7B}" dt="2020-06-19T17:24:34.854" v="433" actId="962"/>
          <ac:picMkLst>
            <pc:docMk/>
            <pc:sldMk cId="0" sldId="277"/>
            <ac:picMk id="3" creationId="{C25788E2-01B9-4C37-8F58-D72681027671}"/>
          </ac:picMkLst>
        </pc:picChg>
      </pc:sldChg>
      <pc:sldChg chg="addSp delSp modSp mod modNotesTx">
        <pc:chgData name="Hana Levay" userId="ee8702ec-668a-49e5-b78c-4692f336f96d" providerId="ADAL" clId="{E5881405-8600-48BF-B2CE-33011AD18A7B}" dt="2020-06-19T18:21:31.376" v="1040"/>
        <pc:sldMkLst>
          <pc:docMk/>
          <pc:sldMk cId="0" sldId="278"/>
        </pc:sldMkLst>
        <pc:spChg chg="add mod">
          <ac:chgData name="Hana Levay" userId="ee8702ec-668a-49e5-b78c-4692f336f96d" providerId="ADAL" clId="{E5881405-8600-48BF-B2CE-33011AD18A7B}" dt="2020-06-19T18:16:43.491" v="1027"/>
          <ac:spMkLst>
            <pc:docMk/>
            <pc:sldMk cId="0" sldId="278"/>
            <ac:spMk id="2" creationId="{CB59BABD-5746-461A-9885-07578FF497EA}"/>
          </ac:spMkLst>
        </pc:spChg>
        <pc:spChg chg="mod">
          <ac:chgData name="Hana Levay" userId="ee8702ec-668a-49e5-b78c-4692f336f96d" providerId="ADAL" clId="{E5881405-8600-48BF-B2CE-33011AD18A7B}" dt="2020-06-19T17:30:56.965" v="461" actId="13244"/>
          <ac:spMkLst>
            <pc:docMk/>
            <pc:sldMk cId="0" sldId="278"/>
            <ac:spMk id="321" creationId="{00000000-0000-0000-0000-000000000000}"/>
          </ac:spMkLst>
        </pc:spChg>
        <pc:spChg chg="del mod">
          <ac:chgData name="Hana Levay" userId="ee8702ec-668a-49e5-b78c-4692f336f96d" providerId="ADAL" clId="{E5881405-8600-48BF-B2CE-33011AD18A7B}" dt="2020-06-19T17:25:44.333" v="438" actId="478"/>
          <ac:spMkLst>
            <pc:docMk/>
            <pc:sldMk cId="0" sldId="278"/>
            <ac:spMk id="322" creationId="{00000000-0000-0000-0000-000000000000}"/>
          </ac:spMkLst>
        </pc:spChg>
        <pc:spChg chg="mod">
          <ac:chgData name="Hana Levay" userId="ee8702ec-668a-49e5-b78c-4692f336f96d" providerId="ADAL" clId="{E5881405-8600-48BF-B2CE-33011AD18A7B}" dt="2020-06-19T17:47:29.764" v="886" actId="207"/>
          <ac:spMkLst>
            <pc:docMk/>
            <pc:sldMk cId="0" sldId="278"/>
            <ac:spMk id="324" creationId="{00000000-0000-0000-0000-000000000000}"/>
          </ac:spMkLst>
        </pc:spChg>
        <pc:picChg chg="mod">
          <ac:chgData name="Hana Levay" userId="ee8702ec-668a-49e5-b78c-4692f336f96d" providerId="ADAL" clId="{E5881405-8600-48BF-B2CE-33011AD18A7B}" dt="2020-06-19T17:25:37.870" v="437" actId="962"/>
          <ac:picMkLst>
            <pc:docMk/>
            <pc:sldMk cId="0" sldId="278"/>
            <ac:picMk id="323" creationId="{00000000-0000-0000-0000-000000000000}"/>
          </ac:picMkLst>
        </pc:picChg>
      </pc:sldChg>
      <pc:sldChg chg="modSp">
        <pc:chgData name="Hana Levay" userId="ee8702ec-668a-49e5-b78c-4692f336f96d" providerId="ADAL" clId="{E5881405-8600-48BF-B2CE-33011AD18A7B}" dt="2020-06-19T17:26:17.711" v="440" actId="207"/>
        <pc:sldMkLst>
          <pc:docMk/>
          <pc:sldMk cId="0" sldId="279"/>
        </pc:sldMkLst>
        <pc:spChg chg="mod">
          <ac:chgData name="Hana Levay" userId="ee8702ec-668a-49e5-b78c-4692f336f96d" providerId="ADAL" clId="{E5881405-8600-48BF-B2CE-33011AD18A7B}" dt="2020-06-19T17:26:17.711" v="440" actId="207"/>
          <ac:spMkLst>
            <pc:docMk/>
            <pc:sldMk cId="0" sldId="279"/>
            <ac:spMk id="33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a:spcBef>
                <a:spcPts val="0"/>
              </a:spcBef>
              <a:spcAft>
                <a:spcPts val="0"/>
              </a:spcAft>
            </a:pPr>
            <a:r>
              <a:rPr lang="en-US" dirty="0"/>
              <a:t>Hi, I’m Denise Pan, Associate Dean for Collections &amp; Content at the University of Washington Libraries. </a:t>
            </a:r>
            <a:r>
              <a:rPr lang="en-US" sz="1800" dirty="0">
                <a:solidFill>
                  <a:srgbClr val="000000"/>
                </a:solidFill>
                <a:effectLst/>
                <a:latin typeface="Calibri" panose="020F0502020204030204" pitchFamily="34" charset="0"/>
                <a:ea typeface="Calibri" panose="020F0502020204030204" pitchFamily="34" charset="0"/>
              </a:rPr>
              <a:t>My pronouns are she/her. </a:t>
            </a:r>
            <a:endParaRPr lang="en-US" sz="1800" dirty="0">
              <a:effectLst/>
              <a:latin typeface="Calibri" panose="020F0502020204030204" pitchFamily="34" charset="0"/>
              <a:ea typeface="Calibri" panose="020F0502020204030204" pitchFamily="34" charset="0"/>
            </a:endParaRPr>
          </a:p>
          <a:p>
            <a:pPr marL="0" marR="0">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rPr>
              <a:t>Located in Seattle Washington, the </a:t>
            </a:r>
            <a:r>
              <a:rPr lang="en-US" sz="1800" i="1" dirty="0">
                <a:solidFill>
                  <a:srgbClr val="000000"/>
                </a:solidFill>
                <a:effectLst/>
                <a:latin typeface="Calibri" panose="020F0502020204030204" pitchFamily="34" charset="0"/>
                <a:ea typeface="Calibri" panose="020F0502020204030204" pitchFamily="34" charset="0"/>
              </a:rPr>
              <a:t>University of Washington acknowledges the Coast Salish peoples of this land, the land which touches the shared waters of all tribes and bands within the Suquamish, Tulalip and Muckleshoot nations.</a:t>
            </a:r>
            <a:endParaRPr lang="en-US" sz="1800" dirty="0">
              <a:effectLst/>
              <a:latin typeface="Calibri" panose="020F0502020204030204" pitchFamily="34" charset="0"/>
              <a:ea typeface="Calibri" panose="020F0502020204030204" pitchFamily="34" charset="0"/>
            </a:endParaRPr>
          </a:p>
          <a:p>
            <a:pPr marL="0" lvl="0" indent="0" algn="l" rtl="0">
              <a:spcBef>
                <a:spcPts val="0"/>
              </a:spcBef>
              <a:spcAft>
                <a:spcPts val="0"/>
              </a:spcAft>
              <a:buNone/>
            </a:pPr>
            <a:endParaRPr dirty="0"/>
          </a:p>
          <a:p>
            <a:pPr marL="0" lvl="0" indent="0" algn="l" rtl="0">
              <a:spcBef>
                <a:spcPts val="0"/>
              </a:spcBef>
              <a:spcAft>
                <a:spcPts val="0"/>
              </a:spcAft>
              <a:buNone/>
            </a:pPr>
            <a:r>
              <a:rPr lang="en-US" dirty="0"/>
              <a:t>Joining me is our Collection Assessment Librarian, Hana Levay. Today we are presenting on the UW Libraries e-resources accessibility keyboard testing project during a pandemic. </a:t>
            </a:r>
            <a:endParaRPr dirty="0"/>
          </a:p>
          <a:p>
            <a:pPr marL="0" lvl="0" indent="0" algn="l" rtl="0">
              <a:spcBef>
                <a:spcPts val="0"/>
              </a:spcBef>
              <a:spcAft>
                <a:spcPts val="0"/>
              </a:spcAft>
              <a:buNone/>
            </a:pPr>
            <a:endParaRPr dirty="0"/>
          </a:p>
        </p:txBody>
      </p:sp>
      <p:sp>
        <p:nvSpPr>
          <p:cNvPr id="131" name="Google Shape;13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898eb58e66_0_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898eb58e66_0_6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In January 2019, I began a pilot project to use keyboard navigation to test resources to see if this would be a reasonable project to pursue in full. I began doing keyboard navigation testing and trained one student employee to help. We both still had our full range of regular tasks to do, so this was done in any extra time we had. By the end of the year, we had tested just 101 resources, about 16% of our total. I concluded that this process was taking too much time. Time is our enemy here; interfaces can change over time, rendering our tests obsolete. Our resource list can change over time as we cancel or subscribe to different resources. We would need to either hire additional workers to do the testing or change our focus to collaboration, such as working with the Big10 Accessibility Project or forming smaller regional groups to work together on testing a shared collection. Then, our campus was shut down in response to the Coronavirus pandemic.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11" name="Google Shape;211;g898eb58e66_0_6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898eb58e66_3_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898eb58e66_3_1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Suddenly, we had dozens of employees and student workers who could no longer perform the tasks they were hired to do. The whole library scrambled to establish projects that could be done remotely so everyone could continue working. I realized this could be the perfect opportunity to get the staffing to finish the keyboard navigation testing project. I worked with supervisors of student employees in the Preservation department to develop a training procedure so student employees could learn how to do the testing. </a:t>
            </a:r>
          </a:p>
          <a:p>
            <a:pPr marL="0" lvl="0" indent="0" algn="l" rtl="0">
              <a:spcBef>
                <a:spcPts val="0"/>
              </a:spcBef>
              <a:spcAft>
                <a:spcPts val="0"/>
              </a:spcAft>
              <a:buNone/>
            </a:pPr>
            <a:endParaRPr dirty="0"/>
          </a:p>
        </p:txBody>
      </p:sp>
      <p:sp>
        <p:nvSpPr>
          <p:cNvPr id="219" name="Google Shape;219;g898eb58e66_3_1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898eb58e66_3_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898eb58e66_3_6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 needed the training to be remote and asynchronous since we would not be able to do in person, one on one training for each student. We also needed a way to manage the assignments and results.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So we created a training guide. It included: a webpage with a step by step guide to getting started and the testing procedure and a link to a video I had created to give background and motivation for the project. We also created a Google sheet with a list of the resources to test. The Google sheet contained the resource name and URL as well as columns for the testing date, initials of the tester, and results. After a few days of testing, I spot-checked each tester’s results and found them to be the same as I would have found. I determined that the students had quickly learned how to do the testing and were doing an excellent job. </a:t>
            </a:r>
          </a:p>
          <a:p>
            <a:pPr marL="0" lvl="0" indent="0" algn="l" rtl="0">
              <a:spcBef>
                <a:spcPts val="0"/>
              </a:spcBef>
              <a:spcAft>
                <a:spcPts val="0"/>
              </a:spcAft>
              <a:buNone/>
            </a:pPr>
            <a:endParaRPr dirty="0"/>
          </a:p>
        </p:txBody>
      </p:sp>
      <p:sp>
        <p:nvSpPr>
          <p:cNvPr id="227" name="Google Shape;227;g898eb58e66_3_6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898eb58e66_3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898eb58e66_3_3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 am amazed to report that after just nine weeks, we have tested 555 of the 650 resources, 86% of the total. We deferred testing on 94 resources and will be re-evaluating those resources over the summer if can. Deferrals were because of some kind of connection problem or the database being temporarily down, which seemed to happen more than usual in the early days of the pandemic. Or, there were language barriers or some kind of barrier to testing, like having to create a separate account.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Surprisingly, 88% of the resources passed our keyboard navigation testing.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So, 66 failed our keyboard navigation testing. This means, 66 resources are basically unusable for people with disabilities. These are the resources we will be prioritizing for improvement. </a:t>
            </a:r>
          </a:p>
        </p:txBody>
      </p:sp>
      <p:sp>
        <p:nvSpPr>
          <p:cNvPr id="236" name="Google Shape;236;g898eb58e66_3_3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898eb58e66_0_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898eb58e66_0_5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keyboard testing was the first phase of what will be a three-phase plan. We intend to create a link on our University of Washington Libraries accessibility page outlining our findings.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Now, we will enter phase two. We will create a report for each resource that briefly describes the issues we found. We will share our report with the provider or vendor and ask them to work with us to improve the accessibility of their product. We can mention our findings during the renewal process and ask about adding an accessibility improvements timeline or language to the license.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third phase will proceed if the provider vendor is receptive to us. Not all providers will have the development resources to improve their products. On the other hand, some other vendors may simply be unaware of the issues and will be eager to improve their product. Not every company has accessibility experts on their staff. We can help them by pointing out what isn’t working and what we need. Ideally we can work together on a timeline for improvements. At that time, depending on staffing and interest from the vendor, we can do a more comprehensive analysis of all accessibility issues that we can find beyond the basic keyboard accessibility. Building good working relationships is essential for this phase. </a:t>
            </a:r>
          </a:p>
          <a:p>
            <a:pPr marL="0" lvl="0" indent="0" algn="l" rtl="0">
              <a:spcBef>
                <a:spcPts val="0"/>
              </a:spcBef>
              <a:spcAft>
                <a:spcPts val="0"/>
              </a:spcAft>
              <a:buNone/>
            </a:pPr>
            <a:endParaRPr dirty="0"/>
          </a:p>
        </p:txBody>
      </p:sp>
      <p:sp>
        <p:nvSpPr>
          <p:cNvPr id="244" name="Google Shape;244;g898eb58e66_0_5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898eb58e66_3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1" name="Google Shape;251;g898eb58e66_3_4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Accessibility testing takes a long time. We had the exceptional circumstances of a pandemic to get us through phase one quickly, and obviously we can’t predict when we will have similar circumstances in the future. Phases two and three will be more complicated and will need to be done by trained staff, not student employees, interacting with vendors. So, it is very important to collaborate with other libraries. We all subscribe to many of the same resources; we shouldn’t have to each test every one of them.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Big10 is doing great work and has a lengthy list of resources they have tested. Individual libraries should probably then focus on smaller, more unique products. Finally, we can influence vendors to improve accessibility. Early in this project, I reached out to a vendor who had a major accessibility problem. They did not know about the problem, thanked me for letting them know, and they fixed it. I am optimistic that other vendors will react similarly, and realistic enough to know it won’t always go smoothly.</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But even without doing your own testing, you can work to improve accessibility. Ask vendors to give you an accessibility demo at conferences. Ask for accessibility language in your licenses. Bring up accessibility during the procurement process. The more we all talk about it, the more visibility and attention is brought to this issue, and the more motivation vendors will have to change.</a:t>
            </a:r>
          </a:p>
          <a:p>
            <a:pPr marL="0" lvl="0" indent="0" algn="l" rtl="0">
              <a:spcBef>
                <a:spcPts val="0"/>
              </a:spcBef>
              <a:spcAft>
                <a:spcPts val="0"/>
              </a:spcAft>
              <a:buNone/>
            </a:pPr>
            <a:endParaRPr dirty="0"/>
          </a:p>
        </p:txBody>
      </p:sp>
      <p:sp>
        <p:nvSpPr>
          <p:cNvPr id="252" name="Google Shape;252;g898eb58e66_3_4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898eb58e66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898eb58e66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next several slides are here to provide some resources in case you would like more specific details on the tools and methodology considered for this project. In the interest of time, I didn’t do a deep dive into the details but I have included them here. I’ve also included a link to a template you can use if you want to replicate this project. You should have access to these slides after the presentation.</a:t>
            </a:r>
          </a:p>
        </p:txBody>
      </p:sp>
      <p:sp>
        <p:nvSpPr>
          <p:cNvPr id="260" name="Google Shape;260;g898eb58e66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898eb58e66_0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g898eb58e66_0_2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move to end</a:t>
            </a:r>
            <a:endParaRPr/>
          </a:p>
        </p:txBody>
      </p:sp>
      <p:sp>
        <p:nvSpPr>
          <p:cNvPr id="276" name="Google Shape;276;g898eb58e66_0_2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898eb58e66_3_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3" name="Google Shape;283;g898eb58e66_3_1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4" name="Google Shape;284;g898eb58e66_3_1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898eb58e66_3_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1" name="Google Shape;291;g898eb58e66_3_2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Consider flipping the script; start with spoiler? How can you do this work at your institution</a:t>
            </a:r>
            <a:endParaRPr/>
          </a:p>
        </p:txBody>
      </p:sp>
      <p:sp>
        <p:nvSpPr>
          <p:cNvPr id="292" name="Google Shape;292;g898eb58e66_3_2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6f31980918_0_19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6f31980918_0_19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I am going to start the presentation by providing some context on how we were able to operationalize accessibility. Hana is going to talk about our accessibility plan, the keyboard project, and next steps. </a:t>
            </a:r>
            <a:endParaRPr dirty="0"/>
          </a:p>
        </p:txBody>
      </p:sp>
      <p:sp>
        <p:nvSpPr>
          <p:cNvPr id="138" name="Google Shape;138;g6f31980918_0_19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898eb58e66_0_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 name="Google Shape;301;g898eb58e66_0_3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move to end</a:t>
            </a:r>
            <a:endParaRPr/>
          </a:p>
        </p:txBody>
      </p:sp>
      <p:sp>
        <p:nvSpPr>
          <p:cNvPr id="302" name="Google Shape;302;g898eb58e66_0_3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88f4a8a814_0_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88f4a8a814_0_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0" name="Google Shape;310;g88f4a8a814_0_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898eb58e66_3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898eb58e66_3_5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8" name="Google Shape;268;g898eb58e66_3_5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898eb58e66_0_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7" name="Google Shape;317;g898eb58e66_0_1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I’d like to leave you with a quote. It’s important whenever doing diversity work to listen to the people most affected by these issues. This is an image of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Haben</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Girma</a:t>
            </a:r>
            <a:r>
              <a:rPr lang="en-US" sz="1800" dirty="0">
                <a:effectLst/>
                <a:latin typeface="Calibri" panose="020F0502020204030204" pitchFamily="34" charset="0"/>
                <a:ea typeface="Calibri" panose="020F0502020204030204" pitchFamily="34" charset="0"/>
                <a:cs typeface="Times New Roman" panose="02020603050405020304" pitchFamily="18" charset="0"/>
              </a:rPr>
              <a:t>. She is the first deaf blind person to graduate from Harvard Law School and is now an Accessibility and Inclusion Advocate. In her speech at WWDC 2016, she said, “Disability never holds anyone back. Disability is not something that people need to overcome. The barriers that exist are created by society, and it’s up to every single one of us to work together to remove those barriers. </a:t>
            </a:r>
            <a:r>
              <a:rPr lang="en-US" sz="1800">
                <a:effectLst/>
                <a:latin typeface="Calibri" panose="020F0502020204030204" pitchFamily="34" charset="0"/>
                <a:ea typeface="Calibri" panose="020F0502020204030204" pitchFamily="34" charset="0"/>
                <a:cs typeface="Times New Roman" panose="02020603050405020304" pitchFamily="18" charset="0"/>
              </a:rPr>
              <a:t>Helen [Keller] was successful because she was part of communities that chose to practice inclusion.” By doing this accessibility work, we have the opportunity to reduce the barriers at our institutions and allow everyone to be successful.</a:t>
            </a:r>
          </a:p>
        </p:txBody>
      </p:sp>
      <p:sp>
        <p:nvSpPr>
          <p:cNvPr id="318" name="Google Shape;318;g898eb58e66_0_1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87c36cd953_0_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7" name="Google Shape;327;g87c36cd953_0_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89825511c1_0_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89825511c1_0_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We are fortunate because there’s a strong commitment to Accessibility in the State of Washington and the University of Washington. Policies and an executive order elevate the significance of this work. </a:t>
            </a:r>
            <a:endParaRPr/>
          </a:p>
          <a:p>
            <a:pPr marL="0" lvl="0" indent="0" algn="l" rtl="0">
              <a:spcBef>
                <a:spcPts val="0"/>
              </a:spcBef>
              <a:spcAft>
                <a:spcPts val="0"/>
              </a:spcAft>
              <a:buNone/>
            </a:pPr>
            <a:r>
              <a:rPr lang="en-US"/>
              <a:t>So much so, that at the end of May the University and Microsoft announced a $2.5 million investment to launch UW CREATE a new Center for Research and Education on Accessible Technology and Experiences.</a:t>
            </a:r>
            <a:endParaRPr/>
          </a:p>
        </p:txBody>
      </p:sp>
      <p:sp>
        <p:nvSpPr>
          <p:cNvPr id="146" name="Google Shape;146;g89825511c1_0_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89825511c1_0_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89825511c1_0_3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100">
                <a:latin typeface="Arial"/>
                <a:ea typeface="Arial"/>
                <a:cs typeface="Arial"/>
                <a:sym typeface="Arial"/>
              </a:rPr>
              <a:t>For the Libraries specifically, accessibility in described in our values -- user centered and equity. </a:t>
            </a:r>
            <a:endParaRPr/>
          </a:p>
        </p:txBody>
      </p:sp>
      <p:sp>
        <p:nvSpPr>
          <p:cNvPr id="158" name="Google Shape;158;g89825511c1_0_3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89825511c1_0_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89825511c1_0_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Accessibility is also called out specific in two strategic directions and three goals in our 2018-2023 strategic plan. </a:t>
            </a:r>
            <a:endParaRPr/>
          </a:p>
        </p:txBody>
      </p:sp>
      <p:sp>
        <p:nvSpPr>
          <p:cNvPr id="167" name="Google Shape;167;g89825511c1_0_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89825511c1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89825511c1_0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Working with the Director of Collection Analysis &amp; Strategy, Corey Murata, we decided that accessibility is important and should be operationalized in the job description for the Collection Assessment Librarian. </a:t>
            </a:r>
            <a:endParaRPr/>
          </a:p>
          <a:p>
            <a:pPr marL="0" lvl="0" indent="0" algn="l" rtl="0">
              <a:spcBef>
                <a:spcPts val="0"/>
              </a:spcBef>
              <a:spcAft>
                <a:spcPts val="0"/>
              </a:spcAft>
              <a:buNone/>
            </a:pPr>
            <a:r>
              <a:rPr lang="en-US"/>
              <a:t>Hana was hired into this permanent position in September 2018. </a:t>
            </a:r>
            <a:endParaRPr/>
          </a:p>
          <a:p>
            <a:pPr marL="0" lvl="0" indent="0" algn="l" rtl="0">
              <a:spcBef>
                <a:spcPts val="0"/>
              </a:spcBef>
              <a:spcAft>
                <a:spcPts val="0"/>
              </a:spcAft>
              <a:buNone/>
            </a:pPr>
            <a:r>
              <a:rPr lang="en-US"/>
              <a:t>I’ll hand over to Hana to talk about what she’s been able to do. </a:t>
            </a:r>
            <a:endParaRPr/>
          </a:p>
        </p:txBody>
      </p:sp>
      <p:sp>
        <p:nvSpPr>
          <p:cNvPr id="176" name="Google Shape;176;g89825511c1_0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898eb58e66_3_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898eb58e66_3_7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When I was hired in this position, one of my tasks was to assess the accessibility of our subscribed third-party resources. Since it was a new position, there was not yet much direction in how to do this.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 started by looking at VPATs (Voluntary Product Accessibility Template). I quickly decided that would not be enough to ensure accessibility. A 2015 study by Laura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DeLancey</a:t>
            </a:r>
            <a:r>
              <a:rPr lang="en-US" sz="1800" dirty="0">
                <a:effectLst/>
                <a:latin typeface="Calibri" panose="020F0502020204030204" pitchFamily="34" charset="0"/>
                <a:ea typeface="Calibri" panose="020F0502020204030204" pitchFamily="34" charset="0"/>
                <a:cs typeface="Times New Roman" panose="02020603050405020304" pitchFamily="18" charset="0"/>
              </a:rPr>
              <a:t> of Western Kentucky University suggested that VPATs have a 20% rate of errors or inaccurate information. My own experience also showed that even very inaccessible resources may offer a VPAT, so simply collecting VPATs would not help. We do still collect them during the licensing process for documentation purposes.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 also decided that simply assessing for accessibility was not enough; we want to improve the accessibility of our collection. Of course, we don’t have any control over the development of the resources we subscribe to. So, we needed to find out which resources were not accessible and then work with the vendors to improve those resources. To do this, we would need to manually test each resource. </a:t>
            </a:r>
          </a:p>
          <a:p>
            <a:pPr marL="0" lvl="0" indent="0" algn="l" rtl="0">
              <a:spcBef>
                <a:spcPts val="0"/>
              </a:spcBef>
              <a:spcAft>
                <a:spcPts val="0"/>
              </a:spcAft>
              <a:buNone/>
            </a:pPr>
            <a:endParaRPr dirty="0"/>
          </a:p>
        </p:txBody>
      </p:sp>
      <p:sp>
        <p:nvSpPr>
          <p:cNvPr id="186" name="Google Shape;186;g898eb58e66_3_7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898eb58e66_0_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898eb58e66_0_4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At this point, I realized we had a lot of work to do. First of all, a thorough accessibility review is a lot of work. There is a huge range of issues to check for: from headings and page structure, color contrast, image descriptions, to keyboard support and usability. We had to consider how much staff time we had available for training and testing. We also had to consider the fact that we have 650 resources to test.</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To do the testing, we had a wide range of tools to choose from, like different browser addons that inspect HTML code, or screen readers or other assistive technology. These tools can be very difficult to become fluent in and if you don’t use them daily, you can quickly lose what you learned. In the end, we decided to do a very basic functional accessibility test using keyboard navigation. </a:t>
            </a:r>
          </a:p>
          <a:p>
            <a:pPr marL="0" lvl="0" indent="0" algn="l" rtl="0">
              <a:spcBef>
                <a:spcPts val="0"/>
              </a:spcBef>
              <a:spcAft>
                <a:spcPts val="0"/>
              </a:spcAft>
              <a:buNone/>
            </a:pPr>
            <a:endParaRPr dirty="0"/>
          </a:p>
        </p:txBody>
      </p:sp>
      <p:sp>
        <p:nvSpPr>
          <p:cNvPr id="195" name="Google Shape;195;g898eb58e66_0_4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898eb58e66_0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898eb58e66_0_3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Keyboard navigation is easy to learn and easy to use. It does not require any special software or HTML coding knowledge. Best of all, generally speaking, if a website is accessible using keyboard navigation, it will also work with various assistive technologies.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disadvantage of using only keyboard testing is that it leaves out a lot of elements that may be inaccessible. But given our limitations, it seemed the best way to quickly find the worst offenders. If the resource can’t be used with only keyboard navigation, then it certainly cannot be used with assistive technology and would be nearly useless for users with disabilities. </a:t>
            </a:r>
          </a:p>
          <a:p>
            <a:pPr marL="0" lvl="0" indent="0" algn="l" rtl="0">
              <a:spcBef>
                <a:spcPts val="0"/>
              </a:spcBef>
              <a:spcAft>
                <a:spcPts val="0"/>
              </a:spcAft>
              <a:buNone/>
            </a:pPr>
            <a:endParaRPr dirty="0"/>
          </a:p>
        </p:txBody>
      </p:sp>
      <p:sp>
        <p:nvSpPr>
          <p:cNvPr id="203" name="Google Shape;203;g898eb58e66_0_3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2"/>
              </a:buClr>
              <a:buSzPts val="4400"/>
              <a:buFont typeface="Encode Sans"/>
              <a:buNone/>
              <a:defRPr sz="4400" b="1" i="0" u="none" strike="noStrike" cap="none">
                <a:solidFill>
                  <a:schemeClr val="dk2"/>
                </a:solidFill>
                <a:latin typeface="Encode Sans"/>
                <a:ea typeface="Encode Sans"/>
                <a:cs typeface="Encode Sans"/>
                <a:sym typeface="Encode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7" name="Google Shape;17;p2"/>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2"/>
              </a:buClr>
              <a:buSzPts val="2800"/>
              <a:buFont typeface="Arial"/>
              <a:buChar char="•"/>
              <a:defRPr sz="2800" b="0" i="0" u="none" strike="noStrike" cap="none">
                <a:solidFill>
                  <a:schemeClr val="dk2"/>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2"/>
              </a:buClr>
              <a:buSzPts val="2400"/>
              <a:buFont typeface="Arial"/>
              <a:buChar char="•"/>
              <a:defRPr sz="2400" b="0" i="0" u="none" strike="noStrike" cap="none">
                <a:solidFill>
                  <a:schemeClr val="dk2"/>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2"/>
              </a:buClr>
              <a:buSzPts val="2000"/>
              <a:buFont typeface="Arial"/>
              <a:buChar char="•"/>
              <a:defRPr sz="2000" b="0" i="0" u="none" strike="noStrike" cap="none">
                <a:solidFill>
                  <a:schemeClr val="dk2"/>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
        <p:nvSpPr>
          <p:cNvPr id="18" name="Google Shape;18;p2"/>
          <p:cNvSpPr txBox="1">
            <a:spLocks noGrp="1"/>
          </p:cNvSpPr>
          <p:nvPr>
            <p:ph type="dt" idx="10"/>
          </p:nvPr>
        </p:nvSpPr>
        <p:spPr>
          <a:xfrm>
            <a:off x="838200" y="6356350"/>
            <a:ext cx="1600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400" b="0" i="0" u="none" strike="noStrike" cap="none">
                <a:solidFill>
                  <a:srgbClr val="595959"/>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19" name="Google Shape;19;p2"/>
          <p:cNvSpPr txBox="1">
            <a:spLocks noGrp="1"/>
          </p:cNvSpPr>
          <p:nvPr>
            <p:ph type="ftr" idx="11"/>
          </p:nvPr>
        </p:nvSpPr>
        <p:spPr>
          <a:xfrm>
            <a:off x="2679700" y="6356350"/>
            <a:ext cx="7162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400" b="0" i="0" u="none" strike="noStrike" cap="none">
                <a:solidFill>
                  <a:srgbClr val="595959"/>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20" name="Google Shape;20;p2"/>
          <p:cNvSpPr txBox="1">
            <a:spLocks noGrp="1"/>
          </p:cNvSpPr>
          <p:nvPr>
            <p:ph type="sldNum" idx="12"/>
          </p:nvPr>
        </p:nvSpPr>
        <p:spPr>
          <a:xfrm>
            <a:off x="10020300" y="6356350"/>
            <a:ext cx="13335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800" b="1" i="0" u="none" strike="noStrike" cap="none">
                <a:solidFill>
                  <a:srgbClr val="595959"/>
                </a:solidFill>
                <a:latin typeface="PT Sans"/>
                <a:ea typeface="PT Sans"/>
                <a:cs typeface="PT Sans"/>
                <a:sym typeface="PT Sans"/>
              </a:defRPr>
            </a:lvl1pPr>
            <a:lvl2pPr marL="0" marR="0" lvl="1" indent="0" algn="r" rtl="0">
              <a:spcBef>
                <a:spcPts val="0"/>
              </a:spcBef>
              <a:buNone/>
              <a:defRPr sz="1800" b="1" i="0" u="none" strike="noStrike" cap="none">
                <a:solidFill>
                  <a:srgbClr val="595959"/>
                </a:solidFill>
                <a:latin typeface="PT Sans"/>
                <a:ea typeface="PT Sans"/>
                <a:cs typeface="PT Sans"/>
                <a:sym typeface="PT Sans"/>
              </a:defRPr>
            </a:lvl2pPr>
            <a:lvl3pPr marL="0" marR="0" lvl="2" indent="0" algn="r" rtl="0">
              <a:spcBef>
                <a:spcPts val="0"/>
              </a:spcBef>
              <a:buNone/>
              <a:defRPr sz="1800" b="1" i="0" u="none" strike="noStrike" cap="none">
                <a:solidFill>
                  <a:srgbClr val="595959"/>
                </a:solidFill>
                <a:latin typeface="PT Sans"/>
                <a:ea typeface="PT Sans"/>
                <a:cs typeface="PT Sans"/>
                <a:sym typeface="PT Sans"/>
              </a:defRPr>
            </a:lvl3pPr>
            <a:lvl4pPr marL="0" marR="0" lvl="3" indent="0" algn="r" rtl="0">
              <a:spcBef>
                <a:spcPts val="0"/>
              </a:spcBef>
              <a:buNone/>
              <a:defRPr sz="1800" b="1" i="0" u="none" strike="noStrike" cap="none">
                <a:solidFill>
                  <a:srgbClr val="595959"/>
                </a:solidFill>
                <a:latin typeface="PT Sans"/>
                <a:ea typeface="PT Sans"/>
                <a:cs typeface="PT Sans"/>
                <a:sym typeface="PT Sans"/>
              </a:defRPr>
            </a:lvl4pPr>
            <a:lvl5pPr marL="0" marR="0" lvl="4" indent="0" algn="r" rtl="0">
              <a:spcBef>
                <a:spcPts val="0"/>
              </a:spcBef>
              <a:buNone/>
              <a:defRPr sz="1800" b="1" i="0" u="none" strike="noStrike" cap="none">
                <a:solidFill>
                  <a:srgbClr val="595959"/>
                </a:solidFill>
                <a:latin typeface="PT Sans"/>
                <a:ea typeface="PT Sans"/>
                <a:cs typeface="PT Sans"/>
                <a:sym typeface="PT Sans"/>
              </a:defRPr>
            </a:lvl5pPr>
            <a:lvl6pPr marL="0" marR="0" lvl="5" indent="0" algn="r" rtl="0">
              <a:spcBef>
                <a:spcPts val="0"/>
              </a:spcBef>
              <a:buNone/>
              <a:defRPr sz="1800" b="1" i="0" u="none" strike="noStrike" cap="none">
                <a:solidFill>
                  <a:srgbClr val="595959"/>
                </a:solidFill>
                <a:latin typeface="PT Sans"/>
                <a:ea typeface="PT Sans"/>
                <a:cs typeface="PT Sans"/>
                <a:sym typeface="PT Sans"/>
              </a:defRPr>
            </a:lvl6pPr>
            <a:lvl7pPr marL="0" marR="0" lvl="6" indent="0" algn="r" rtl="0">
              <a:spcBef>
                <a:spcPts val="0"/>
              </a:spcBef>
              <a:buNone/>
              <a:defRPr sz="1800" b="1" i="0" u="none" strike="noStrike" cap="none">
                <a:solidFill>
                  <a:srgbClr val="595959"/>
                </a:solidFill>
                <a:latin typeface="PT Sans"/>
                <a:ea typeface="PT Sans"/>
                <a:cs typeface="PT Sans"/>
                <a:sym typeface="PT Sans"/>
              </a:defRPr>
            </a:lvl7pPr>
            <a:lvl8pPr marL="0" marR="0" lvl="7" indent="0" algn="r" rtl="0">
              <a:spcBef>
                <a:spcPts val="0"/>
              </a:spcBef>
              <a:buNone/>
              <a:defRPr sz="1800" b="1" i="0" u="none" strike="noStrike" cap="none">
                <a:solidFill>
                  <a:srgbClr val="595959"/>
                </a:solidFill>
                <a:latin typeface="PT Sans"/>
                <a:ea typeface="PT Sans"/>
                <a:cs typeface="PT Sans"/>
                <a:sym typeface="PT Sans"/>
              </a:defRPr>
            </a:lvl8pPr>
            <a:lvl9pPr marL="0" marR="0" lvl="8" indent="0" algn="r" rtl="0">
              <a:spcBef>
                <a:spcPts val="0"/>
              </a:spcBef>
              <a:buNone/>
              <a:defRPr sz="1800" b="1" i="0" u="none" strike="noStrike" cap="none">
                <a:solidFill>
                  <a:srgbClr val="595959"/>
                </a:solidFill>
                <a:latin typeface="PT Sans"/>
                <a:ea typeface="PT Sans"/>
                <a:cs typeface="PT Sans"/>
                <a:sym typeface="PT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81"/>
        <p:cNvGrpSpPr/>
        <p:nvPr/>
      </p:nvGrpSpPr>
      <p:grpSpPr>
        <a:xfrm>
          <a:off x="0" y="0"/>
          <a:ext cx="0" cy="0"/>
          <a:chOff x="0" y="0"/>
          <a:chExt cx="0" cy="0"/>
        </a:xfrm>
      </p:grpSpPr>
      <p:sp>
        <p:nvSpPr>
          <p:cNvPr id="82" name="Google Shape;82;p1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lt1"/>
              </a:buClr>
              <a:buSzPts val="4400"/>
              <a:buFont typeface="Encode Sans"/>
              <a:buNone/>
              <a:defRPr sz="4400" b="1" i="0" u="none" strike="noStrike" cap="none">
                <a:solidFill>
                  <a:schemeClr val="lt1"/>
                </a:solidFill>
                <a:latin typeface="Encode Sans"/>
                <a:ea typeface="Encode Sans"/>
                <a:cs typeface="Encode Sans"/>
                <a:sym typeface="Encode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83" name="Google Shape;83;p12"/>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4" name="Google Shape;84;p12"/>
          <p:cNvSpPr txBox="1">
            <a:spLocks noGrp="1"/>
          </p:cNvSpPr>
          <p:nvPr>
            <p:ph type="dt" idx="10"/>
          </p:nvPr>
        </p:nvSpPr>
        <p:spPr>
          <a:xfrm>
            <a:off x="838200" y="6356350"/>
            <a:ext cx="1816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400" b="0" i="0" u="none" strike="noStrike" cap="none">
                <a:solidFill>
                  <a:schemeClr val="lt1"/>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5" name="Google Shape;85;p12"/>
          <p:cNvSpPr txBox="1">
            <a:spLocks noGrp="1"/>
          </p:cNvSpPr>
          <p:nvPr>
            <p:ph type="ftr" idx="11"/>
          </p:nvPr>
        </p:nvSpPr>
        <p:spPr>
          <a:xfrm>
            <a:off x="2946400" y="6356350"/>
            <a:ext cx="69723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400" b="0" i="0" u="none" strike="noStrike" cap="none">
                <a:solidFill>
                  <a:schemeClr val="lt1"/>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6" name="Google Shape;86;p12"/>
          <p:cNvSpPr txBox="1">
            <a:spLocks noGrp="1"/>
          </p:cNvSpPr>
          <p:nvPr>
            <p:ph type="sldNum" idx="12"/>
          </p:nvPr>
        </p:nvSpPr>
        <p:spPr>
          <a:xfrm>
            <a:off x="10147300" y="6356350"/>
            <a:ext cx="1206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800" b="1" i="0" u="none" strike="noStrike" cap="none">
                <a:solidFill>
                  <a:schemeClr val="lt1"/>
                </a:solidFill>
                <a:latin typeface="PT Sans"/>
                <a:ea typeface="PT Sans"/>
                <a:cs typeface="PT Sans"/>
                <a:sym typeface="PT Sans"/>
              </a:defRPr>
            </a:lvl1pPr>
            <a:lvl2pPr marL="0" marR="0" lvl="1" indent="0" algn="r" rtl="0">
              <a:spcBef>
                <a:spcPts val="0"/>
              </a:spcBef>
              <a:buNone/>
              <a:defRPr sz="1800" b="1" i="0" u="none" strike="noStrike" cap="none">
                <a:solidFill>
                  <a:schemeClr val="lt1"/>
                </a:solidFill>
                <a:latin typeface="PT Sans"/>
                <a:ea typeface="PT Sans"/>
                <a:cs typeface="PT Sans"/>
                <a:sym typeface="PT Sans"/>
              </a:defRPr>
            </a:lvl2pPr>
            <a:lvl3pPr marL="0" marR="0" lvl="2" indent="0" algn="r" rtl="0">
              <a:spcBef>
                <a:spcPts val="0"/>
              </a:spcBef>
              <a:buNone/>
              <a:defRPr sz="1800" b="1" i="0" u="none" strike="noStrike" cap="none">
                <a:solidFill>
                  <a:schemeClr val="lt1"/>
                </a:solidFill>
                <a:latin typeface="PT Sans"/>
                <a:ea typeface="PT Sans"/>
                <a:cs typeface="PT Sans"/>
                <a:sym typeface="PT Sans"/>
              </a:defRPr>
            </a:lvl3pPr>
            <a:lvl4pPr marL="0" marR="0" lvl="3" indent="0" algn="r" rtl="0">
              <a:spcBef>
                <a:spcPts val="0"/>
              </a:spcBef>
              <a:buNone/>
              <a:defRPr sz="1800" b="1" i="0" u="none" strike="noStrike" cap="none">
                <a:solidFill>
                  <a:schemeClr val="lt1"/>
                </a:solidFill>
                <a:latin typeface="PT Sans"/>
                <a:ea typeface="PT Sans"/>
                <a:cs typeface="PT Sans"/>
                <a:sym typeface="PT Sans"/>
              </a:defRPr>
            </a:lvl4pPr>
            <a:lvl5pPr marL="0" marR="0" lvl="4" indent="0" algn="r" rtl="0">
              <a:spcBef>
                <a:spcPts val="0"/>
              </a:spcBef>
              <a:buNone/>
              <a:defRPr sz="1800" b="1" i="0" u="none" strike="noStrike" cap="none">
                <a:solidFill>
                  <a:schemeClr val="lt1"/>
                </a:solidFill>
                <a:latin typeface="PT Sans"/>
                <a:ea typeface="PT Sans"/>
                <a:cs typeface="PT Sans"/>
                <a:sym typeface="PT Sans"/>
              </a:defRPr>
            </a:lvl5pPr>
            <a:lvl6pPr marL="0" marR="0" lvl="5" indent="0" algn="r" rtl="0">
              <a:spcBef>
                <a:spcPts val="0"/>
              </a:spcBef>
              <a:buNone/>
              <a:defRPr sz="1800" b="1" i="0" u="none" strike="noStrike" cap="none">
                <a:solidFill>
                  <a:schemeClr val="lt1"/>
                </a:solidFill>
                <a:latin typeface="PT Sans"/>
                <a:ea typeface="PT Sans"/>
                <a:cs typeface="PT Sans"/>
                <a:sym typeface="PT Sans"/>
              </a:defRPr>
            </a:lvl6pPr>
            <a:lvl7pPr marL="0" marR="0" lvl="6" indent="0" algn="r" rtl="0">
              <a:spcBef>
                <a:spcPts val="0"/>
              </a:spcBef>
              <a:buNone/>
              <a:defRPr sz="1800" b="1" i="0" u="none" strike="noStrike" cap="none">
                <a:solidFill>
                  <a:schemeClr val="lt1"/>
                </a:solidFill>
                <a:latin typeface="PT Sans"/>
                <a:ea typeface="PT Sans"/>
                <a:cs typeface="PT Sans"/>
                <a:sym typeface="PT Sans"/>
              </a:defRPr>
            </a:lvl7pPr>
            <a:lvl8pPr marL="0" marR="0" lvl="7" indent="0" algn="r" rtl="0">
              <a:spcBef>
                <a:spcPts val="0"/>
              </a:spcBef>
              <a:buNone/>
              <a:defRPr sz="1800" b="1" i="0" u="none" strike="noStrike" cap="none">
                <a:solidFill>
                  <a:schemeClr val="lt1"/>
                </a:solidFill>
                <a:latin typeface="PT Sans"/>
                <a:ea typeface="PT Sans"/>
                <a:cs typeface="PT Sans"/>
                <a:sym typeface="PT Sans"/>
              </a:defRPr>
            </a:lvl8pPr>
            <a:lvl9pPr marL="0" marR="0" lvl="8" indent="0" algn="r" rtl="0">
              <a:spcBef>
                <a:spcPts val="0"/>
              </a:spcBef>
              <a:buNone/>
              <a:defRPr sz="1800" b="1" i="0" u="none" strike="noStrike" cap="none">
                <a:solidFill>
                  <a:schemeClr val="lt1"/>
                </a:solidFill>
                <a:latin typeface="PT Sans"/>
                <a:ea typeface="PT Sans"/>
                <a:cs typeface="PT Sans"/>
                <a:sym typeface="PT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7"/>
        <p:cNvGrpSpPr/>
        <p:nvPr/>
      </p:nvGrpSpPr>
      <p:grpSpPr>
        <a:xfrm>
          <a:off x="0" y="0"/>
          <a:ext cx="0" cy="0"/>
          <a:chOff x="0" y="0"/>
          <a:chExt cx="0" cy="0"/>
        </a:xfrm>
      </p:grpSpPr>
      <p:sp>
        <p:nvSpPr>
          <p:cNvPr id="88" name="Google Shape;88;p13"/>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lt1"/>
              </a:buClr>
              <a:buSzPts val="6000"/>
              <a:buFont typeface="Encode Sans"/>
              <a:buNone/>
              <a:defRPr sz="6000" b="1" i="0" u="none" strike="noStrike" cap="none">
                <a:solidFill>
                  <a:schemeClr val="lt1"/>
                </a:solidFill>
                <a:latin typeface="Encode Sans"/>
                <a:ea typeface="Encode Sans"/>
                <a:cs typeface="Encode Sans"/>
                <a:sym typeface="Encode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89" name="Google Shape;89;p13"/>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Calibri"/>
                <a:ea typeface="Calibri"/>
                <a:cs typeface="Calibri"/>
                <a:sym typeface="Calibri"/>
              </a:defRPr>
            </a:lvl1pPr>
            <a:lvl2pPr marL="914400" marR="0" lvl="1" indent="-228600" algn="l" rtl="0">
              <a:lnSpc>
                <a:spcPct val="90000"/>
              </a:lnSpc>
              <a:spcBef>
                <a:spcPts val="5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50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sp>
        <p:nvSpPr>
          <p:cNvPr id="90" name="Google Shape;90;p13"/>
          <p:cNvSpPr txBox="1">
            <a:spLocks noGrp="1"/>
          </p:cNvSpPr>
          <p:nvPr>
            <p:ph type="dt" idx="10"/>
          </p:nvPr>
        </p:nvSpPr>
        <p:spPr>
          <a:xfrm>
            <a:off x="838200" y="6356350"/>
            <a:ext cx="1816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400" b="0" i="0" u="none" strike="noStrike" cap="none">
                <a:solidFill>
                  <a:schemeClr val="lt1"/>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13"/>
          <p:cNvSpPr txBox="1">
            <a:spLocks noGrp="1"/>
          </p:cNvSpPr>
          <p:nvPr>
            <p:ph type="ftr" idx="11"/>
          </p:nvPr>
        </p:nvSpPr>
        <p:spPr>
          <a:xfrm>
            <a:off x="2946400" y="6356350"/>
            <a:ext cx="69723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400" b="0" i="0" u="none" strike="noStrike" cap="none">
                <a:solidFill>
                  <a:schemeClr val="lt1"/>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2" name="Google Shape;92;p13"/>
          <p:cNvSpPr txBox="1">
            <a:spLocks noGrp="1"/>
          </p:cNvSpPr>
          <p:nvPr>
            <p:ph type="sldNum" idx="12"/>
          </p:nvPr>
        </p:nvSpPr>
        <p:spPr>
          <a:xfrm>
            <a:off x="10147300" y="6356350"/>
            <a:ext cx="1206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800" b="1" i="0" u="none" strike="noStrike" cap="none">
                <a:solidFill>
                  <a:schemeClr val="lt1"/>
                </a:solidFill>
                <a:latin typeface="PT Sans"/>
                <a:ea typeface="PT Sans"/>
                <a:cs typeface="PT Sans"/>
                <a:sym typeface="PT Sans"/>
              </a:defRPr>
            </a:lvl1pPr>
            <a:lvl2pPr marL="0" marR="0" lvl="1" indent="0" algn="r" rtl="0">
              <a:spcBef>
                <a:spcPts val="0"/>
              </a:spcBef>
              <a:buNone/>
              <a:defRPr sz="1800" b="1" i="0" u="none" strike="noStrike" cap="none">
                <a:solidFill>
                  <a:schemeClr val="lt1"/>
                </a:solidFill>
                <a:latin typeface="PT Sans"/>
                <a:ea typeface="PT Sans"/>
                <a:cs typeface="PT Sans"/>
                <a:sym typeface="PT Sans"/>
              </a:defRPr>
            </a:lvl2pPr>
            <a:lvl3pPr marL="0" marR="0" lvl="2" indent="0" algn="r" rtl="0">
              <a:spcBef>
                <a:spcPts val="0"/>
              </a:spcBef>
              <a:buNone/>
              <a:defRPr sz="1800" b="1" i="0" u="none" strike="noStrike" cap="none">
                <a:solidFill>
                  <a:schemeClr val="lt1"/>
                </a:solidFill>
                <a:latin typeface="PT Sans"/>
                <a:ea typeface="PT Sans"/>
                <a:cs typeface="PT Sans"/>
                <a:sym typeface="PT Sans"/>
              </a:defRPr>
            </a:lvl3pPr>
            <a:lvl4pPr marL="0" marR="0" lvl="3" indent="0" algn="r" rtl="0">
              <a:spcBef>
                <a:spcPts val="0"/>
              </a:spcBef>
              <a:buNone/>
              <a:defRPr sz="1800" b="1" i="0" u="none" strike="noStrike" cap="none">
                <a:solidFill>
                  <a:schemeClr val="lt1"/>
                </a:solidFill>
                <a:latin typeface="PT Sans"/>
                <a:ea typeface="PT Sans"/>
                <a:cs typeface="PT Sans"/>
                <a:sym typeface="PT Sans"/>
              </a:defRPr>
            </a:lvl4pPr>
            <a:lvl5pPr marL="0" marR="0" lvl="4" indent="0" algn="r" rtl="0">
              <a:spcBef>
                <a:spcPts val="0"/>
              </a:spcBef>
              <a:buNone/>
              <a:defRPr sz="1800" b="1" i="0" u="none" strike="noStrike" cap="none">
                <a:solidFill>
                  <a:schemeClr val="lt1"/>
                </a:solidFill>
                <a:latin typeface="PT Sans"/>
                <a:ea typeface="PT Sans"/>
                <a:cs typeface="PT Sans"/>
                <a:sym typeface="PT Sans"/>
              </a:defRPr>
            </a:lvl5pPr>
            <a:lvl6pPr marL="0" marR="0" lvl="5" indent="0" algn="r" rtl="0">
              <a:spcBef>
                <a:spcPts val="0"/>
              </a:spcBef>
              <a:buNone/>
              <a:defRPr sz="1800" b="1" i="0" u="none" strike="noStrike" cap="none">
                <a:solidFill>
                  <a:schemeClr val="lt1"/>
                </a:solidFill>
                <a:latin typeface="PT Sans"/>
                <a:ea typeface="PT Sans"/>
                <a:cs typeface="PT Sans"/>
                <a:sym typeface="PT Sans"/>
              </a:defRPr>
            </a:lvl6pPr>
            <a:lvl7pPr marL="0" marR="0" lvl="6" indent="0" algn="r" rtl="0">
              <a:spcBef>
                <a:spcPts val="0"/>
              </a:spcBef>
              <a:buNone/>
              <a:defRPr sz="1800" b="1" i="0" u="none" strike="noStrike" cap="none">
                <a:solidFill>
                  <a:schemeClr val="lt1"/>
                </a:solidFill>
                <a:latin typeface="PT Sans"/>
                <a:ea typeface="PT Sans"/>
                <a:cs typeface="PT Sans"/>
                <a:sym typeface="PT Sans"/>
              </a:defRPr>
            </a:lvl7pPr>
            <a:lvl8pPr marL="0" marR="0" lvl="7" indent="0" algn="r" rtl="0">
              <a:spcBef>
                <a:spcPts val="0"/>
              </a:spcBef>
              <a:buNone/>
              <a:defRPr sz="1800" b="1" i="0" u="none" strike="noStrike" cap="none">
                <a:solidFill>
                  <a:schemeClr val="lt1"/>
                </a:solidFill>
                <a:latin typeface="PT Sans"/>
                <a:ea typeface="PT Sans"/>
                <a:cs typeface="PT Sans"/>
                <a:sym typeface="PT Sans"/>
              </a:defRPr>
            </a:lvl8pPr>
            <a:lvl9pPr marL="0" marR="0" lvl="8" indent="0" algn="r" rtl="0">
              <a:spcBef>
                <a:spcPts val="0"/>
              </a:spcBef>
              <a:buNone/>
              <a:defRPr sz="1800" b="1" i="0" u="none" strike="noStrike" cap="none">
                <a:solidFill>
                  <a:schemeClr val="lt1"/>
                </a:solidFill>
                <a:latin typeface="PT Sans"/>
                <a:ea typeface="PT Sans"/>
                <a:cs typeface="PT Sans"/>
                <a:sym typeface="PT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93"/>
        <p:cNvGrpSpPr/>
        <p:nvPr/>
      </p:nvGrpSpPr>
      <p:grpSpPr>
        <a:xfrm>
          <a:off x="0" y="0"/>
          <a:ext cx="0" cy="0"/>
          <a:chOff x="0" y="0"/>
          <a:chExt cx="0" cy="0"/>
        </a:xfrm>
      </p:grpSpPr>
      <p:sp>
        <p:nvSpPr>
          <p:cNvPr id="94" name="Google Shape;94;p1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lt1"/>
              </a:buClr>
              <a:buSzPts val="4400"/>
              <a:buFont typeface="Encode Sans"/>
              <a:buNone/>
              <a:defRPr sz="4400" b="1" i="0" u="none" strike="noStrike" cap="none">
                <a:solidFill>
                  <a:schemeClr val="lt1"/>
                </a:solidFill>
                <a:latin typeface="Encode Sans"/>
                <a:ea typeface="Encode Sans"/>
                <a:cs typeface="Encode Sans"/>
                <a:sym typeface="Encode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95" name="Google Shape;95;p14"/>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6" name="Google Shape;96;p14"/>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7" name="Google Shape;97;p14"/>
          <p:cNvSpPr txBox="1">
            <a:spLocks noGrp="1"/>
          </p:cNvSpPr>
          <p:nvPr>
            <p:ph type="dt" idx="10"/>
          </p:nvPr>
        </p:nvSpPr>
        <p:spPr>
          <a:xfrm>
            <a:off x="838200" y="6356350"/>
            <a:ext cx="1816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400" b="0" i="0" u="none" strike="noStrike" cap="none">
                <a:solidFill>
                  <a:schemeClr val="lt1"/>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8" name="Google Shape;98;p14"/>
          <p:cNvSpPr txBox="1">
            <a:spLocks noGrp="1"/>
          </p:cNvSpPr>
          <p:nvPr>
            <p:ph type="ftr" idx="11"/>
          </p:nvPr>
        </p:nvSpPr>
        <p:spPr>
          <a:xfrm>
            <a:off x="2946400" y="6356350"/>
            <a:ext cx="69723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400" b="0" i="0" u="none" strike="noStrike" cap="none">
                <a:solidFill>
                  <a:schemeClr val="lt1"/>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9" name="Google Shape;99;p14"/>
          <p:cNvSpPr txBox="1">
            <a:spLocks noGrp="1"/>
          </p:cNvSpPr>
          <p:nvPr>
            <p:ph type="sldNum" idx="12"/>
          </p:nvPr>
        </p:nvSpPr>
        <p:spPr>
          <a:xfrm>
            <a:off x="10147300" y="6356350"/>
            <a:ext cx="1206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800" b="1" i="0" u="none" strike="noStrike" cap="none">
                <a:solidFill>
                  <a:schemeClr val="lt1"/>
                </a:solidFill>
                <a:latin typeface="PT Sans"/>
                <a:ea typeface="PT Sans"/>
                <a:cs typeface="PT Sans"/>
                <a:sym typeface="PT Sans"/>
              </a:defRPr>
            </a:lvl1pPr>
            <a:lvl2pPr marL="0" marR="0" lvl="1" indent="0" algn="r" rtl="0">
              <a:spcBef>
                <a:spcPts val="0"/>
              </a:spcBef>
              <a:buNone/>
              <a:defRPr sz="1800" b="1" i="0" u="none" strike="noStrike" cap="none">
                <a:solidFill>
                  <a:schemeClr val="lt1"/>
                </a:solidFill>
                <a:latin typeface="PT Sans"/>
                <a:ea typeface="PT Sans"/>
                <a:cs typeface="PT Sans"/>
                <a:sym typeface="PT Sans"/>
              </a:defRPr>
            </a:lvl2pPr>
            <a:lvl3pPr marL="0" marR="0" lvl="2" indent="0" algn="r" rtl="0">
              <a:spcBef>
                <a:spcPts val="0"/>
              </a:spcBef>
              <a:buNone/>
              <a:defRPr sz="1800" b="1" i="0" u="none" strike="noStrike" cap="none">
                <a:solidFill>
                  <a:schemeClr val="lt1"/>
                </a:solidFill>
                <a:latin typeface="PT Sans"/>
                <a:ea typeface="PT Sans"/>
                <a:cs typeface="PT Sans"/>
                <a:sym typeface="PT Sans"/>
              </a:defRPr>
            </a:lvl3pPr>
            <a:lvl4pPr marL="0" marR="0" lvl="3" indent="0" algn="r" rtl="0">
              <a:spcBef>
                <a:spcPts val="0"/>
              </a:spcBef>
              <a:buNone/>
              <a:defRPr sz="1800" b="1" i="0" u="none" strike="noStrike" cap="none">
                <a:solidFill>
                  <a:schemeClr val="lt1"/>
                </a:solidFill>
                <a:latin typeface="PT Sans"/>
                <a:ea typeface="PT Sans"/>
                <a:cs typeface="PT Sans"/>
                <a:sym typeface="PT Sans"/>
              </a:defRPr>
            </a:lvl4pPr>
            <a:lvl5pPr marL="0" marR="0" lvl="4" indent="0" algn="r" rtl="0">
              <a:spcBef>
                <a:spcPts val="0"/>
              </a:spcBef>
              <a:buNone/>
              <a:defRPr sz="1800" b="1" i="0" u="none" strike="noStrike" cap="none">
                <a:solidFill>
                  <a:schemeClr val="lt1"/>
                </a:solidFill>
                <a:latin typeface="PT Sans"/>
                <a:ea typeface="PT Sans"/>
                <a:cs typeface="PT Sans"/>
                <a:sym typeface="PT Sans"/>
              </a:defRPr>
            </a:lvl5pPr>
            <a:lvl6pPr marL="0" marR="0" lvl="5" indent="0" algn="r" rtl="0">
              <a:spcBef>
                <a:spcPts val="0"/>
              </a:spcBef>
              <a:buNone/>
              <a:defRPr sz="1800" b="1" i="0" u="none" strike="noStrike" cap="none">
                <a:solidFill>
                  <a:schemeClr val="lt1"/>
                </a:solidFill>
                <a:latin typeface="PT Sans"/>
                <a:ea typeface="PT Sans"/>
                <a:cs typeface="PT Sans"/>
                <a:sym typeface="PT Sans"/>
              </a:defRPr>
            </a:lvl6pPr>
            <a:lvl7pPr marL="0" marR="0" lvl="6" indent="0" algn="r" rtl="0">
              <a:spcBef>
                <a:spcPts val="0"/>
              </a:spcBef>
              <a:buNone/>
              <a:defRPr sz="1800" b="1" i="0" u="none" strike="noStrike" cap="none">
                <a:solidFill>
                  <a:schemeClr val="lt1"/>
                </a:solidFill>
                <a:latin typeface="PT Sans"/>
                <a:ea typeface="PT Sans"/>
                <a:cs typeface="PT Sans"/>
                <a:sym typeface="PT Sans"/>
              </a:defRPr>
            </a:lvl7pPr>
            <a:lvl8pPr marL="0" marR="0" lvl="7" indent="0" algn="r" rtl="0">
              <a:spcBef>
                <a:spcPts val="0"/>
              </a:spcBef>
              <a:buNone/>
              <a:defRPr sz="1800" b="1" i="0" u="none" strike="noStrike" cap="none">
                <a:solidFill>
                  <a:schemeClr val="lt1"/>
                </a:solidFill>
                <a:latin typeface="PT Sans"/>
                <a:ea typeface="PT Sans"/>
                <a:cs typeface="PT Sans"/>
                <a:sym typeface="PT Sans"/>
              </a:defRPr>
            </a:lvl8pPr>
            <a:lvl9pPr marL="0" marR="0" lvl="8" indent="0" algn="r" rtl="0">
              <a:spcBef>
                <a:spcPts val="0"/>
              </a:spcBef>
              <a:buNone/>
              <a:defRPr sz="1800" b="1" i="0" u="none" strike="noStrike" cap="none">
                <a:solidFill>
                  <a:schemeClr val="lt1"/>
                </a:solidFill>
                <a:latin typeface="PT Sans"/>
                <a:ea typeface="PT Sans"/>
                <a:cs typeface="PT Sans"/>
                <a:sym typeface="PT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00"/>
        <p:cNvGrpSpPr/>
        <p:nvPr/>
      </p:nvGrpSpPr>
      <p:grpSpPr>
        <a:xfrm>
          <a:off x="0" y="0"/>
          <a:ext cx="0" cy="0"/>
          <a:chOff x="0" y="0"/>
          <a:chExt cx="0" cy="0"/>
        </a:xfrm>
      </p:grpSpPr>
      <p:sp>
        <p:nvSpPr>
          <p:cNvPr id="101" name="Google Shape;101;p15"/>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lt1"/>
              </a:buClr>
              <a:buSzPts val="4400"/>
              <a:buFont typeface="Encode Sans"/>
              <a:buNone/>
              <a:defRPr sz="4400" b="1" i="0" u="none" strike="noStrike" cap="none">
                <a:solidFill>
                  <a:schemeClr val="lt1"/>
                </a:solidFill>
                <a:latin typeface="Encode Sans"/>
                <a:ea typeface="Encode Sans"/>
                <a:cs typeface="Encode Sans"/>
                <a:sym typeface="Encode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02" name="Google Shape;102;p15"/>
          <p:cNvSpPr txBox="1">
            <a:spLocks noGrp="1"/>
          </p:cNvSpPr>
          <p:nvPr>
            <p:ph type="body" idx="1"/>
          </p:nvPr>
        </p:nvSpPr>
        <p:spPr>
          <a:xfrm>
            <a:off x="839788" y="1681163"/>
            <a:ext cx="5157900" cy="82380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1" i="0" u="none" strike="noStrike" cap="none">
                <a:solidFill>
                  <a:schemeClr val="lt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1" i="0" u="none" strike="noStrike" cap="none">
                <a:solidFill>
                  <a:schemeClr val="lt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lt1"/>
              </a:buClr>
              <a:buSzPts val="1800"/>
              <a:buFont typeface="Arial"/>
              <a:buNone/>
              <a:defRPr sz="1800" b="1" i="0" u="none" strike="noStrike" cap="none">
                <a:solidFill>
                  <a:schemeClr val="lt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lt1"/>
              </a:buClr>
              <a:buSzPts val="1600"/>
              <a:buFont typeface="Arial"/>
              <a:buNone/>
              <a:defRPr sz="1600" b="1" i="0" u="none" strike="noStrike" cap="none">
                <a:solidFill>
                  <a:schemeClr val="lt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lt1"/>
              </a:buClr>
              <a:buSzPts val="1600"/>
              <a:buFont typeface="Arial"/>
              <a:buNone/>
              <a:defRPr sz="1600" b="1" i="0" u="none" strike="noStrike" cap="none">
                <a:solidFill>
                  <a:schemeClr val="lt1"/>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03" name="Google Shape;103;p15"/>
          <p:cNvSpPr txBox="1">
            <a:spLocks noGrp="1"/>
          </p:cNvSpPr>
          <p:nvPr>
            <p:ph type="body" idx="2"/>
          </p:nvPr>
        </p:nvSpPr>
        <p:spPr>
          <a:xfrm>
            <a:off x="839788" y="2505075"/>
            <a:ext cx="5157900" cy="3684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4" name="Google Shape;104;p15"/>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1" i="0" u="none" strike="noStrike" cap="none">
                <a:solidFill>
                  <a:schemeClr val="lt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1" i="0" u="none" strike="noStrike" cap="none">
                <a:solidFill>
                  <a:schemeClr val="lt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lt1"/>
              </a:buClr>
              <a:buSzPts val="1800"/>
              <a:buFont typeface="Arial"/>
              <a:buNone/>
              <a:defRPr sz="1800" b="1" i="0" u="none" strike="noStrike" cap="none">
                <a:solidFill>
                  <a:schemeClr val="lt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lt1"/>
              </a:buClr>
              <a:buSzPts val="1600"/>
              <a:buFont typeface="Arial"/>
              <a:buNone/>
              <a:defRPr sz="1600" b="1" i="0" u="none" strike="noStrike" cap="none">
                <a:solidFill>
                  <a:schemeClr val="lt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lt1"/>
              </a:buClr>
              <a:buSzPts val="1600"/>
              <a:buFont typeface="Arial"/>
              <a:buNone/>
              <a:defRPr sz="1600" b="1" i="0" u="none" strike="noStrike" cap="none">
                <a:solidFill>
                  <a:schemeClr val="lt1"/>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05" name="Google Shape;105;p15"/>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6" name="Google Shape;106;p15"/>
          <p:cNvSpPr txBox="1">
            <a:spLocks noGrp="1"/>
          </p:cNvSpPr>
          <p:nvPr>
            <p:ph type="dt" idx="10"/>
          </p:nvPr>
        </p:nvSpPr>
        <p:spPr>
          <a:xfrm>
            <a:off x="838200" y="6356350"/>
            <a:ext cx="1816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400" b="0" i="0" u="none" strike="noStrike" cap="none">
                <a:solidFill>
                  <a:schemeClr val="lt1"/>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7" name="Google Shape;107;p15"/>
          <p:cNvSpPr txBox="1">
            <a:spLocks noGrp="1"/>
          </p:cNvSpPr>
          <p:nvPr>
            <p:ph type="ftr" idx="11"/>
          </p:nvPr>
        </p:nvSpPr>
        <p:spPr>
          <a:xfrm>
            <a:off x="2946400" y="6356350"/>
            <a:ext cx="69723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400" b="0" i="0" u="none" strike="noStrike" cap="none">
                <a:solidFill>
                  <a:schemeClr val="lt1"/>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8" name="Google Shape;108;p15"/>
          <p:cNvSpPr txBox="1">
            <a:spLocks noGrp="1"/>
          </p:cNvSpPr>
          <p:nvPr>
            <p:ph type="sldNum" idx="12"/>
          </p:nvPr>
        </p:nvSpPr>
        <p:spPr>
          <a:xfrm>
            <a:off x="10147300" y="6356350"/>
            <a:ext cx="1206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800" b="1" i="0" u="none" strike="noStrike" cap="none">
                <a:solidFill>
                  <a:schemeClr val="lt1"/>
                </a:solidFill>
                <a:latin typeface="PT Sans"/>
                <a:ea typeface="PT Sans"/>
                <a:cs typeface="PT Sans"/>
                <a:sym typeface="PT Sans"/>
              </a:defRPr>
            </a:lvl1pPr>
            <a:lvl2pPr marL="0" marR="0" lvl="1" indent="0" algn="r" rtl="0">
              <a:spcBef>
                <a:spcPts val="0"/>
              </a:spcBef>
              <a:buNone/>
              <a:defRPr sz="1800" b="1" i="0" u="none" strike="noStrike" cap="none">
                <a:solidFill>
                  <a:schemeClr val="lt1"/>
                </a:solidFill>
                <a:latin typeface="PT Sans"/>
                <a:ea typeface="PT Sans"/>
                <a:cs typeface="PT Sans"/>
                <a:sym typeface="PT Sans"/>
              </a:defRPr>
            </a:lvl2pPr>
            <a:lvl3pPr marL="0" marR="0" lvl="2" indent="0" algn="r" rtl="0">
              <a:spcBef>
                <a:spcPts val="0"/>
              </a:spcBef>
              <a:buNone/>
              <a:defRPr sz="1800" b="1" i="0" u="none" strike="noStrike" cap="none">
                <a:solidFill>
                  <a:schemeClr val="lt1"/>
                </a:solidFill>
                <a:latin typeface="PT Sans"/>
                <a:ea typeface="PT Sans"/>
                <a:cs typeface="PT Sans"/>
                <a:sym typeface="PT Sans"/>
              </a:defRPr>
            </a:lvl3pPr>
            <a:lvl4pPr marL="0" marR="0" lvl="3" indent="0" algn="r" rtl="0">
              <a:spcBef>
                <a:spcPts val="0"/>
              </a:spcBef>
              <a:buNone/>
              <a:defRPr sz="1800" b="1" i="0" u="none" strike="noStrike" cap="none">
                <a:solidFill>
                  <a:schemeClr val="lt1"/>
                </a:solidFill>
                <a:latin typeface="PT Sans"/>
                <a:ea typeface="PT Sans"/>
                <a:cs typeface="PT Sans"/>
                <a:sym typeface="PT Sans"/>
              </a:defRPr>
            </a:lvl4pPr>
            <a:lvl5pPr marL="0" marR="0" lvl="4" indent="0" algn="r" rtl="0">
              <a:spcBef>
                <a:spcPts val="0"/>
              </a:spcBef>
              <a:buNone/>
              <a:defRPr sz="1800" b="1" i="0" u="none" strike="noStrike" cap="none">
                <a:solidFill>
                  <a:schemeClr val="lt1"/>
                </a:solidFill>
                <a:latin typeface="PT Sans"/>
                <a:ea typeface="PT Sans"/>
                <a:cs typeface="PT Sans"/>
                <a:sym typeface="PT Sans"/>
              </a:defRPr>
            </a:lvl5pPr>
            <a:lvl6pPr marL="0" marR="0" lvl="5" indent="0" algn="r" rtl="0">
              <a:spcBef>
                <a:spcPts val="0"/>
              </a:spcBef>
              <a:buNone/>
              <a:defRPr sz="1800" b="1" i="0" u="none" strike="noStrike" cap="none">
                <a:solidFill>
                  <a:schemeClr val="lt1"/>
                </a:solidFill>
                <a:latin typeface="PT Sans"/>
                <a:ea typeface="PT Sans"/>
                <a:cs typeface="PT Sans"/>
                <a:sym typeface="PT Sans"/>
              </a:defRPr>
            </a:lvl6pPr>
            <a:lvl7pPr marL="0" marR="0" lvl="6" indent="0" algn="r" rtl="0">
              <a:spcBef>
                <a:spcPts val="0"/>
              </a:spcBef>
              <a:buNone/>
              <a:defRPr sz="1800" b="1" i="0" u="none" strike="noStrike" cap="none">
                <a:solidFill>
                  <a:schemeClr val="lt1"/>
                </a:solidFill>
                <a:latin typeface="PT Sans"/>
                <a:ea typeface="PT Sans"/>
                <a:cs typeface="PT Sans"/>
                <a:sym typeface="PT Sans"/>
              </a:defRPr>
            </a:lvl7pPr>
            <a:lvl8pPr marL="0" marR="0" lvl="7" indent="0" algn="r" rtl="0">
              <a:spcBef>
                <a:spcPts val="0"/>
              </a:spcBef>
              <a:buNone/>
              <a:defRPr sz="1800" b="1" i="0" u="none" strike="noStrike" cap="none">
                <a:solidFill>
                  <a:schemeClr val="lt1"/>
                </a:solidFill>
                <a:latin typeface="PT Sans"/>
                <a:ea typeface="PT Sans"/>
                <a:cs typeface="PT Sans"/>
                <a:sym typeface="PT Sans"/>
              </a:defRPr>
            </a:lvl8pPr>
            <a:lvl9pPr marL="0" marR="0" lvl="8" indent="0" algn="r" rtl="0">
              <a:spcBef>
                <a:spcPts val="0"/>
              </a:spcBef>
              <a:buNone/>
              <a:defRPr sz="1800" b="1" i="0" u="none" strike="noStrike" cap="none">
                <a:solidFill>
                  <a:schemeClr val="lt1"/>
                </a:solidFill>
                <a:latin typeface="PT Sans"/>
                <a:ea typeface="PT Sans"/>
                <a:cs typeface="PT Sans"/>
                <a:sym typeface="PT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Comparison">
  <p:cSld name="1_Comparison">
    <p:spTree>
      <p:nvGrpSpPr>
        <p:cNvPr id="1" name="Shape 109"/>
        <p:cNvGrpSpPr/>
        <p:nvPr/>
      </p:nvGrpSpPr>
      <p:grpSpPr>
        <a:xfrm>
          <a:off x="0" y="0"/>
          <a:ext cx="0" cy="0"/>
          <a:chOff x="0" y="0"/>
          <a:chExt cx="0" cy="0"/>
        </a:xfrm>
      </p:grpSpPr>
      <p:sp>
        <p:nvSpPr>
          <p:cNvPr id="110" name="Google Shape;110;p16"/>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lt1"/>
              </a:buClr>
              <a:buSzPts val="4400"/>
              <a:buFont typeface="Encode Sans"/>
              <a:buNone/>
              <a:defRPr sz="4400" b="1" i="0" u="none" strike="noStrike" cap="none">
                <a:solidFill>
                  <a:schemeClr val="lt1"/>
                </a:solidFill>
                <a:latin typeface="Encode Sans"/>
                <a:ea typeface="Encode Sans"/>
                <a:cs typeface="Encode Sans"/>
                <a:sym typeface="Encode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11" name="Google Shape;111;p16"/>
          <p:cNvSpPr txBox="1">
            <a:spLocks noGrp="1"/>
          </p:cNvSpPr>
          <p:nvPr>
            <p:ph type="body" idx="1"/>
          </p:nvPr>
        </p:nvSpPr>
        <p:spPr>
          <a:xfrm>
            <a:off x="839788" y="1681163"/>
            <a:ext cx="3136200" cy="82380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1" i="0" u="none" strike="noStrike" cap="none">
                <a:solidFill>
                  <a:schemeClr val="lt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1" i="0" u="none" strike="noStrike" cap="none">
                <a:solidFill>
                  <a:schemeClr val="lt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lt1"/>
              </a:buClr>
              <a:buSzPts val="1800"/>
              <a:buFont typeface="Arial"/>
              <a:buNone/>
              <a:defRPr sz="1800" b="1" i="0" u="none" strike="noStrike" cap="none">
                <a:solidFill>
                  <a:schemeClr val="lt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lt1"/>
              </a:buClr>
              <a:buSzPts val="1600"/>
              <a:buFont typeface="Arial"/>
              <a:buNone/>
              <a:defRPr sz="1600" b="1" i="0" u="none" strike="noStrike" cap="none">
                <a:solidFill>
                  <a:schemeClr val="lt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lt1"/>
              </a:buClr>
              <a:buSzPts val="1600"/>
              <a:buFont typeface="Arial"/>
              <a:buNone/>
              <a:defRPr sz="1600" b="1" i="0" u="none" strike="noStrike" cap="none">
                <a:solidFill>
                  <a:schemeClr val="lt1"/>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12" name="Google Shape;112;p16"/>
          <p:cNvSpPr txBox="1">
            <a:spLocks noGrp="1"/>
          </p:cNvSpPr>
          <p:nvPr>
            <p:ph type="body" idx="2"/>
          </p:nvPr>
        </p:nvSpPr>
        <p:spPr>
          <a:xfrm>
            <a:off x="839788" y="2505075"/>
            <a:ext cx="3136200" cy="3684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3" name="Google Shape;113;p16"/>
          <p:cNvSpPr txBox="1">
            <a:spLocks noGrp="1"/>
          </p:cNvSpPr>
          <p:nvPr>
            <p:ph type="body" idx="3"/>
          </p:nvPr>
        </p:nvSpPr>
        <p:spPr>
          <a:xfrm>
            <a:off x="8178228" y="1681163"/>
            <a:ext cx="3177300" cy="82380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1" i="0" u="none" strike="noStrike" cap="none">
                <a:solidFill>
                  <a:schemeClr val="lt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1" i="0" u="none" strike="noStrike" cap="none">
                <a:solidFill>
                  <a:schemeClr val="lt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lt1"/>
              </a:buClr>
              <a:buSzPts val="1800"/>
              <a:buFont typeface="Arial"/>
              <a:buNone/>
              <a:defRPr sz="1800" b="1" i="0" u="none" strike="noStrike" cap="none">
                <a:solidFill>
                  <a:schemeClr val="lt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lt1"/>
              </a:buClr>
              <a:buSzPts val="1600"/>
              <a:buFont typeface="Arial"/>
              <a:buNone/>
              <a:defRPr sz="1600" b="1" i="0" u="none" strike="noStrike" cap="none">
                <a:solidFill>
                  <a:schemeClr val="lt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lt1"/>
              </a:buClr>
              <a:buSzPts val="1600"/>
              <a:buFont typeface="Arial"/>
              <a:buNone/>
              <a:defRPr sz="1600" b="1" i="0" u="none" strike="noStrike" cap="none">
                <a:solidFill>
                  <a:schemeClr val="lt1"/>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14" name="Google Shape;114;p16"/>
          <p:cNvSpPr txBox="1">
            <a:spLocks noGrp="1"/>
          </p:cNvSpPr>
          <p:nvPr>
            <p:ph type="body" idx="4"/>
          </p:nvPr>
        </p:nvSpPr>
        <p:spPr>
          <a:xfrm>
            <a:off x="8178228" y="2505075"/>
            <a:ext cx="3177300" cy="3684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5" name="Google Shape;115;p16"/>
          <p:cNvSpPr txBox="1">
            <a:spLocks noGrp="1"/>
          </p:cNvSpPr>
          <p:nvPr>
            <p:ph type="dt" idx="10"/>
          </p:nvPr>
        </p:nvSpPr>
        <p:spPr>
          <a:xfrm>
            <a:off x="838200" y="6356350"/>
            <a:ext cx="1816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400" b="0" i="0" u="none" strike="noStrike" cap="none">
                <a:solidFill>
                  <a:schemeClr val="lt1"/>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6" name="Google Shape;116;p16"/>
          <p:cNvSpPr txBox="1">
            <a:spLocks noGrp="1"/>
          </p:cNvSpPr>
          <p:nvPr>
            <p:ph type="ftr" idx="11"/>
          </p:nvPr>
        </p:nvSpPr>
        <p:spPr>
          <a:xfrm>
            <a:off x="2946400" y="6356350"/>
            <a:ext cx="69723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400" b="0" i="0" u="none" strike="noStrike" cap="none">
                <a:solidFill>
                  <a:schemeClr val="lt1"/>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7" name="Google Shape;117;p16"/>
          <p:cNvSpPr txBox="1">
            <a:spLocks noGrp="1"/>
          </p:cNvSpPr>
          <p:nvPr>
            <p:ph type="sldNum" idx="12"/>
          </p:nvPr>
        </p:nvSpPr>
        <p:spPr>
          <a:xfrm>
            <a:off x="10147300" y="6356350"/>
            <a:ext cx="1206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800" b="1" i="0" u="none" strike="noStrike" cap="none">
                <a:solidFill>
                  <a:schemeClr val="lt1"/>
                </a:solidFill>
                <a:latin typeface="PT Sans"/>
                <a:ea typeface="PT Sans"/>
                <a:cs typeface="PT Sans"/>
                <a:sym typeface="PT Sans"/>
              </a:defRPr>
            </a:lvl1pPr>
            <a:lvl2pPr marL="0" marR="0" lvl="1" indent="0" algn="r" rtl="0">
              <a:spcBef>
                <a:spcPts val="0"/>
              </a:spcBef>
              <a:buNone/>
              <a:defRPr sz="1800" b="1" i="0" u="none" strike="noStrike" cap="none">
                <a:solidFill>
                  <a:schemeClr val="lt1"/>
                </a:solidFill>
                <a:latin typeface="PT Sans"/>
                <a:ea typeface="PT Sans"/>
                <a:cs typeface="PT Sans"/>
                <a:sym typeface="PT Sans"/>
              </a:defRPr>
            </a:lvl2pPr>
            <a:lvl3pPr marL="0" marR="0" lvl="2" indent="0" algn="r" rtl="0">
              <a:spcBef>
                <a:spcPts val="0"/>
              </a:spcBef>
              <a:buNone/>
              <a:defRPr sz="1800" b="1" i="0" u="none" strike="noStrike" cap="none">
                <a:solidFill>
                  <a:schemeClr val="lt1"/>
                </a:solidFill>
                <a:latin typeface="PT Sans"/>
                <a:ea typeface="PT Sans"/>
                <a:cs typeface="PT Sans"/>
                <a:sym typeface="PT Sans"/>
              </a:defRPr>
            </a:lvl3pPr>
            <a:lvl4pPr marL="0" marR="0" lvl="3" indent="0" algn="r" rtl="0">
              <a:spcBef>
                <a:spcPts val="0"/>
              </a:spcBef>
              <a:buNone/>
              <a:defRPr sz="1800" b="1" i="0" u="none" strike="noStrike" cap="none">
                <a:solidFill>
                  <a:schemeClr val="lt1"/>
                </a:solidFill>
                <a:latin typeface="PT Sans"/>
                <a:ea typeface="PT Sans"/>
                <a:cs typeface="PT Sans"/>
                <a:sym typeface="PT Sans"/>
              </a:defRPr>
            </a:lvl4pPr>
            <a:lvl5pPr marL="0" marR="0" lvl="4" indent="0" algn="r" rtl="0">
              <a:spcBef>
                <a:spcPts val="0"/>
              </a:spcBef>
              <a:buNone/>
              <a:defRPr sz="1800" b="1" i="0" u="none" strike="noStrike" cap="none">
                <a:solidFill>
                  <a:schemeClr val="lt1"/>
                </a:solidFill>
                <a:latin typeface="PT Sans"/>
                <a:ea typeface="PT Sans"/>
                <a:cs typeface="PT Sans"/>
                <a:sym typeface="PT Sans"/>
              </a:defRPr>
            </a:lvl5pPr>
            <a:lvl6pPr marL="0" marR="0" lvl="5" indent="0" algn="r" rtl="0">
              <a:spcBef>
                <a:spcPts val="0"/>
              </a:spcBef>
              <a:buNone/>
              <a:defRPr sz="1800" b="1" i="0" u="none" strike="noStrike" cap="none">
                <a:solidFill>
                  <a:schemeClr val="lt1"/>
                </a:solidFill>
                <a:latin typeface="PT Sans"/>
                <a:ea typeface="PT Sans"/>
                <a:cs typeface="PT Sans"/>
                <a:sym typeface="PT Sans"/>
              </a:defRPr>
            </a:lvl6pPr>
            <a:lvl7pPr marL="0" marR="0" lvl="6" indent="0" algn="r" rtl="0">
              <a:spcBef>
                <a:spcPts val="0"/>
              </a:spcBef>
              <a:buNone/>
              <a:defRPr sz="1800" b="1" i="0" u="none" strike="noStrike" cap="none">
                <a:solidFill>
                  <a:schemeClr val="lt1"/>
                </a:solidFill>
                <a:latin typeface="PT Sans"/>
                <a:ea typeface="PT Sans"/>
                <a:cs typeface="PT Sans"/>
                <a:sym typeface="PT Sans"/>
              </a:defRPr>
            </a:lvl7pPr>
            <a:lvl8pPr marL="0" marR="0" lvl="7" indent="0" algn="r" rtl="0">
              <a:spcBef>
                <a:spcPts val="0"/>
              </a:spcBef>
              <a:buNone/>
              <a:defRPr sz="1800" b="1" i="0" u="none" strike="noStrike" cap="none">
                <a:solidFill>
                  <a:schemeClr val="lt1"/>
                </a:solidFill>
                <a:latin typeface="PT Sans"/>
                <a:ea typeface="PT Sans"/>
                <a:cs typeface="PT Sans"/>
                <a:sym typeface="PT Sans"/>
              </a:defRPr>
            </a:lvl8pPr>
            <a:lvl9pPr marL="0" marR="0" lvl="8" indent="0" algn="r" rtl="0">
              <a:spcBef>
                <a:spcPts val="0"/>
              </a:spcBef>
              <a:buNone/>
              <a:defRPr sz="1800" b="1" i="0" u="none" strike="noStrike" cap="none">
                <a:solidFill>
                  <a:schemeClr val="lt1"/>
                </a:solidFill>
                <a:latin typeface="PT Sans"/>
                <a:ea typeface="PT Sans"/>
                <a:cs typeface="PT Sans"/>
                <a:sym typeface="PT Sans"/>
              </a:defRPr>
            </a:lvl9pPr>
          </a:lstStyle>
          <a:p>
            <a:pPr marL="0" lvl="0" indent="0" algn="r" rtl="0">
              <a:spcBef>
                <a:spcPts val="0"/>
              </a:spcBef>
              <a:spcAft>
                <a:spcPts val="0"/>
              </a:spcAft>
              <a:buNone/>
            </a:pPr>
            <a:fld id="{00000000-1234-1234-1234-123412341234}" type="slidenum">
              <a:rPr lang="en-US"/>
              <a:t>‹#›</a:t>
            </a:fld>
            <a:endParaRPr/>
          </a:p>
        </p:txBody>
      </p:sp>
      <p:sp>
        <p:nvSpPr>
          <p:cNvPr id="118" name="Google Shape;118;p16"/>
          <p:cNvSpPr txBox="1">
            <a:spLocks noGrp="1"/>
          </p:cNvSpPr>
          <p:nvPr>
            <p:ph type="body" idx="5"/>
          </p:nvPr>
        </p:nvSpPr>
        <p:spPr>
          <a:xfrm>
            <a:off x="4488584" y="1690688"/>
            <a:ext cx="3177300" cy="82380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1" i="0" u="none" strike="noStrike" cap="none">
                <a:solidFill>
                  <a:schemeClr val="lt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lt1"/>
              </a:buClr>
              <a:buSzPts val="2000"/>
              <a:buFont typeface="Arial"/>
              <a:buNone/>
              <a:defRPr sz="2000" b="1" i="0" u="none" strike="noStrike" cap="none">
                <a:solidFill>
                  <a:schemeClr val="lt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lt1"/>
              </a:buClr>
              <a:buSzPts val="1800"/>
              <a:buFont typeface="Arial"/>
              <a:buNone/>
              <a:defRPr sz="1800" b="1" i="0" u="none" strike="noStrike" cap="none">
                <a:solidFill>
                  <a:schemeClr val="lt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lt1"/>
              </a:buClr>
              <a:buSzPts val="1600"/>
              <a:buFont typeface="Arial"/>
              <a:buNone/>
              <a:defRPr sz="1600" b="1" i="0" u="none" strike="noStrike" cap="none">
                <a:solidFill>
                  <a:schemeClr val="lt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lt1"/>
              </a:buClr>
              <a:buSzPts val="1600"/>
              <a:buFont typeface="Arial"/>
              <a:buNone/>
              <a:defRPr sz="1600" b="1" i="0" u="none" strike="noStrike" cap="none">
                <a:solidFill>
                  <a:schemeClr val="lt1"/>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19" name="Google Shape;119;p16"/>
          <p:cNvSpPr txBox="1">
            <a:spLocks noGrp="1"/>
          </p:cNvSpPr>
          <p:nvPr>
            <p:ph type="body" idx="6"/>
          </p:nvPr>
        </p:nvSpPr>
        <p:spPr>
          <a:xfrm>
            <a:off x="4510355" y="2515349"/>
            <a:ext cx="3155400" cy="3684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20"/>
        <p:cNvGrpSpPr/>
        <p:nvPr/>
      </p:nvGrpSpPr>
      <p:grpSpPr>
        <a:xfrm>
          <a:off x="0" y="0"/>
          <a:ext cx="0" cy="0"/>
          <a:chOff x="0" y="0"/>
          <a:chExt cx="0" cy="0"/>
        </a:xfrm>
      </p:grpSpPr>
      <p:sp>
        <p:nvSpPr>
          <p:cNvPr id="121" name="Google Shape;121;p1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lt1"/>
              </a:buClr>
              <a:buSzPts val="4400"/>
              <a:buFont typeface="Encode Sans"/>
              <a:buNone/>
              <a:defRPr sz="4400" b="1" i="0" u="none" strike="noStrike" cap="none">
                <a:solidFill>
                  <a:schemeClr val="lt1"/>
                </a:solidFill>
                <a:latin typeface="Encode Sans"/>
                <a:ea typeface="Encode Sans"/>
                <a:cs typeface="Encode Sans"/>
                <a:sym typeface="Encode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22" name="Google Shape;122;p17"/>
          <p:cNvSpPr txBox="1">
            <a:spLocks noGrp="1"/>
          </p:cNvSpPr>
          <p:nvPr>
            <p:ph type="dt" idx="10"/>
          </p:nvPr>
        </p:nvSpPr>
        <p:spPr>
          <a:xfrm>
            <a:off x="838200" y="6356350"/>
            <a:ext cx="1816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400" b="0" i="0" u="none" strike="noStrike" cap="none">
                <a:solidFill>
                  <a:schemeClr val="lt1"/>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23" name="Google Shape;123;p17"/>
          <p:cNvSpPr txBox="1">
            <a:spLocks noGrp="1"/>
          </p:cNvSpPr>
          <p:nvPr>
            <p:ph type="ftr" idx="11"/>
          </p:nvPr>
        </p:nvSpPr>
        <p:spPr>
          <a:xfrm>
            <a:off x="2946400" y="6356350"/>
            <a:ext cx="69723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400" b="0" i="0" u="none" strike="noStrike" cap="none">
                <a:solidFill>
                  <a:schemeClr val="lt1"/>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24" name="Google Shape;124;p17"/>
          <p:cNvSpPr txBox="1">
            <a:spLocks noGrp="1"/>
          </p:cNvSpPr>
          <p:nvPr>
            <p:ph type="sldNum" idx="12"/>
          </p:nvPr>
        </p:nvSpPr>
        <p:spPr>
          <a:xfrm>
            <a:off x="10147300" y="6356350"/>
            <a:ext cx="1206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800" b="1" i="0" u="none" strike="noStrike" cap="none">
                <a:solidFill>
                  <a:schemeClr val="lt1"/>
                </a:solidFill>
                <a:latin typeface="PT Sans"/>
                <a:ea typeface="PT Sans"/>
                <a:cs typeface="PT Sans"/>
                <a:sym typeface="PT Sans"/>
              </a:defRPr>
            </a:lvl1pPr>
            <a:lvl2pPr marL="0" marR="0" lvl="1" indent="0" algn="r" rtl="0">
              <a:spcBef>
                <a:spcPts val="0"/>
              </a:spcBef>
              <a:buNone/>
              <a:defRPr sz="1800" b="1" i="0" u="none" strike="noStrike" cap="none">
                <a:solidFill>
                  <a:schemeClr val="lt1"/>
                </a:solidFill>
                <a:latin typeface="PT Sans"/>
                <a:ea typeface="PT Sans"/>
                <a:cs typeface="PT Sans"/>
                <a:sym typeface="PT Sans"/>
              </a:defRPr>
            </a:lvl2pPr>
            <a:lvl3pPr marL="0" marR="0" lvl="2" indent="0" algn="r" rtl="0">
              <a:spcBef>
                <a:spcPts val="0"/>
              </a:spcBef>
              <a:buNone/>
              <a:defRPr sz="1800" b="1" i="0" u="none" strike="noStrike" cap="none">
                <a:solidFill>
                  <a:schemeClr val="lt1"/>
                </a:solidFill>
                <a:latin typeface="PT Sans"/>
                <a:ea typeface="PT Sans"/>
                <a:cs typeface="PT Sans"/>
                <a:sym typeface="PT Sans"/>
              </a:defRPr>
            </a:lvl3pPr>
            <a:lvl4pPr marL="0" marR="0" lvl="3" indent="0" algn="r" rtl="0">
              <a:spcBef>
                <a:spcPts val="0"/>
              </a:spcBef>
              <a:buNone/>
              <a:defRPr sz="1800" b="1" i="0" u="none" strike="noStrike" cap="none">
                <a:solidFill>
                  <a:schemeClr val="lt1"/>
                </a:solidFill>
                <a:latin typeface="PT Sans"/>
                <a:ea typeface="PT Sans"/>
                <a:cs typeface="PT Sans"/>
                <a:sym typeface="PT Sans"/>
              </a:defRPr>
            </a:lvl4pPr>
            <a:lvl5pPr marL="0" marR="0" lvl="4" indent="0" algn="r" rtl="0">
              <a:spcBef>
                <a:spcPts val="0"/>
              </a:spcBef>
              <a:buNone/>
              <a:defRPr sz="1800" b="1" i="0" u="none" strike="noStrike" cap="none">
                <a:solidFill>
                  <a:schemeClr val="lt1"/>
                </a:solidFill>
                <a:latin typeface="PT Sans"/>
                <a:ea typeface="PT Sans"/>
                <a:cs typeface="PT Sans"/>
                <a:sym typeface="PT Sans"/>
              </a:defRPr>
            </a:lvl5pPr>
            <a:lvl6pPr marL="0" marR="0" lvl="5" indent="0" algn="r" rtl="0">
              <a:spcBef>
                <a:spcPts val="0"/>
              </a:spcBef>
              <a:buNone/>
              <a:defRPr sz="1800" b="1" i="0" u="none" strike="noStrike" cap="none">
                <a:solidFill>
                  <a:schemeClr val="lt1"/>
                </a:solidFill>
                <a:latin typeface="PT Sans"/>
                <a:ea typeface="PT Sans"/>
                <a:cs typeface="PT Sans"/>
                <a:sym typeface="PT Sans"/>
              </a:defRPr>
            </a:lvl6pPr>
            <a:lvl7pPr marL="0" marR="0" lvl="6" indent="0" algn="r" rtl="0">
              <a:spcBef>
                <a:spcPts val="0"/>
              </a:spcBef>
              <a:buNone/>
              <a:defRPr sz="1800" b="1" i="0" u="none" strike="noStrike" cap="none">
                <a:solidFill>
                  <a:schemeClr val="lt1"/>
                </a:solidFill>
                <a:latin typeface="PT Sans"/>
                <a:ea typeface="PT Sans"/>
                <a:cs typeface="PT Sans"/>
                <a:sym typeface="PT Sans"/>
              </a:defRPr>
            </a:lvl7pPr>
            <a:lvl8pPr marL="0" marR="0" lvl="7" indent="0" algn="r" rtl="0">
              <a:spcBef>
                <a:spcPts val="0"/>
              </a:spcBef>
              <a:buNone/>
              <a:defRPr sz="1800" b="1" i="0" u="none" strike="noStrike" cap="none">
                <a:solidFill>
                  <a:schemeClr val="lt1"/>
                </a:solidFill>
                <a:latin typeface="PT Sans"/>
                <a:ea typeface="PT Sans"/>
                <a:cs typeface="PT Sans"/>
                <a:sym typeface="PT Sans"/>
              </a:defRPr>
            </a:lvl8pPr>
            <a:lvl9pPr marL="0" marR="0" lvl="8" indent="0" algn="r" rtl="0">
              <a:spcBef>
                <a:spcPts val="0"/>
              </a:spcBef>
              <a:buNone/>
              <a:defRPr sz="1800" b="1" i="0" u="none" strike="noStrike" cap="none">
                <a:solidFill>
                  <a:schemeClr val="lt1"/>
                </a:solidFill>
                <a:latin typeface="PT Sans"/>
                <a:ea typeface="PT Sans"/>
                <a:cs typeface="PT Sans"/>
                <a:sym typeface="PT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5"/>
        <p:cNvGrpSpPr/>
        <p:nvPr/>
      </p:nvGrpSpPr>
      <p:grpSpPr>
        <a:xfrm>
          <a:off x="0" y="0"/>
          <a:ext cx="0" cy="0"/>
          <a:chOff x="0" y="0"/>
          <a:chExt cx="0" cy="0"/>
        </a:xfrm>
      </p:grpSpPr>
      <p:sp>
        <p:nvSpPr>
          <p:cNvPr id="126" name="Google Shape;126;p18"/>
          <p:cNvSpPr txBox="1">
            <a:spLocks noGrp="1"/>
          </p:cNvSpPr>
          <p:nvPr>
            <p:ph type="dt" idx="10"/>
          </p:nvPr>
        </p:nvSpPr>
        <p:spPr>
          <a:xfrm>
            <a:off x="838200" y="6356350"/>
            <a:ext cx="1816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400" b="0" i="0" u="none" strike="noStrike" cap="none">
                <a:solidFill>
                  <a:schemeClr val="lt1"/>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27" name="Google Shape;127;p18"/>
          <p:cNvSpPr txBox="1">
            <a:spLocks noGrp="1"/>
          </p:cNvSpPr>
          <p:nvPr>
            <p:ph type="ftr" idx="11"/>
          </p:nvPr>
        </p:nvSpPr>
        <p:spPr>
          <a:xfrm>
            <a:off x="2946400" y="6356350"/>
            <a:ext cx="69723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400" b="0" i="0" u="none" strike="noStrike" cap="none">
                <a:solidFill>
                  <a:schemeClr val="lt1"/>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28" name="Google Shape;128;p18"/>
          <p:cNvSpPr txBox="1">
            <a:spLocks noGrp="1"/>
          </p:cNvSpPr>
          <p:nvPr>
            <p:ph type="sldNum" idx="12"/>
          </p:nvPr>
        </p:nvSpPr>
        <p:spPr>
          <a:xfrm>
            <a:off x="10147300" y="6356350"/>
            <a:ext cx="1206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800" b="1" i="0" u="none" strike="noStrike" cap="none">
                <a:solidFill>
                  <a:schemeClr val="lt1"/>
                </a:solidFill>
                <a:latin typeface="PT Sans"/>
                <a:ea typeface="PT Sans"/>
                <a:cs typeface="PT Sans"/>
                <a:sym typeface="PT Sans"/>
              </a:defRPr>
            </a:lvl1pPr>
            <a:lvl2pPr marL="0" marR="0" lvl="1" indent="0" algn="r" rtl="0">
              <a:spcBef>
                <a:spcPts val="0"/>
              </a:spcBef>
              <a:buNone/>
              <a:defRPr sz="1800" b="1" i="0" u="none" strike="noStrike" cap="none">
                <a:solidFill>
                  <a:schemeClr val="lt1"/>
                </a:solidFill>
                <a:latin typeface="PT Sans"/>
                <a:ea typeface="PT Sans"/>
                <a:cs typeface="PT Sans"/>
                <a:sym typeface="PT Sans"/>
              </a:defRPr>
            </a:lvl2pPr>
            <a:lvl3pPr marL="0" marR="0" lvl="2" indent="0" algn="r" rtl="0">
              <a:spcBef>
                <a:spcPts val="0"/>
              </a:spcBef>
              <a:buNone/>
              <a:defRPr sz="1800" b="1" i="0" u="none" strike="noStrike" cap="none">
                <a:solidFill>
                  <a:schemeClr val="lt1"/>
                </a:solidFill>
                <a:latin typeface="PT Sans"/>
                <a:ea typeface="PT Sans"/>
                <a:cs typeface="PT Sans"/>
                <a:sym typeface="PT Sans"/>
              </a:defRPr>
            </a:lvl3pPr>
            <a:lvl4pPr marL="0" marR="0" lvl="3" indent="0" algn="r" rtl="0">
              <a:spcBef>
                <a:spcPts val="0"/>
              </a:spcBef>
              <a:buNone/>
              <a:defRPr sz="1800" b="1" i="0" u="none" strike="noStrike" cap="none">
                <a:solidFill>
                  <a:schemeClr val="lt1"/>
                </a:solidFill>
                <a:latin typeface="PT Sans"/>
                <a:ea typeface="PT Sans"/>
                <a:cs typeface="PT Sans"/>
                <a:sym typeface="PT Sans"/>
              </a:defRPr>
            </a:lvl4pPr>
            <a:lvl5pPr marL="0" marR="0" lvl="4" indent="0" algn="r" rtl="0">
              <a:spcBef>
                <a:spcPts val="0"/>
              </a:spcBef>
              <a:buNone/>
              <a:defRPr sz="1800" b="1" i="0" u="none" strike="noStrike" cap="none">
                <a:solidFill>
                  <a:schemeClr val="lt1"/>
                </a:solidFill>
                <a:latin typeface="PT Sans"/>
                <a:ea typeface="PT Sans"/>
                <a:cs typeface="PT Sans"/>
                <a:sym typeface="PT Sans"/>
              </a:defRPr>
            </a:lvl5pPr>
            <a:lvl6pPr marL="0" marR="0" lvl="5" indent="0" algn="r" rtl="0">
              <a:spcBef>
                <a:spcPts val="0"/>
              </a:spcBef>
              <a:buNone/>
              <a:defRPr sz="1800" b="1" i="0" u="none" strike="noStrike" cap="none">
                <a:solidFill>
                  <a:schemeClr val="lt1"/>
                </a:solidFill>
                <a:latin typeface="PT Sans"/>
                <a:ea typeface="PT Sans"/>
                <a:cs typeface="PT Sans"/>
                <a:sym typeface="PT Sans"/>
              </a:defRPr>
            </a:lvl6pPr>
            <a:lvl7pPr marL="0" marR="0" lvl="6" indent="0" algn="r" rtl="0">
              <a:spcBef>
                <a:spcPts val="0"/>
              </a:spcBef>
              <a:buNone/>
              <a:defRPr sz="1800" b="1" i="0" u="none" strike="noStrike" cap="none">
                <a:solidFill>
                  <a:schemeClr val="lt1"/>
                </a:solidFill>
                <a:latin typeface="PT Sans"/>
                <a:ea typeface="PT Sans"/>
                <a:cs typeface="PT Sans"/>
                <a:sym typeface="PT Sans"/>
              </a:defRPr>
            </a:lvl7pPr>
            <a:lvl8pPr marL="0" marR="0" lvl="7" indent="0" algn="r" rtl="0">
              <a:spcBef>
                <a:spcPts val="0"/>
              </a:spcBef>
              <a:buNone/>
              <a:defRPr sz="1800" b="1" i="0" u="none" strike="noStrike" cap="none">
                <a:solidFill>
                  <a:schemeClr val="lt1"/>
                </a:solidFill>
                <a:latin typeface="PT Sans"/>
                <a:ea typeface="PT Sans"/>
                <a:cs typeface="PT Sans"/>
                <a:sym typeface="PT Sans"/>
              </a:defRPr>
            </a:lvl8pPr>
            <a:lvl9pPr marL="0" marR="0" lvl="8" indent="0" algn="r" rtl="0">
              <a:spcBef>
                <a:spcPts val="0"/>
              </a:spcBef>
              <a:buNone/>
              <a:defRPr sz="1800" b="1" i="0" u="none" strike="noStrike" cap="none">
                <a:solidFill>
                  <a:schemeClr val="lt1"/>
                </a:solidFill>
                <a:latin typeface="PT Sans"/>
                <a:ea typeface="PT Sans"/>
                <a:cs typeface="PT Sans"/>
                <a:sym typeface="PT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1"/>
        <p:cNvGrpSpPr/>
        <p:nvPr/>
      </p:nvGrpSpPr>
      <p:grpSpPr>
        <a:xfrm>
          <a:off x="0" y="0"/>
          <a:ext cx="0" cy="0"/>
          <a:chOff x="0" y="0"/>
          <a:chExt cx="0" cy="0"/>
        </a:xfrm>
      </p:grpSpPr>
      <p:sp>
        <p:nvSpPr>
          <p:cNvPr id="22" name="Google Shape;22;p3"/>
          <p:cNvSpPr txBox="1">
            <a:spLocks noGrp="1"/>
          </p:cNvSpPr>
          <p:nvPr>
            <p:ph type="ctrTitle"/>
          </p:nvPr>
        </p:nvSpPr>
        <p:spPr>
          <a:xfrm>
            <a:off x="1524000" y="1122363"/>
            <a:ext cx="9144000" cy="206040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2"/>
              </a:buClr>
              <a:buSzPts val="6000"/>
              <a:buFont typeface="Encode Sans"/>
              <a:buNone/>
              <a:defRPr sz="6000" b="1" i="0" u="none" strike="noStrike" cap="none">
                <a:solidFill>
                  <a:schemeClr val="dk2"/>
                </a:solidFill>
                <a:latin typeface="Encode Sans"/>
                <a:ea typeface="Encode Sans"/>
                <a:cs typeface="Encode Sans"/>
                <a:sym typeface="Encode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23" name="Google Shape;23;p3"/>
          <p:cNvSpPr txBox="1">
            <a:spLocks noGrp="1"/>
          </p:cNvSpPr>
          <p:nvPr>
            <p:ph type="subTitle" idx="1"/>
          </p:nvPr>
        </p:nvSpPr>
        <p:spPr>
          <a:xfrm>
            <a:off x="1524000" y="3602038"/>
            <a:ext cx="9144000" cy="12816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2"/>
              </a:buClr>
              <a:buSzPts val="2400"/>
              <a:buFont typeface="Arial"/>
              <a:buNone/>
              <a:defRPr sz="2400" b="0" i="0" u="none" strike="noStrike" cap="none">
                <a:solidFill>
                  <a:schemeClr val="dk2"/>
                </a:solidFill>
                <a:latin typeface="Calibri"/>
                <a:ea typeface="Calibri"/>
                <a:cs typeface="Calibri"/>
                <a:sym typeface="Calibri"/>
              </a:defRPr>
            </a:lvl1pPr>
            <a:lvl2pPr marR="0" lvl="1" algn="ctr" rtl="0">
              <a:lnSpc>
                <a:spcPct val="90000"/>
              </a:lnSpc>
              <a:spcBef>
                <a:spcPts val="500"/>
              </a:spcBef>
              <a:spcAft>
                <a:spcPts val="0"/>
              </a:spcAft>
              <a:buClr>
                <a:schemeClr val="dk2"/>
              </a:buClr>
              <a:buSzPts val="2000"/>
              <a:buFont typeface="Arial"/>
              <a:buNone/>
              <a:defRPr sz="2000" b="0" i="0" u="none" strike="noStrike" cap="none">
                <a:solidFill>
                  <a:schemeClr val="dk2"/>
                </a:solidFill>
                <a:latin typeface="Calibri"/>
                <a:ea typeface="Calibri"/>
                <a:cs typeface="Calibri"/>
                <a:sym typeface="Calibri"/>
              </a:defRPr>
            </a:lvl2pPr>
            <a:lvl3pPr marR="0" lvl="2" algn="ctr" rtl="0">
              <a:lnSpc>
                <a:spcPct val="90000"/>
              </a:lnSpc>
              <a:spcBef>
                <a:spcPts val="500"/>
              </a:spcBef>
              <a:spcAft>
                <a:spcPts val="0"/>
              </a:spcAft>
              <a:buClr>
                <a:schemeClr val="dk2"/>
              </a:buClr>
              <a:buSzPts val="1800"/>
              <a:buFont typeface="Arial"/>
              <a:buNone/>
              <a:defRPr sz="1800" b="0" i="0" u="none" strike="noStrike" cap="none">
                <a:solidFill>
                  <a:schemeClr val="dk2"/>
                </a:solidFill>
                <a:latin typeface="Calibri"/>
                <a:ea typeface="Calibri"/>
                <a:cs typeface="Calibri"/>
                <a:sym typeface="Calibri"/>
              </a:defRPr>
            </a:lvl3pPr>
            <a:lvl4pPr marR="0" lvl="3" algn="ctr" rtl="0">
              <a:lnSpc>
                <a:spcPct val="90000"/>
              </a:lnSpc>
              <a:spcBef>
                <a:spcPts val="500"/>
              </a:spcBef>
              <a:spcAft>
                <a:spcPts val="0"/>
              </a:spcAft>
              <a:buClr>
                <a:schemeClr val="dk2"/>
              </a:buClr>
              <a:buSzPts val="1600"/>
              <a:buFont typeface="Arial"/>
              <a:buNone/>
              <a:defRPr sz="1600" b="0" i="0" u="none" strike="noStrike" cap="none">
                <a:solidFill>
                  <a:schemeClr val="dk2"/>
                </a:solidFill>
                <a:latin typeface="Calibri"/>
                <a:ea typeface="Calibri"/>
                <a:cs typeface="Calibri"/>
                <a:sym typeface="Calibri"/>
              </a:defRPr>
            </a:lvl4pPr>
            <a:lvl5pPr marR="0" lvl="4" algn="ctr" rtl="0">
              <a:lnSpc>
                <a:spcPct val="90000"/>
              </a:lnSpc>
              <a:spcBef>
                <a:spcPts val="500"/>
              </a:spcBef>
              <a:spcAft>
                <a:spcPts val="0"/>
              </a:spcAft>
              <a:buClr>
                <a:schemeClr val="dk2"/>
              </a:buClr>
              <a:buSzPts val="1600"/>
              <a:buFont typeface="Arial"/>
              <a:buNone/>
              <a:defRPr sz="1600" b="0" i="0" u="none" strike="noStrike" cap="none">
                <a:solidFill>
                  <a:schemeClr val="dk2"/>
                </a:solidFill>
                <a:latin typeface="Calibri"/>
                <a:ea typeface="Calibri"/>
                <a:cs typeface="Calibri"/>
                <a:sym typeface="Calibri"/>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Open Sans"/>
                <a:ea typeface="Open Sans"/>
                <a:cs typeface="Open Sans"/>
                <a:sym typeface="Open Sans"/>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Open Sans"/>
                <a:ea typeface="Open Sans"/>
                <a:cs typeface="Open Sans"/>
                <a:sym typeface="Open Sans"/>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Open Sans"/>
                <a:ea typeface="Open Sans"/>
                <a:cs typeface="Open Sans"/>
                <a:sym typeface="Open Sans"/>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Open Sans"/>
                <a:ea typeface="Open Sans"/>
                <a:cs typeface="Open Sans"/>
                <a:sym typeface="Open Sans"/>
              </a:defRPr>
            </a:lvl9pPr>
          </a:lstStyle>
          <a:p>
            <a:endParaRPr/>
          </a:p>
        </p:txBody>
      </p:sp>
      <p:pic>
        <p:nvPicPr>
          <p:cNvPr id="24" name="Google Shape;24;p3" title="horizontal graphic element"/>
          <p:cNvPicPr preferRelativeResize="0"/>
          <p:nvPr/>
        </p:nvPicPr>
        <p:blipFill rotWithShape="1">
          <a:blip r:embed="rId2">
            <a:alphaModFix/>
          </a:blip>
          <a:srcRect/>
          <a:stretch/>
        </p:blipFill>
        <p:spPr>
          <a:xfrm>
            <a:off x="1523999" y="3319308"/>
            <a:ext cx="2206570" cy="146292"/>
          </a:xfrm>
          <a:prstGeom prst="rect">
            <a:avLst/>
          </a:prstGeom>
          <a:noFill/>
          <a:ln>
            <a:noFill/>
          </a:ln>
        </p:spPr>
      </p:pic>
      <p:pic>
        <p:nvPicPr>
          <p:cNvPr id="25" name="Google Shape;25;p3" descr="W logo" title="W logo"/>
          <p:cNvPicPr preferRelativeResize="0"/>
          <p:nvPr/>
        </p:nvPicPr>
        <p:blipFill rotWithShape="1">
          <a:blip r:embed="rId3">
            <a:alphaModFix/>
          </a:blip>
          <a:srcRect/>
          <a:stretch/>
        </p:blipFill>
        <p:spPr>
          <a:xfrm>
            <a:off x="10372819" y="5229290"/>
            <a:ext cx="1857280" cy="1250569"/>
          </a:xfrm>
          <a:prstGeom prst="rect">
            <a:avLst/>
          </a:prstGeom>
          <a:noFill/>
          <a:ln>
            <a:noFill/>
          </a:ln>
        </p:spPr>
      </p:pic>
      <p:pic>
        <p:nvPicPr>
          <p:cNvPr id="26" name="Google Shape;26;p3" descr="University Libraries"/>
          <p:cNvPicPr preferRelativeResize="0"/>
          <p:nvPr/>
        </p:nvPicPr>
        <p:blipFill rotWithShape="1">
          <a:blip r:embed="rId4">
            <a:alphaModFix/>
          </a:blip>
          <a:srcRect/>
          <a:stretch/>
        </p:blipFill>
        <p:spPr>
          <a:xfrm>
            <a:off x="1315205" y="6180352"/>
            <a:ext cx="4404086" cy="407314"/>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2"/>
              </a:buClr>
              <a:buSzPts val="6000"/>
              <a:buFont typeface="Encode Sans"/>
              <a:buNone/>
              <a:defRPr sz="6000" b="1" i="0" u="none" strike="noStrike" cap="none">
                <a:solidFill>
                  <a:schemeClr val="dk2"/>
                </a:solidFill>
                <a:latin typeface="Encode Sans"/>
                <a:ea typeface="Encode Sans"/>
                <a:cs typeface="Encode Sans"/>
                <a:sym typeface="Encode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29" name="Google Shape;29;p4"/>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2"/>
              </a:buClr>
              <a:buSzPts val="2400"/>
              <a:buFont typeface="Arial"/>
              <a:buNone/>
              <a:defRPr sz="2400" b="0" i="0" u="none" strike="noStrike" cap="none">
                <a:solidFill>
                  <a:schemeClr val="dk2"/>
                </a:solidFill>
                <a:latin typeface="Calibri"/>
                <a:ea typeface="Calibri"/>
                <a:cs typeface="Calibri"/>
                <a:sym typeface="Calibri"/>
              </a:defRPr>
            </a:lvl1pPr>
            <a:lvl2pPr marL="914400" marR="0" lvl="1" indent="-228600" algn="l" rtl="0">
              <a:lnSpc>
                <a:spcPct val="90000"/>
              </a:lnSpc>
              <a:spcBef>
                <a:spcPts val="5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50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Open Sans"/>
                <a:ea typeface="Open Sans"/>
                <a:cs typeface="Open Sans"/>
                <a:sym typeface="Open Sans"/>
              </a:defRPr>
            </a:lvl6pPr>
            <a:lvl7pPr marL="3200400" marR="0" lvl="6"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Open Sans"/>
                <a:ea typeface="Open Sans"/>
                <a:cs typeface="Open Sans"/>
                <a:sym typeface="Open Sans"/>
              </a:defRPr>
            </a:lvl7pPr>
            <a:lvl8pPr marL="3657600" marR="0" lvl="7"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Open Sans"/>
                <a:ea typeface="Open Sans"/>
                <a:cs typeface="Open Sans"/>
                <a:sym typeface="Open Sans"/>
              </a:defRPr>
            </a:lvl8pPr>
            <a:lvl9pPr marL="4114800" marR="0" lvl="8"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Open Sans"/>
                <a:ea typeface="Open Sans"/>
                <a:cs typeface="Open Sans"/>
                <a:sym typeface="Open Sans"/>
              </a:defRPr>
            </a:lvl9pPr>
          </a:lstStyle>
          <a:p>
            <a:endParaRPr/>
          </a:p>
        </p:txBody>
      </p:sp>
      <p:sp>
        <p:nvSpPr>
          <p:cNvPr id="30" name="Google Shape;30;p4"/>
          <p:cNvSpPr txBox="1">
            <a:spLocks noGrp="1"/>
          </p:cNvSpPr>
          <p:nvPr>
            <p:ph type="dt" idx="10"/>
          </p:nvPr>
        </p:nvSpPr>
        <p:spPr>
          <a:xfrm>
            <a:off x="838200" y="6356350"/>
            <a:ext cx="1600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400" b="0" i="0" u="none" strike="noStrike" cap="none">
                <a:solidFill>
                  <a:srgbClr val="595959"/>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31" name="Google Shape;31;p4"/>
          <p:cNvSpPr txBox="1">
            <a:spLocks noGrp="1"/>
          </p:cNvSpPr>
          <p:nvPr>
            <p:ph type="ftr" idx="11"/>
          </p:nvPr>
        </p:nvSpPr>
        <p:spPr>
          <a:xfrm>
            <a:off x="2679700" y="6356350"/>
            <a:ext cx="7162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400" b="0" i="0" u="none" strike="noStrike" cap="none">
                <a:solidFill>
                  <a:srgbClr val="595959"/>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32" name="Google Shape;32;p4"/>
          <p:cNvSpPr txBox="1">
            <a:spLocks noGrp="1"/>
          </p:cNvSpPr>
          <p:nvPr>
            <p:ph type="sldNum" idx="12"/>
          </p:nvPr>
        </p:nvSpPr>
        <p:spPr>
          <a:xfrm>
            <a:off x="10020300" y="6356350"/>
            <a:ext cx="13335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800" b="1" i="0" u="none" strike="noStrike" cap="none">
                <a:solidFill>
                  <a:srgbClr val="595959"/>
                </a:solidFill>
                <a:latin typeface="PT Sans"/>
                <a:ea typeface="PT Sans"/>
                <a:cs typeface="PT Sans"/>
                <a:sym typeface="PT Sans"/>
              </a:defRPr>
            </a:lvl1pPr>
            <a:lvl2pPr marL="0" marR="0" lvl="1" indent="0" algn="r" rtl="0">
              <a:spcBef>
                <a:spcPts val="0"/>
              </a:spcBef>
              <a:buNone/>
              <a:defRPr sz="1800" b="1" i="0" u="none" strike="noStrike" cap="none">
                <a:solidFill>
                  <a:srgbClr val="595959"/>
                </a:solidFill>
                <a:latin typeface="PT Sans"/>
                <a:ea typeface="PT Sans"/>
                <a:cs typeface="PT Sans"/>
                <a:sym typeface="PT Sans"/>
              </a:defRPr>
            </a:lvl2pPr>
            <a:lvl3pPr marL="0" marR="0" lvl="2" indent="0" algn="r" rtl="0">
              <a:spcBef>
                <a:spcPts val="0"/>
              </a:spcBef>
              <a:buNone/>
              <a:defRPr sz="1800" b="1" i="0" u="none" strike="noStrike" cap="none">
                <a:solidFill>
                  <a:srgbClr val="595959"/>
                </a:solidFill>
                <a:latin typeface="PT Sans"/>
                <a:ea typeface="PT Sans"/>
                <a:cs typeface="PT Sans"/>
                <a:sym typeface="PT Sans"/>
              </a:defRPr>
            </a:lvl3pPr>
            <a:lvl4pPr marL="0" marR="0" lvl="3" indent="0" algn="r" rtl="0">
              <a:spcBef>
                <a:spcPts val="0"/>
              </a:spcBef>
              <a:buNone/>
              <a:defRPr sz="1800" b="1" i="0" u="none" strike="noStrike" cap="none">
                <a:solidFill>
                  <a:srgbClr val="595959"/>
                </a:solidFill>
                <a:latin typeface="PT Sans"/>
                <a:ea typeface="PT Sans"/>
                <a:cs typeface="PT Sans"/>
                <a:sym typeface="PT Sans"/>
              </a:defRPr>
            </a:lvl4pPr>
            <a:lvl5pPr marL="0" marR="0" lvl="4" indent="0" algn="r" rtl="0">
              <a:spcBef>
                <a:spcPts val="0"/>
              </a:spcBef>
              <a:buNone/>
              <a:defRPr sz="1800" b="1" i="0" u="none" strike="noStrike" cap="none">
                <a:solidFill>
                  <a:srgbClr val="595959"/>
                </a:solidFill>
                <a:latin typeface="PT Sans"/>
                <a:ea typeface="PT Sans"/>
                <a:cs typeface="PT Sans"/>
                <a:sym typeface="PT Sans"/>
              </a:defRPr>
            </a:lvl5pPr>
            <a:lvl6pPr marL="0" marR="0" lvl="5" indent="0" algn="r" rtl="0">
              <a:spcBef>
                <a:spcPts val="0"/>
              </a:spcBef>
              <a:buNone/>
              <a:defRPr sz="1800" b="1" i="0" u="none" strike="noStrike" cap="none">
                <a:solidFill>
                  <a:srgbClr val="595959"/>
                </a:solidFill>
                <a:latin typeface="PT Sans"/>
                <a:ea typeface="PT Sans"/>
                <a:cs typeface="PT Sans"/>
                <a:sym typeface="PT Sans"/>
              </a:defRPr>
            </a:lvl6pPr>
            <a:lvl7pPr marL="0" marR="0" lvl="6" indent="0" algn="r" rtl="0">
              <a:spcBef>
                <a:spcPts val="0"/>
              </a:spcBef>
              <a:buNone/>
              <a:defRPr sz="1800" b="1" i="0" u="none" strike="noStrike" cap="none">
                <a:solidFill>
                  <a:srgbClr val="595959"/>
                </a:solidFill>
                <a:latin typeface="PT Sans"/>
                <a:ea typeface="PT Sans"/>
                <a:cs typeface="PT Sans"/>
                <a:sym typeface="PT Sans"/>
              </a:defRPr>
            </a:lvl7pPr>
            <a:lvl8pPr marL="0" marR="0" lvl="7" indent="0" algn="r" rtl="0">
              <a:spcBef>
                <a:spcPts val="0"/>
              </a:spcBef>
              <a:buNone/>
              <a:defRPr sz="1800" b="1" i="0" u="none" strike="noStrike" cap="none">
                <a:solidFill>
                  <a:srgbClr val="595959"/>
                </a:solidFill>
                <a:latin typeface="PT Sans"/>
                <a:ea typeface="PT Sans"/>
                <a:cs typeface="PT Sans"/>
                <a:sym typeface="PT Sans"/>
              </a:defRPr>
            </a:lvl8pPr>
            <a:lvl9pPr marL="0" marR="0" lvl="8" indent="0" algn="r" rtl="0">
              <a:spcBef>
                <a:spcPts val="0"/>
              </a:spcBef>
              <a:buNone/>
              <a:defRPr sz="1800" b="1" i="0" u="none" strike="noStrike" cap="none">
                <a:solidFill>
                  <a:srgbClr val="595959"/>
                </a:solidFill>
                <a:latin typeface="PT Sans"/>
                <a:ea typeface="PT Sans"/>
                <a:cs typeface="PT Sans"/>
                <a:sym typeface="PT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2"/>
              </a:buClr>
              <a:buSzPts val="4400"/>
              <a:buFont typeface="Encode Sans"/>
              <a:buNone/>
              <a:defRPr sz="4400" b="1" i="0" u="none" strike="noStrike" cap="none">
                <a:solidFill>
                  <a:schemeClr val="dk2"/>
                </a:solidFill>
                <a:latin typeface="Encode Sans"/>
                <a:ea typeface="Encode Sans"/>
                <a:cs typeface="Encode Sans"/>
                <a:sym typeface="Encode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35" name="Google Shape;35;p5"/>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2"/>
              </a:buClr>
              <a:buSzPts val="2800"/>
              <a:buFont typeface="Arial"/>
              <a:buChar char="•"/>
              <a:defRPr sz="2800" b="0" i="0" u="none" strike="noStrike" cap="none">
                <a:solidFill>
                  <a:schemeClr val="dk2"/>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2"/>
              </a:buClr>
              <a:buSzPts val="2400"/>
              <a:buFont typeface="Arial"/>
              <a:buChar char="•"/>
              <a:defRPr sz="2400" b="0" i="0" u="none" strike="noStrike" cap="none">
                <a:solidFill>
                  <a:schemeClr val="dk2"/>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2"/>
              </a:buClr>
              <a:buSzPts val="2000"/>
              <a:buFont typeface="Arial"/>
              <a:buChar char="•"/>
              <a:defRPr sz="2000" b="0" i="0" u="none" strike="noStrike" cap="none">
                <a:solidFill>
                  <a:schemeClr val="dk2"/>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
        <p:nvSpPr>
          <p:cNvPr id="36" name="Google Shape;36;p5"/>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2"/>
              </a:buClr>
              <a:buSzPts val="2800"/>
              <a:buFont typeface="Arial"/>
              <a:buChar char="•"/>
              <a:defRPr sz="2800" b="0" i="0" u="none" strike="noStrike" cap="none">
                <a:solidFill>
                  <a:schemeClr val="dk2"/>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2"/>
              </a:buClr>
              <a:buSzPts val="2400"/>
              <a:buFont typeface="Arial"/>
              <a:buChar char="•"/>
              <a:defRPr sz="2400" b="0" i="0" u="none" strike="noStrike" cap="none">
                <a:solidFill>
                  <a:schemeClr val="dk2"/>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2"/>
              </a:buClr>
              <a:buSzPts val="2000"/>
              <a:buFont typeface="Arial"/>
              <a:buChar char="•"/>
              <a:defRPr sz="2000" b="0" i="0" u="none" strike="noStrike" cap="none">
                <a:solidFill>
                  <a:schemeClr val="dk2"/>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
        <p:nvSpPr>
          <p:cNvPr id="37" name="Google Shape;37;p5"/>
          <p:cNvSpPr txBox="1">
            <a:spLocks noGrp="1"/>
          </p:cNvSpPr>
          <p:nvPr>
            <p:ph type="dt" idx="10"/>
          </p:nvPr>
        </p:nvSpPr>
        <p:spPr>
          <a:xfrm>
            <a:off x="838200" y="6356350"/>
            <a:ext cx="1600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400" b="0" i="0" u="none" strike="noStrike" cap="none">
                <a:solidFill>
                  <a:srgbClr val="595959"/>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38" name="Google Shape;38;p5"/>
          <p:cNvSpPr txBox="1">
            <a:spLocks noGrp="1"/>
          </p:cNvSpPr>
          <p:nvPr>
            <p:ph type="ftr" idx="11"/>
          </p:nvPr>
        </p:nvSpPr>
        <p:spPr>
          <a:xfrm>
            <a:off x="2679700" y="6356350"/>
            <a:ext cx="7162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400" b="0" i="0" u="none" strike="noStrike" cap="none">
                <a:solidFill>
                  <a:srgbClr val="595959"/>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39" name="Google Shape;39;p5"/>
          <p:cNvSpPr txBox="1">
            <a:spLocks noGrp="1"/>
          </p:cNvSpPr>
          <p:nvPr>
            <p:ph type="sldNum" idx="12"/>
          </p:nvPr>
        </p:nvSpPr>
        <p:spPr>
          <a:xfrm>
            <a:off x="10020300" y="6356350"/>
            <a:ext cx="13335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800" b="1" i="0" u="none" strike="noStrike" cap="none">
                <a:solidFill>
                  <a:srgbClr val="595959"/>
                </a:solidFill>
                <a:latin typeface="PT Sans"/>
                <a:ea typeface="PT Sans"/>
                <a:cs typeface="PT Sans"/>
                <a:sym typeface="PT Sans"/>
              </a:defRPr>
            </a:lvl1pPr>
            <a:lvl2pPr marL="0" marR="0" lvl="1" indent="0" algn="r" rtl="0">
              <a:spcBef>
                <a:spcPts val="0"/>
              </a:spcBef>
              <a:buNone/>
              <a:defRPr sz="1800" b="1" i="0" u="none" strike="noStrike" cap="none">
                <a:solidFill>
                  <a:srgbClr val="595959"/>
                </a:solidFill>
                <a:latin typeface="PT Sans"/>
                <a:ea typeface="PT Sans"/>
                <a:cs typeface="PT Sans"/>
                <a:sym typeface="PT Sans"/>
              </a:defRPr>
            </a:lvl2pPr>
            <a:lvl3pPr marL="0" marR="0" lvl="2" indent="0" algn="r" rtl="0">
              <a:spcBef>
                <a:spcPts val="0"/>
              </a:spcBef>
              <a:buNone/>
              <a:defRPr sz="1800" b="1" i="0" u="none" strike="noStrike" cap="none">
                <a:solidFill>
                  <a:srgbClr val="595959"/>
                </a:solidFill>
                <a:latin typeface="PT Sans"/>
                <a:ea typeface="PT Sans"/>
                <a:cs typeface="PT Sans"/>
                <a:sym typeface="PT Sans"/>
              </a:defRPr>
            </a:lvl3pPr>
            <a:lvl4pPr marL="0" marR="0" lvl="3" indent="0" algn="r" rtl="0">
              <a:spcBef>
                <a:spcPts val="0"/>
              </a:spcBef>
              <a:buNone/>
              <a:defRPr sz="1800" b="1" i="0" u="none" strike="noStrike" cap="none">
                <a:solidFill>
                  <a:srgbClr val="595959"/>
                </a:solidFill>
                <a:latin typeface="PT Sans"/>
                <a:ea typeface="PT Sans"/>
                <a:cs typeface="PT Sans"/>
                <a:sym typeface="PT Sans"/>
              </a:defRPr>
            </a:lvl4pPr>
            <a:lvl5pPr marL="0" marR="0" lvl="4" indent="0" algn="r" rtl="0">
              <a:spcBef>
                <a:spcPts val="0"/>
              </a:spcBef>
              <a:buNone/>
              <a:defRPr sz="1800" b="1" i="0" u="none" strike="noStrike" cap="none">
                <a:solidFill>
                  <a:srgbClr val="595959"/>
                </a:solidFill>
                <a:latin typeface="PT Sans"/>
                <a:ea typeface="PT Sans"/>
                <a:cs typeface="PT Sans"/>
                <a:sym typeface="PT Sans"/>
              </a:defRPr>
            </a:lvl5pPr>
            <a:lvl6pPr marL="0" marR="0" lvl="5" indent="0" algn="r" rtl="0">
              <a:spcBef>
                <a:spcPts val="0"/>
              </a:spcBef>
              <a:buNone/>
              <a:defRPr sz="1800" b="1" i="0" u="none" strike="noStrike" cap="none">
                <a:solidFill>
                  <a:srgbClr val="595959"/>
                </a:solidFill>
                <a:latin typeface="PT Sans"/>
                <a:ea typeface="PT Sans"/>
                <a:cs typeface="PT Sans"/>
                <a:sym typeface="PT Sans"/>
              </a:defRPr>
            </a:lvl6pPr>
            <a:lvl7pPr marL="0" marR="0" lvl="6" indent="0" algn="r" rtl="0">
              <a:spcBef>
                <a:spcPts val="0"/>
              </a:spcBef>
              <a:buNone/>
              <a:defRPr sz="1800" b="1" i="0" u="none" strike="noStrike" cap="none">
                <a:solidFill>
                  <a:srgbClr val="595959"/>
                </a:solidFill>
                <a:latin typeface="PT Sans"/>
                <a:ea typeface="PT Sans"/>
                <a:cs typeface="PT Sans"/>
                <a:sym typeface="PT Sans"/>
              </a:defRPr>
            </a:lvl7pPr>
            <a:lvl8pPr marL="0" marR="0" lvl="7" indent="0" algn="r" rtl="0">
              <a:spcBef>
                <a:spcPts val="0"/>
              </a:spcBef>
              <a:buNone/>
              <a:defRPr sz="1800" b="1" i="0" u="none" strike="noStrike" cap="none">
                <a:solidFill>
                  <a:srgbClr val="595959"/>
                </a:solidFill>
                <a:latin typeface="PT Sans"/>
                <a:ea typeface="PT Sans"/>
                <a:cs typeface="PT Sans"/>
                <a:sym typeface="PT Sans"/>
              </a:defRPr>
            </a:lvl8pPr>
            <a:lvl9pPr marL="0" marR="0" lvl="8" indent="0" algn="r" rtl="0">
              <a:spcBef>
                <a:spcPts val="0"/>
              </a:spcBef>
              <a:buNone/>
              <a:defRPr sz="1800" b="1" i="0" u="none" strike="noStrike" cap="none">
                <a:solidFill>
                  <a:srgbClr val="595959"/>
                </a:solidFill>
                <a:latin typeface="PT Sans"/>
                <a:ea typeface="PT Sans"/>
                <a:cs typeface="PT Sans"/>
                <a:sym typeface="PT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2"/>
              </a:buClr>
              <a:buSzPts val="4400"/>
              <a:buFont typeface="Encode Sans"/>
              <a:buNone/>
              <a:defRPr sz="4400" b="1" i="0" u="none" strike="noStrike" cap="none">
                <a:solidFill>
                  <a:schemeClr val="dk2"/>
                </a:solidFill>
                <a:latin typeface="Encode Sans"/>
                <a:ea typeface="Encode Sans"/>
                <a:cs typeface="Encode Sans"/>
                <a:sym typeface="Encode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42" name="Google Shape;42;p6"/>
          <p:cNvSpPr txBox="1">
            <a:spLocks noGrp="1"/>
          </p:cNvSpPr>
          <p:nvPr>
            <p:ph type="body" idx="1"/>
          </p:nvPr>
        </p:nvSpPr>
        <p:spPr>
          <a:xfrm>
            <a:off x="839788" y="1681163"/>
            <a:ext cx="5157900" cy="82380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2"/>
              </a:buClr>
              <a:buSzPts val="2400"/>
              <a:buFont typeface="Arial"/>
              <a:buNone/>
              <a:defRPr sz="2400" b="1" i="0" u="none" strike="noStrike" cap="none">
                <a:solidFill>
                  <a:schemeClr val="dk2"/>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2"/>
              </a:buClr>
              <a:buSzPts val="2000"/>
              <a:buFont typeface="Arial"/>
              <a:buNone/>
              <a:defRPr sz="2000" b="1" i="0" u="none" strike="noStrike" cap="none">
                <a:solidFill>
                  <a:schemeClr val="dk2"/>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2"/>
              </a:buClr>
              <a:buSzPts val="1800"/>
              <a:buFont typeface="Arial"/>
              <a:buNone/>
              <a:defRPr sz="1800" b="1" i="0" u="none" strike="noStrike" cap="none">
                <a:solidFill>
                  <a:schemeClr val="dk2"/>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2"/>
              </a:buClr>
              <a:buSzPts val="1600"/>
              <a:buFont typeface="Arial"/>
              <a:buNone/>
              <a:defRPr sz="1600" b="1" i="0" u="none" strike="noStrike" cap="none">
                <a:solidFill>
                  <a:schemeClr val="dk2"/>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2"/>
              </a:buClr>
              <a:buSzPts val="1600"/>
              <a:buFont typeface="Arial"/>
              <a:buNone/>
              <a:defRPr sz="1600" b="1" i="0" u="none" strike="noStrike" cap="none">
                <a:solidFill>
                  <a:schemeClr val="dk2"/>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9pPr>
          </a:lstStyle>
          <a:p>
            <a:endParaRPr/>
          </a:p>
        </p:txBody>
      </p:sp>
      <p:sp>
        <p:nvSpPr>
          <p:cNvPr id="43" name="Google Shape;43;p6"/>
          <p:cNvSpPr txBox="1">
            <a:spLocks noGrp="1"/>
          </p:cNvSpPr>
          <p:nvPr>
            <p:ph type="body" idx="2"/>
          </p:nvPr>
        </p:nvSpPr>
        <p:spPr>
          <a:xfrm>
            <a:off x="839788" y="2505075"/>
            <a:ext cx="5157900" cy="3684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2"/>
              </a:buClr>
              <a:buSzPts val="2800"/>
              <a:buFont typeface="Arial"/>
              <a:buChar char="•"/>
              <a:defRPr sz="2800" b="0" i="0" u="none" strike="noStrike" cap="none">
                <a:solidFill>
                  <a:schemeClr val="dk2"/>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2"/>
              </a:buClr>
              <a:buSzPts val="2400"/>
              <a:buFont typeface="Arial"/>
              <a:buChar char="•"/>
              <a:defRPr sz="2400" b="0" i="0" u="none" strike="noStrike" cap="none">
                <a:solidFill>
                  <a:schemeClr val="dk2"/>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2"/>
              </a:buClr>
              <a:buSzPts val="2000"/>
              <a:buFont typeface="Arial"/>
              <a:buChar char="•"/>
              <a:defRPr sz="2000" b="0" i="0" u="none" strike="noStrike" cap="none">
                <a:solidFill>
                  <a:schemeClr val="dk2"/>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
        <p:nvSpPr>
          <p:cNvPr id="44" name="Google Shape;44;p6"/>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2"/>
              </a:buClr>
              <a:buSzPts val="2400"/>
              <a:buFont typeface="Arial"/>
              <a:buNone/>
              <a:defRPr sz="2400" b="1" i="0" u="none" strike="noStrike" cap="none">
                <a:solidFill>
                  <a:schemeClr val="dk2"/>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2"/>
              </a:buClr>
              <a:buSzPts val="2000"/>
              <a:buFont typeface="Arial"/>
              <a:buNone/>
              <a:defRPr sz="2000" b="1" i="0" u="none" strike="noStrike" cap="none">
                <a:solidFill>
                  <a:schemeClr val="dk2"/>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2"/>
              </a:buClr>
              <a:buSzPts val="1800"/>
              <a:buFont typeface="Arial"/>
              <a:buNone/>
              <a:defRPr sz="1800" b="1" i="0" u="none" strike="noStrike" cap="none">
                <a:solidFill>
                  <a:schemeClr val="dk2"/>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2"/>
              </a:buClr>
              <a:buSzPts val="1600"/>
              <a:buFont typeface="Arial"/>
              <a:buNone/>
              <a:defRPr sz="1600" b="1" i="0" u="none" strike="noStrike" cap="none">
                <a:solidFill>
                  <a:schemeClr val="dk2"/>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2"/>
              </a:buClr>
              <a:buSzPts val="1600"/>
              <a:buFont typeface="Arial"/>
              <a:buNone/>
              <a:defRPr sz="1600" b="1" i="0" u="none" strike="noStrike" cap="none">
                <a:solidFill>
                  <a:schemeClr val="dk2"/>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9pPr>
          </a:lstStyle>
          <a:p>
            <a:endParaRPr/>
          </a:p>
        </p:txBody>
      </p:sp>
      <p:sp>
        <p:nvSpPr>
          <p:cNvPr id="45" name="Google Shape;45;p6"/>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2"/>
              </a:buClr>
              <a:buSzPts val="2800"/>
              <a:buFont typeface="Arial"/>
              <a:buChar char="•"/>
              <a:defRPr sz="2800" b="0" i="0" u="none" strike="noStrike" cap="none">
                <a:solidFill>
                  <a:schemeClr val="dk2"/>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2"/>
              </a:buClr>
              <a:buSzPts val="2400"/>
              <a:buFont typeface="Arial"/>
              <a:buChar char="•"/>
              <a:defRPr sz="2400" b="0" i="0" u="none" strike="noStrike" cap="none">
                <a:solidFill>
                  <a:schemeClr val="dk2"/>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2"/>
              </a:buClr>
              <a:buSzPts val="2000"/>
              <a:buFont typeface="Arial"/>
              <a:buChar char="•"/>
              <a:defRPr sz="2000" b="0" i="0" u="none" strike="noStrike" cap="none">
                <a:solidFill>
                  <a:schemeClr val="dk2"/>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
        <p:nvSpPr>
          <p:cNvPr id="46" name="Google Shape;46;p6"/>
          <p:cNvSpPr txBox="1">
            <a:spLocks noGrp="1"/>
          </p:cNvSpPr>
          <p:nvPr>
            <p:ph type="dt" idx="10"/>
          </p:nvPr>
        </p:nvSpPr>
        <p:spPr>
          <a:xfrm>
            <a:off x="838200" y="6356350"/>
            <a:ext cx="1600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400" b="0" i="0" u="none" strike="noStrike" cap="none">
                <a:solidFill>
                  <a:srgbClr val="595959"/>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47" name="Google Shape;47;p6"/>
          <p:cNvSpPr txBox="1">
            <a:spLocks noGrp="1"/>
          </p:cNvSpPr>
          <p:nvPr>
            <p:ph type="ftr" idx="11"/>
          </p:nvPr>
        </p:nvSpPr>
        <p:spPr>
          <a:xfrm>
            <a:off x="2679700" y="6356350"/>
            <a:ext cx="7162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400" b="0" i="0" u="none" strike="noStrike" cap="none">
                <a:solidFill>
                  <a:srgbClr val="595959"/>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48" name="Google Shape;48;p6"/>
          <p:cNvSpPr txBox="1">
            <a:spLocks noGrp="1"/>
          </p:cNvSpPr>
          <p:nvPr>
            <p:ph type="sldNum" idx="12"/>
          </p:nvPr>
        </p:nvSpPr>
        <p:spPr>
          <a:xfrm>
            <a:off x="10020300" y="6356350"/>
            <a:ext cx="13335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800" b="1" i="0" u="none" strike="noStrike" cap="none">
                <a:solidFill>
                  <a:srgbClr val="595959"/>
                </a:solidFill>
                <a:latin typeface="PT Sans"/>
                <a:ea typeface="PT Sans"/>
                <a:cs typeface="PT Sans"/>
                <a:sym typeface="PT Sans"/>
              </a:defRPr>
            </a:lvl1pPr>
            <a:lvl2pPr marL="0" marR="0" lvl="1" indent="0" algn="r" rtl="0">
              <a:spcBef>
                <a:spcPts val="0"/>
              </a:spcBef>
              <a:buNone/>
              <a:defRPr sz="1800" b="1" i="0" u="none" strike="noStrike" cap="none">
                <a:solidFill>
                  <a:srgbClr val="595959"/>
                </a:solidFill>
                <a:latin typeface="PT Sans"/>
                <a:ea typeface="PT Sans"/>
                <a:cs typeface="PT Sans"/>
                <a:sym typeface="PT Sans"/>
              </a:defRPr>
            </a:lvl2pPr>
            <a:lvl3pPr marL="0" marR="0" lvl="2" indent="0" algn="r" rtl="0">
              <a:spcBef>
                <a:spcPts val="0"/>
              </a:spcBef>
              <a:buNone/>
              <a:defRPr sz="1800" b="1" i="0" u="none" strike="noStrike" cap="none">
                <a:solidFill>
                  <a:srgbClr val="595959"/>
                </a:solidFill>
                <a:latin typeface="PT Sans"/>
                <a:ea typeface="PT Sans"/>
                <a:cs typeface="PT Sans"/>
                <a:sym typeface="PT Sans"/>
              </a:defRPr>
            </a:lvl3pPr>
            <a:lvl4pPr marL="0" marR="0" lvl="3" indent="0" algn="r" rtl="0">
              <a:spcBef>
                <a:spcPts val="0"/>
              </a:spcBef>
              <a:buNone/>
              <a:defRPr sz="1800" b="1" i="0" u="none" strike="noStrike" cap="none">
                <a:solidFill>
                  <a:srgbClr val="595959"/>
                </a:solidFill>
                <a:latin typeface="PT Sans"/>
                <a:ea typeface="PT Sans"/>
                <a:cs typeface="PT Sans"/>
                <a:sym typeface="PT Sans"/>
              </a:defRPr>
            </a:lvl4pPr>
            <a:lvl5pPr marL="0" marR="0" lvl="4" indent="0" algn="r" rtl="0">
              <a:spcBef>
                <a:spcPts val="0"/>
              </a:spcBef>
              <a:buNone/>
              <a:defRPr sz="1800" b="1" i="0" u="none" strike="noStrike" cap="none">
                <a:solidFill>
                  <a:srgbClr val="595959"/>
                </a:solidFill>
                <a:latin typeface="PT Sans"/>
                <a:ea typeface="PT Sans"/>
                <a:cs typeface="PT Sans"/>
                <a:sym typeface="PT Sans"/>
              </a:defRPr>
            </a:lvl5pPr>
            <a:lvl6pPr marL="0" marR="0" lvl="5" indent="0" algn="r" rtl="0">
              <a:spcBef>
                <a:spcPts val="0"/>
              </a:spcBef>
              <a:buNone/>
              <a:defRPr sz="1800" b="1" i="0" u="none" strike="noStrike" cap="none">
                <a:solidFill>
                  <a:srgbClr val="595959"/>
                </a:solidFill>
                <a:latin typeface="PT Sans"/>
                <a:ea typeface="PT Sans"/>
                <a:cs typeface="PT Sans"/>
                <a:sym typeface="PT Sans"/>
              </a:defRPr>
            </a:lvl6pPr>
            <a:lvl7pPr marL="0" marR="0" lvl="6" indent="0" algn="r" rtl="0">
              <a:spcBef>
                <a:spcPts val="0"/>
              </a:spcBef>
              <a:buNone/>
              <a:defRPr sz="1800" b="1" i="0" u="none" strike="noStrike" cap="none">
                <a:solidFill>
                  <a:srgbClr val="595959"/>
                </a:solidFill>
                <a:latin typeface="PT Sans"/>
                <a:ea typeface="PT Sans"/>
                <a:cs typeface="PT Sans"/>
                <a:sym typeface="PT Sans"/>
              </a:defRPr>
            </a:lvl7pPr>
            <a:lvl8pPr marL="0" marR="0" lvl="7" indent="0" algn="r" rtl="0">
              <a:spcBef>
                <a:spcPts val="0"/>
              </a:spcBef>
              <a:buNone/>
              <a:defRPr sz="1800" b="1" i="0" u="none" strike="noStrike" cap="none">
                <a:solidFill>
                  <a:srgbClr val="595959"/>
                </a:solidFill>
                <a:latin typeface="PT Sans"/>
                <a:ea typeface="PT Sans"/>
                <a:cs typeface="PT Sans"/>
                <a:sym typeface="PT Sans"/>
              </a:defRPr>
            </a:lvl8pPr>
            <a:lvl9pPr marL="0" marR="0" lvl="8" indent="0" algn="r" rtl="0">
              <a:spcBef>
                <a:spcPts val="0"/>
              </a:spcBef>
              <a:buNone/>
              <a:defRPr sz="1800" b="1" i="0" u="none" strike="noStrike" cap="none">
                <a:solidFill>
                  <a:srgbClr val="595959"/>
                </a:solidFill>
                <a:latin typeface="PT Sans"/>
                <a:ea typeface="PT Sans"/>
                <a:cs typeface="PT Sans"/>
                <a:sym typeface="PT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Comparison">
  <p:cSld name="1_Comparison">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2"/>
              </a:buClr>
              <a:buSzPts val="4400"/>
              <a:buFont typeface="Encode Sans"/>
              <a:buNone/>
              <a:defRPr sz="4400" b="1" i="0" u="none" strike="noStrike" cap="none">
                <a:solidFill>
                  <a:schemeClr val="dk2"/>
                </a:solidFill>
                <a:latin typeface="Encode Sans"/>
                <a:ea typeface="Encode Sans"/>
                <a:cs typeface="Encode Sans"/>
                <a:sym typeface="Encode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51" name="Google Shape;51;p7"/>
          <p:cNvSpPr txBox="1">
            <a:spLocks noGrp="1"/>
          </p:cNvSpPr>
          <p:nvPr>
            <p:ph type="body" idx="1"/>
          </p:nvPr>
        </p:nvSpPr>
        <p:spPr>
          <a:xfrm>
            <a:off x="839788" y="1681163"/>
            <a:ext cx="3136200" cy="82380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2"/>
              </a:buClr>
              <a:buSzPts val="2400"/>
              <a:buFont typeface="Arial"/>
              <a:buNone/>
              <a:defRPr sz="2400" b="1" i="0" u="none" strike="noStrike" cap="none">
                <a:solidFill>
                  <a:schemeClr val="dk2"/>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2"/>
              </a:buClr>
              <a:buSzPts val="2000"/>
              <a:buFont typeface="Arial"/>
              <a:buNone/>
              <a:defRPr sz="2000" b="1" i="0" u="none" strike="noStrike" cap="none">
                <a:solidFill>
                  <a:schemeClr val="dk2"/>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2"/>
              </a:buClr>
              <a:buSzPts val="1800"/>
              <a:buFont typeface="Arial"/>
              <a:buNone/>
              <a:defRPr sz="1800" b="1" i="0" u="none" strike="noStrike" cap="none">
                <a:solidFill>
                  <a:schemeClr val="dk2"/>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2"/>
              </a:buClr>
              <a:buSzPts val="1600"/>
              <a:buFont typeface="Arial"/>
              <a:buNone/>
              <a:defRPr sz="1600" b="1" i="0" u="none" strike="noStrike" cap="none">
                <a:solidFill>
                  <a:schemeClr val="dk2"/>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2"/>
              </a:buClr>
              <a:buSzPts val="1600"/>
              <a:buFont typeface="Arial"/>
              <a:buNone/>
              <a:defRPr sz="1600" b="1" i="0" u="none" strike="noStrike" cap="none">
                <a:solidFill>
                  <a:schemeClr val="dk2"/>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9pPr>
          </a:lstStyle>
          <a:p>
            <a:endParaRPr/>
          </a:p>
        </p:txBody>
      </p:sp>
      <p:sp>
        <p:nvSpPr>
          <p:cNvPr id="52" name="Google Shape;52;p7"/>
          <p:cNvSpPr txBox="1">
            <a:spLocks noGrp="1"/>
          </p:cNvSpPr>
          <p:nvPr>
            <p:ph type="body" idx="2"/>
          </p:nvPr>
        </p:nvSpPr>
        <p:spPr>
          <a:xfrm>
            <a:off x="839788" y="2505075"/>
            <a:ext cx="3136200" cy="3684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2"/>
              </a:buClr>
              <a:buSzPts val="2800"/>
              <a:buFont typeface="Arial"/>
              <a:buChar char="•"/>
              <a:defRPr sz="2800" b="0" i="0" u="none" strike="noStrike" cap="none">
                <a:solidFill>
                  <a:schemeClr val="dk2"/>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2"/>
              </a:buClr>
              <a:buSzPts val="2400"/>
              <a:buFont typeface="Arial"/>
              <a:buChar char="•"/>
              <a:defRPr sz="2400" b="0" i="0" u="none" strike="noStrike" cap="none">
                <a:solidFill>
                  <a:schemeClr val="dk2"/>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2"/>
              </a:buClr>
              <a:buSzPts val="2000"/>
              <a:buFont typeface="Arial"/>
              <a:buChar char="•"/>
              <a:defRPr sz="2000" b="0" i="0" u="none" strike="noStrike" cap="none">
                <a:solidFill>
                  <a:schemeClr val="dk2"/>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
        <p:nvSpPr>
          <p:cNvPr id="53" name="Google Shape;53;p7"/>
          <p:cNvSpPr txBox="1">
            <a:spLocks noGrp="1"/>
          </p:cNvSpPr>
          <p:nvPr>
            <p:ph type="body" idx="3"/>
          </p:nvPr>
        </p:nvSpPr>
        <p:spPr>
          <a:xfrm>
            <a:off x="8178228" y="1681163"/>
            <a:ext cx="3177300" cy="82380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2"/>
              </a:buClr>
              <a:buSzPts val="2400"/>
              <a:buFont typeface="Arial"/>
              <a:buNone/>
              <a:defRPr sz="2400" b="1" i="0" u="none" strike="noStrike" cap="none">
                <a:solidFill>
                  <a:schemeClr val="dk2"/>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2"/>
              </a:buClr>
              <a:buSzPts val="2000"/>
              <a:buFont typeface="Arial"/>
              <a:buNone/>
              <a:defRPr sz="2000" b="1" i="0" u="none" strike="noStrike" cap="none">
                <a:solidFill>
                  <a:schemeClr val="dk2"/>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2"/>
              </a:buClr>
              <a:buSzPts val="1800"/>
              <a:buFont typeface="Arial"/>
              <a:buNone/>
              <a:defRPr sz="1800" b="1" i="0" u="none" strike="noStrike" cap="none">
                <a:solidFill>
                  <a:schemeClr val="dk2"/>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2"/>
              </a:buClr>
              <a:buSzPts val="1600"/>
              <a:buFont typeface="Arial"/>
              <a:buNone/>
              <a:defRPr sz="1600" b="1" i="0" u="none" strike="noStrike" cap="none">
                <a:solidFill>
                  <a:schemeClr val="dk2"/>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2"/>
              </a:buClr>
              <a:buSzPts val="1600"/>
              <a:buFont typeface="Arial"/>
              <a:buNone/>
              <a:defRPr sz="1600" b="1" i="0" u="none" strike="noStrike" cap="none">
                <a:solidFill>
                  <a:schemeClr val="dk2"/>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9pPr>
          </a:lstStyle>
          <a:p>
            <a:endParaRPr/>
          </a:p>
        </p:txBody>
      </p:sp>
      <p:sp>
        <p:nvSpPr>
          <p:cNvPr id="54" name="Google Shape;54;p7"/>
          <p:cNvSpPr txBox="1">
            <a:spLocks noGrp="1"/>
          </p:cNvSpPr>
          <p:nvPr>
            <p:ph type="body" idx="4"/>
          </p:nvPr>
        </p:nvSpPr>
        <p:spPr>
          <a:xfrm>
            <a:off x="8178228" y="2505075"/>
            <a:ext cx="3177300" cy="3684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2"/>
              </a:buClr>
              <a:buSzPts val="2800"/>
              <a:buFont typeface="Arial"/>
              <a:buChar char="•"/>
              <a:defRPr sz="2800" b="0" i="0" u="none" strike="noStrike" cap="none">
                <a:solidFill>
                  <a:schemeClr val="dk2"/>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2"/>
              </a:buClr>
              <a:buSzPts val="2400"/>
              <a:buFont typeface="Arial"/>
              <a:buChar char="•"/>
              <a:defRPr sz="2400" b="0" i="0" u="none" strike="noStrike" cap="none">
                <a:solidFill>
                  <a:schemeClr val="dk2"/>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2"/>
              </a:buClr>
              <a:buSzPts val="2000"/>
              <a:buFont typeface="Arial"/>
              <a:buChar char="•"/>
              <a:defRPr sz="2000" b="0" i="0" u="none" strike="noStrike" cap="none">
                <a:solidFill>
                  <a:schemeClr val="dk2"/>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
        <p:nvSpPr>
          <p:cNvPr id="55" name="Google Shape;55;p7"/>
          <p:cNvSpPr txBox="1">
            <a:spLocks noGrp="1"/>
          </p:cNvSpPr>
          <p:nvPr>
            <p:ph type="dt" idx="10"/>
          </p:nvPr>
        </p:nvSpPr>
        <p:spPr>
          <a:xfrm>
            <a:off x="838200" y="6356350"/>
            <a:ext cx="1600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400" b="0" i="0" u="none" strike="noStrike" cap="none">
                <a:solidFill>
                  <a:srgbClr val="595959"/>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56" name="Google Shape;56;p7"/>
          <p:cNvSpPr txBox="1">
            <a:spLocks noGrp="1"/>
          </p:cNvSpPr>
          <p:nvPr>
            <p:ph type="ftr" idx="11"/>
          </p:nvPr>
        </p:nvSpPr>
        <p:spPr>
          <a:xfrm>
            <a:off x="2679700" y="6356350"/>
            <a:ext cx="7162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400" b="0" i="0" u="none" strike="noStrike" cap="none">
                <a:solidFill>
                  <a:srgbClr val="595959"/>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57" name="Google Shape;57;p7"/>
          <p:cNvSpPr txBox="1">
            <a:spLocks noGrp="1"/>
          </p:cNvSpPr>
          <p:nvPr>
            <p:ph type="sldNum" idx="12"/>
          </p:nvPr>
        </p:nvSpPr>
        <p:spPr>
          <a:xfrm>
            <a:off x="10020300" y="6356350"/>
            <a:ext cx="13335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800" b="1" i="0" u="none" strike="noStrike" cap="none">
                <a:solidFill>
                  <a:srgbClr val="595959"/>
                </a:solidFill>
                <a:latin typeface="PT Sans"/>
                <a:ea typeface="PT Sans"/>
                <a:cs typeface="PT Sans"/>
                <a:sym typeface="PT Sans"/>
              </a:defRPr>
            </a:lvl1pPr>
            <a:lvl2pPr marL="0" marR="0" lvl="1" indent="0" algn="r" rtl="0">
              <a:spcBef>
                <a:spcPts val="0"/>
              </a:spcBef>
              <a:buNone/>
              <a:defRPr sz="1800" b="1" i="0" u="none" strike="noStrike" cap="none">
                <a:solidFill>
                  <a:srgbClr val="595959"/>
                </a:solidFill>
                <a:latin typeface="PT Sans"/>
                <a:ea typeface="PT Sans"/>
                <a:cs typeface="PT Sans"/>
                <a:sym typeface="PT Sans"/>
              </a:defRPr>
            </a:lvl2pPr>
            <a:lvl3pPr marL="0" marR="0" lvl="2" indent="0" algn="r" rtl="0">
              <a:spcBef>
                <a:spcPts val="0"/>
              </a:spcBef>
              <a:buNone/>
              <a:defRPr sz="1800" b="1" i="0" u="none" strike="noStrike" cap="none">
                <a:solidFill>
                  <a:srgbClr val="595959"/>
                </a:solidFill>
                <a:latin typeface="PT Sans"/>
                <a:ea typeface="PT Sans"/>
                <a:cs typeface="PT Sans"/>
                <a:sym typeface="PT Sans"/>
              </a:defRPr>
            </a:lvl3pPr>
            <a:lvl4pPr marL="0" marR="0" lvl="3" indent="0" algn="r" rtl="0">
              <a:spcBef>
                <a:spcPts val="0"/>
              </a:spcBef>
              <a:buNone/>
              <a:defRPr sz="1800" b="1" i="0" u="none" strike="noStrike" cap="none">
                <a:solidFill>
                  <a:srgbClr val="595959"/>
                </a:solidFill>
                <a:latin typeface="PT Sans"/>
                <a:ea typeface="PT Sans"/>
                <a:cs typeface="PT Sans"/>
                <a:sym typeface="PT Sans"/>
              </a:defRPr>
            </a:lvl4pPr>
            <a:lvl5pPr marL="0" marR="0" lvl="4" indent="0" algn="r" rtl="0">
              <a:spcBef>
                <a:spcPts val="0"/>
              </a:spcBef>
              <a:buNone/>
              <a:defRPr sz="1800" b="1" i="0" u="none" strike="noStrike" cap="none">
                <a:solidFill>
                  <a:srgbClr val="595959"/>
                </a:solidFill>
                <a:latin typeface="PT Sans"/>
                <a:ea typeface="PT Sans"/>
                <a:cs typeface="PT Sans"/>
                <a:sym typeface="PT Sans"/>
              </a:defRPr>
            </a:lvl5pPr>
            <a:lvl6pPr marL="0" marR="0" lvl="5" indent="0" algn="r" rtl="0">
              <a:spcBef>
                <a:spcPts val="0"/>
              </a:spcBef>
              <a:buNone/>
              <a:defRPr sz="1800" b="1" i="0" u="none" strike="noStrike" cap="none">
                <a:solidFill>
                  <a:srgbClr val="595959"/>
                </a:solidFill>
                <a:latin typeface="PT Sans"/>
                <a:ea typeface="PT Sans"/>
                <a:cs typeface="PT Sans"/>
                <a:sym typeface="PT Sans"/>
              </a:defRPr>
            </a:lvl6pPr>
            <a:lvl7pPr marL="0" marR="0" lvl="6" indent="0" algn="r" rtl="0">
              <a:spcBef>
                <a:spcPts val="0"/>
              </a:spcBef>
              <a:buNone/>
              <a:defRPr sz="1800" b="1" i="0" u="none" strike="noStrike" cap="none">
                <a:solidFill>
                  <a:srgbClr val="595959"/>
                </a:solidFill>
                <a:latin typeface="PT Sans"/>
                <a:ea typeface="PT Sans"/>
                <a:cs typeface="PT Sans"/>
                <a:sym typeface="PT Sans"/>
              </a:defRPr>
            </a:lvl7pPr>
            <a:lvl8pPr marL="0" marR="0" lvl="7" indent="0" algn="r" rtl="0">
              <a:spcBef>
                <a:spcPts val="0"/>
              </a:spcBef>
              <a:buNone/>
              <a:defRPr sz="1800" b="1" i="0" u="none" strike="noStrike" cap="none">
                <a:solidFill>
                  <a:srgbClr val="595959"/>
                </a:solidFill>
                <a:latin typeface="PT Sans"/>
                <a:ea typeface="PT Sans"/>
                <a:cs typeface="PT Sans"/>
                <a:sym typeface="PT Sans"/>
              </a:defRPr>
            </a:lvl8pPr>
            <a:lvl9pPr marL="0" marR="0" lvl="8" indent="0" algn="r" rtl="0">
              <a:spcBef>
                <a:spcPts val="0"/>
              </a:spcBef>
              <a:buNone/>
              <a:defRPr sz="1800" b="1" i="0" u="none" strike="noStrike" cap="none">
                <a:solidFill>
                  <a:srgbClr val="595959"/>
                </a:solidFill>
                <a:latin typeface="PT Sans"/>
                <a:ea typeface="PT Sans"/>
                <a:cs typeface="PT Sans"/>
                <a:sym typeface="PT Sans"/>
              </a:defRPr>
            </a:lvl9pPr>
          </a:lstStyle>
          <a:p>
            <a:pPr marL="0" lvl="0" indent="0" algn="r" rtl="0">
              <a:spcBef>
                <a:spcPts val="0"/>
              </a:spcBef>
              <a:spcAft>
                <a:spcPts val="0"/>
              </a:spcAft>
              <a:buNone/>
            </a:pPr>
            <a:fld id="{00000000-1234-1234-1234-123412341234}" type="slidenum">
              <a:rPr lang="en-US"/>
              <a:t>‹#›</a:t>
            </a:fld>
            <a:endParaRPr/>
          </a:p>
        </p:txBody>
      </p:sp>
      <p:sp>
        <p:nvSpPr>
          <p:cNvPr id="58" name="Google Shape;58;p7"/>
          <p:cNvSpPr txBox="1">
            <a:spLocks noGrp="1"/>
          </p:cNvSpPr>
          <p:nvPr>
            <p:ph type="body" idx="5"/>
          </p:nvPr>
        </p:nvSpPr>
        <p:spPr>
          <a:xfrm>
            <a:off x="4488584" y="1690688"/>
            <a:ext cx="3177300" cy="82380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2"/>
              </a:buClr>
              <a:buSzPts val="2400"/>
              <a:buFont typeface="Arial"/>
              <a:buNone/>
              <a:defRPr sz="2400" b="1" i="0" u="none" strike="noStrike" cap="none">
                <a:solidFill>
                  <a:schemeClr val="dk2"/>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2"/>
              </a:buClr>
              <a:buSzPts val="2000"/>
              <a:buFont typeface="Arial"/>
              <a:buNone/>
              <a:defRPr sz="2000" b="1" i="0" u="none" strike="noStrike" cap="none">
                <a:solidFill>
                  <a:schemeClr val="dk2"/>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2"/>
              </a:buClr>
              <a:buSzPts val="1800"/>
              <a:buFont typeface="Arial"/>
              <a:buNone/>
              <a:defRPr sz="1800" b="1" i="0" u="none" strike="noStrike" cap="none">
                <a:solidFill>
                  <a:schemeClr val="dk2"/>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2"/>
              </a:buClr>
              <a:buSzPts val="1600"/>
              <a:buFont typeface="Arial"/>
              <a:buNone/>
              <a:defRPr sz="1600" b="1" i="0" u="none" strike="noStrike" cap="none">
                <a:solidFill>
                  <a:schemeClr val="dk2"/>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2"/>
              </a:buClr>
              <a:buSzPts val="1600"/>
              <a:buFont typeface="Arial"/>
              <a:buNone/>
              <a:defRPr sz="1600" b="1" i="0" u="none" strike="noStrike" cap="none">
                <a:solidFill>
                  <a:schemeClr val="dk2"/>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Open Sans"/>
                <a:ea typeface="Open Sans"/>
                <a:cs typeface="Open Sans"/>
                <a:sym typeface="Open Sans"/>
              </a:defRPr>
            </a:lvl9pPr>
          </a:lstStyle>
          <a:p>
            <a:endParaRPr/>
          </a:p>
        </p:txBody>
      </p:sp>
      <p:sp>
        <p:nvSpPr>
          <p:cNvPr id="59" name="Google Shape;59;p7"/>
          <p:cNvSpPr txBox="1">
            <a:spLocks noGrp="1"/>
          </p:cNvSpPr>
          <p:nvPr>
            <p:ph type="body" idx="6"/>
          </p:nvPr>
        </p:nvSpPr>
        <p:spPr>
          <a:xfrm>
            <a:off x="4510355" y="2515349"/>
            <a:ext cx="3155400" cy="3684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2"/>
              </a:buClr>
              <a:buSzPts val="2800"/>
              <a:buFont typeface="Arial"/>
              <a:buChar char="•"/>
              <a:defRPr sz="2800" b="0" i="0" u="none" strike="noStrike" cap="none">
                <a:solidFill>
                  <a:schemeClr val="dk2"/>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2"/>
              </a:buClr>
              <a:buSzPts val="2400"/>
              <a:buFont typeface="Arial"/>
              <a:buChar char="•"/>
              <a:defRPr sz="2400" b="0" i="0" u="none" strike="noStrike" cap="none">
                <a:solidFill>
                  <a:schemeClr val="dk2"/>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2"/>
              </a:buClr>
              <a:buSzPts val="2000"/>
              <a:buFont typeface="Arial"/>
              <a:buChar char="•"/>
              <a:defRPr sz="2000" b="0" i="0" u="none" strike="noStrike" cap="none">
                <a:solidFill>
                  <a:schemeClr val="dk2"/>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0"/>
        <p:cNvGrpSpPr/>
        <p:nvPr/>
      </p:nvGrpSpPr>
      <p:grpSpPr>
        <a:xfrm>
          <a:off x="0" y="0"/>
          <a:ext cx="0" cy="0"/>
          <a:chOff x="0" y="0"/>
          <a:chExt cx="0" cy="0"/>
        </a:xfrm>
      </p:grpSpPr>
      <p:sp>
        <p:nvSpPr>
          <p:cNvPr id="61" name="Google Shape;61;p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2"/>
              </a:buClr>
              <a:buSzPts val="4400"/>
              <a:buFont typeface="Encode Sans"/>
              <a:buNone/>
              <a:defRPr sz="4400" b="1" i="0" u="none" strike="noStrike" cap="none">
                <a:solidFill>
                  <a:schemeClr val="dk2"/>
                </a:solidFill>
                <a:latin typeface="Encode Sans"/>
                <a:ea typeface="Encode Sans"/>
                <a:cs typeface="Encode Sans"/>
                <a:sym typeface="Encode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2" name="Google Shape;62;p8"/>
          <p:cNvSpPr txBox="1">
            <a:spLocks noGrp="1"/>
          </p:cNvSpPr>
          <p:nvPr>
            <p:ph type="dt" idx="10"/>
          </p:nvPr>
        </p:nvSpPr>
        <p:spPr>
          <a:xfrm>
            <a:off x="838200" y="6356350"/>
            <a:ext cx="1600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400" b="0" i="0" u="none" strike="noStrike" cap="none">
                <a:solidFill>
                  <a:srgbClr val="595959"/>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63" name="Google Shape;63;p8"/>
          <p:cNvSpPr txBox="1">
            <a:spLocks noGrp="1"/>
          </p:cNvSpPr>
          <p:nvPr>
            <p:ph type="ftr" idx="11"/>
          </p:nvPr>
        </p:nvSpPr>
        <p:spPr>
          <a:xfrm>
            <a:off x="2679700" y="6356350"/>
            <a:ext cx="7162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400" b="0" i="0" u="none" strike="noStrike" cap="none">
                <a:solidFill>
                  <a:srgbClr val="595959"/>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64" name="Google Shape;64;p8"/>
          <p:cNvSpPr txBox="1">
            <a:spLocks noGrp="1"/>
          </p:cNvSpPr>
          <p:nvPr>
            <p:ph type="sldNum" idx="12"/>
          </p:nvPr>
        </p:nvSpPr>
        <p:spPr>
          <a:xfrm>
            <a:off x="10020300" y="6356350"/>
            <a:ext cx="13335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800" b="1" i="0" u="none" strike="noStrike" cap="none">
                <a:solidFill>
                  <a:srgbClr val="595959"/>
                </a:solidFill>
                <a:latin typeface="PT Sans"/>
                <a:ea typeface="PT Sans"/>
                <a:cs typeface="PT Sans"/>
                <a:sym typeface="PT Sans"/>
              </a:defRPr>
            </a:lvl1pPr>
            <a:lvl2pPr marL="0" marR="0" lvl="1" indent="0" algn="r" rtl="0">
              <a:spcBef>
                <a:spcPts val="0"/>
              </a:spcBef>
              <a:buNone/>
              <a:defRPr sz="1800" b="1" i="0" u="none" strike="noStrike" cap="none">
                <a:solidFill>
                  <a:srgbClr val="595959"/>
                </a:solidFill>
                <a:latin typeface="PT Sans"/>
                <a:ea typeface="PT Sans"/>
                <a:cs typeface="PT Sans"/>
                <a:sym typeface="PT Sans"/>
              </a:defRPr>
            </a:lvl2pPr>
            <a:lvl3pPr marL="0" marR="0" lvl="2" indent="0" algn="r" rtl="0">
              <a:spcBef>
                <a:spcPts val="0"/>
              </a:spcBef>
              <a:buNone/>
              <a:defRPr sz="1800" b="1" i="0" u="none" strike="noStrike" cap="none">
                <a:solidFill>
                  <a:srgbClr val="595959"/>
                </a:solidFill>
                <a:latin typeface="PT Sans"/>
                <a:ea typeface="PT Sans"/>
                <a:cs typeface="PT Sans"/>
                <a:sym typeface="PT Sans"/>
              </a:defRPr>
            </a:lvl3pPr>
            <a:lvl4pPr marL="0" marR="0" lvl="3" indent="0" algn="r" rtl="0">
              <a:spcBef>
                <a:spcPts val="0"/>
              </a:spcBef>
              <a:buNone/>
              <a:defRPr sz="1800" b="1" i="0" u="none" strike="noStrike" cap="none">
                <a:solidFill>
                  <a:srgbClr val="595959"/>
                </a:solidFill>
                <a:latin typeface="PT Sans"/>
                <a:ea typeface="PT Sans"/>
                <a:cs typeface="PT Sans"/>
                <a:sym typeface="PT Sans"/>
              </a:defRPr>
            </a:lvl4pPr>
            <a:lvl5pPr marL="0" marR="0" lvl="4" indent="0" algn="r" rtl="0">
              <a:spcBef>
                <a:spcPts val="0"/>
              </a:spcBef>
              <a:buNone/>
              <a:defRPr sz="1800" b="1" i="0" u="none" strike="noStrike" cap="none">
                <a:solidFill>
                  <a:srgbClr val="595959"/>
                </a:solidFill>
                <a:latin typeface="PT Sans"/>
                <a:ea typeface="PT Sans"/>
                <a:cs typeface="PT Sans"/>
                <a:sym typeface="PT Sans"/>
              </a:defRPr>
            </a:lvl5pPr>
            <a:lvl6pPr marL="0" marR="0" lvl="5" indent="0" algn="r" rtl="0">
              <a:spcBef>
                <a:spcPts val="0"/>
              </a:spcBef>
              <a:buNone/>
              <a:defRPr sz="1800" b="1" i="0" u="none" strike="noStrike" cap="none">
                <a:solidFill>
                  <a:srgbClr val="595959"/>
                </a:solidFill>
                <a:latin typeface="PT Sans"/>
                <a:ea typeface="PT Sans"/>
                <a:cs typeface="PT Sans"/>
                <a:sym typeface="PT Sans"/>
              </a:defRPr>
            </a:lvl6pPr>
            <a:lvl7pPr marL="0" marR="0" lvl="6" indent="0" algn="r" rtl="0">
              <a:spcBef>
                <a:spcPts val="0"/>
              </a:spcBef>
              <a:buNone/>
              <a:defRPr sz="1800" b="1" i="0" u="none" strike="noStrike" cap="none">
                <a:solidFill>
                  <a:srgbClr val="595959"/>
                </a:solidFill>
                <a:latin typeface="PT Sans"/>
                <a:ea typeface="PT Sans"/>
                <a:cs typeface="PT Sans"/>
                <a:sym typeface="PT Sans"/>
              </a:defRPr>
            </a:lvl7pPr>
            <a:lvl8pPr marL="0" marR="0" lvl="7" indent="0" algn="r" rtl="0">
              <a:spcBef>
                <a:spcPts val="0"/>
              </a:spcBef>
              <a:buNone/>
              <a:defRPr sz="1800" b="1" i="0" u="none" strike="noStrike" cap="none">
                <a:solidFill>
                  <a:srgbClr val="595959"/>
                </a:solidFill>
                <a:latin typeface="PT Sans"/>
                <a:ea typeface="PT Sans"/>
                <a:cs typeface="PT Sans"/>
                <a:sym typeface="PT Sans"/>
              </a:defRPr>
            </a:lvl8pPr>
            <a:lvl9pPr marL="0" marR="0" lvl="8" indent="0" algn="r" rtl="0">
              <a:spcBef>
                <a:spcPts val="0"/>
              </a:spcBef>
              <a:buNone/>
              <a:defRPr sz="1800" b="1" i="0" u="none" strike="noStrike" cap="none">
                <a:solidFill>
                  <a:srgbClr val="595959"/>
                </a:solidFill>
                <a:latin typeface="PT Sans"/>
                <a:ea typeface="PT Sans"/>
                <a:cs typeface="PT Sans"/>
                <a:sym typeface="PT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5"/>
        <p:cNvGrpSpPr/>
        <p:nvPr/>
      </p:nvGrpSpPr>
      <p:grpSpPr>
        <a:xfrm>
          <a:off x="0" y="0"/>
          <a:ext cx="0" cy="0"/>
          <a:chOff x="0" y="0"/>
          <a:chExt cx="0" cy="0"/>
        </a:xfrm>
      </p:grpSpPr>
      <p:sp>
        <p:nvSpPr>
          <p:cNvPr id="66" name="Google Shape;66;p9"/>
          <p:cNvSpPr txBox="1">
            <a:spLocks noGrp="1"/>
          </p:cNvSpPr>
          <p:nvPr>
            <p:ph type="dt" idx="10"/>
          </p:nvPr>
        </p:nvSpPr>
        <p:spPr>
          <a:xfrm>
            <a:off x="838200" y="6356350"/>
            <a:ext cx="1600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400" b="0" i="0" u="none" strike="noStrike" cap="none">
                <a:solidFill>
                  <a:srgbClr val="595959"/>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67" name="Google Shape;67;p9"/>
          <p:cNvSpPr txBox="1">
            <a:spLocks noGrp="1"/>
          </p:cNvSpPr>
          <p:nvPr>
            <p:ph type="ftr" idx="11"/>
          </p:nvPr>
        </p:nvSpPr>
        <p:spPr>
          <a:xfrm>
            <a:off x="2679700" y="6356350"/>
            <a:ext cx="7162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400" b="0" i="0" u="none" strike="noStrike" cap="none">
                <a:solidFill>
                  <a:srgbClr val="595959"/>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68" name="Google Shape;68;p9"/>
          <p:cNvSpPr txBox="1">
            <a:spLocks noGrp="1"/>
          </p:cNvSpPr>
          <p:nvPr>
            <p:ph type="sldNum" idx="12"/>
          </p:nvPr>
        </p:nvSpPr>
        <p:spPr>
          <a:xfrm>
            <a:off x="10020300" y="6356350"/>
            <a:ext cx="13335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800" b="1" i="0" u="none" strike="noStrike" cap="none">
                <a:solidFill>
                  <a:srgbClr val="595959"/>
                </a:solidFill>
                <a:latin typeface="PT Sans"/>
                <a:ea typeface="PT Sans"/>
                <a:cs typeface="PT Sans"/>
                <a:sym typeface="PT Sans"/>
              </a:defRPr>
            </a:lvl1pPr>
            <a:lvl2pPr marL="0" marR="0" lvl="1" indent="0" algn="r" rtl="0">
              <a:spcBef>
                <a:spcPts val="0"/>
              </a:spcBef>
              <a:buNone/>
              <a:defRPr sz="1800" b="1" i="0" u="none" strike="noStrike" cap="none">
                <a:solidFill>
                  <a:srgbClr val="595959"/>
                </a:solidFill>
                <a:latin typeface="PT Sans"/>
                <a:ea typeface="PT Sans"/>
                <a:cs typeface="PT Sans"/>
                <a:sym typeface="PT Sans"/>
              </a:defRPr>
            </a:lvl2pPr>
            <a:lvl3pPr marL="0" marR="0" lvl="2" indent="0" algn="r" rtl="0">
              <a:spcBef>
                <a:spcPts val="0"/>
              </a:spcBef>
              <a:buNone/>
              <a:defRPr sz="1800" b="1" i="0" u="none" strike="noStrike" cap="none">
                <a:solidFill>
                  <a:srgbClr val="595959"/>
                </a:solidFill>
                <a:latin typeface="PT Sans"/>
                <a:ea typeface="PT Sans"/>
                <a:cs typeface="PT Sans"/>
                <a:sym typeface="PT Sans"/>
              </a:defRPr>
            </a:lvl3pPr>
            <a:lvl4pPr marL="0" marR="0" lvl="3" indent="0" algn="r" rtl="0">
              <a:spcBef>
                <a:spcPts val="0"/>
              </a:spcBef>
              <a:buNone/>
              <a:defRPr sz="1800" b="1" i="0" u="none" strike="noStrike" cap="none">
                <a:solidFill>
                  <a:srgbClr val="595959"/>
                </a:solidFill>
                <a:latin typeface="PT Sans"/>
                <a:ea typeface="PT Sans"/>
                <a:cs typeface="PT Sans"/>
                <a:sym typeface="PT Sans"/>
              </a:defRPr>
            </a:lvl4pPr>
            <a:lvl5pPr marL="0" marR="0" lvl="4" indent="0" algn="r" rtl="0">
              <a:spcBef>
                <a:spcPts val="0"/>
              </a:spcBef>
              <a:buNone/>
              <a:defRPr sz="1800" b="1" i="0" u="none" strike="noStrike" cap="none">
                <a:solidFill>
                  <a:srgbClr val="595959"/>
                </a:solidFill>
                <a:latin typeface="PT Sans"/>
                <a:ea typeface="PT Sans"/>
                <a:cs typeface="PT Sans"/>
                <a:sym typeface="PT Sans"/>
              </a:defRPr>
            </a:lvl5pPr>
            <a:lvl6pPr marL="0" marR="0" lvl="5" indent="0" algn="r" rtl="0">
              <a:spcBef>
                <a:spcPts val="0"/>
              </a:spcBef>
              <a:buNone/>
              <a:defRPr sz="1800" b="1" i="0" u="none" strike="noStrike" cap="none">
                <a:solidFill>
                  <a:srgbClr val="595959"/>
                </a:solidFill>
                <a:latin typeface="PT Sans"/>
                <a:ea typeface="PT Sans"/>
                <a:cs typeface="PT Sans"/>
                <a:sym typeface="PT Sans"/>
              </a:defRPr>
            </a:lvl6pPr>
            <a:lvl7pPr marL="0" marR="0" lvl="6" indent="0" algn="r" rtl="0">
              <a:spcBef>
                <a:spcPts val="0"/>
              </a:spcBef>
              <a:buNone/>
              <a:defRPr sz="1800" b="1" i="0" u="none" strike="noStrike" cap="none">
                <a:solidFill>
                  <a:srgbClr val="595959"/>
                </a:solidFill>
                <a:latin typeface="PT Sans"/>
                <a:ea typeface="PT Sans"/>
                <a:cs typeface="PT Sans"/>
                <a:sym typeface="PT Sans"/>
              </a:defRPr>
            </a:lvl7pPr>
            <a:lvl8pPr marL="0" marR="0" lvl="7" indent="0" algn="r" rtl="0">
              <a:spcBef>
                <a:spcPts val="0"/>
              </a:spcBef>
              <a:buNone/>
              <a:defRPr sz="1800" b="1" i="0" u="none" strike="noStrike" cap="none">
                <a:solidFill>
                  <a:srgbClr val="595959"/>
                </a:solidFill>
                <a:latin typeface="PT Sans"/>
                <a:ea typeface="PT Sans"/>
                <a:cs typeface="PT Sans"/>
                <a:sym typeface="PT Sans"/>
              </a:defRPr>
            </a:lvl8pPr>
            <a:lvl9pPr marL="0" marR="0" lvl="8" indent="0" algn="r" rtl="0">
              <a:spcBef>
                <a:spcPts val="0"/>
              </a:spcBef>
              <a:buNone/>
              <a:defRPr sz="1800" b="1" i="0" u="none" strike="noStrike" cap="none">
                <a:solidFill>
                  <a:srgbClr val="595959"/>
                </a:solidFill>
                <a:latin typeface="PT Sans"/>
                <a:ea typeface="PT Sans"/>
                <a:cs typeface="PT Sans"/>
                <a:sym typeface="PT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75"/>
        <p:cNvGrpSpPr/>
        <p:nvPr/>
      </p:nvGrpSpPr>
      <p:grpSpPr>
        <a:xfrm>
          <a:off x="0" y="0"/>
          <a:ext cx="0" cy="0"/>
          <a:chOff x="0" y="0"/>
          <a:chExt cx="0" cy="0"/>
        </a:xfrm>
      </p:grpSpPr>
      <p:sp>
        <p:nvSpPr>
          <p:cNvPr id="76" name="Google Shape;76;p11"/>
          <p:cNvSpPr txBox="1">
            <a:spLocks noGrp="1"/>
          </p:cNvSpPr>
          <p:nvPr>
            <p:ph type="ctrTitle"/>
          </p:nvPr>
        </p:nvSpPr>
        <p:spPr>
          <a:xfrm>
            <a:off x="1524000" y="1122363"/>
            <a:ext cx="9144000" cy="223560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lt1"/>
              </a:buClr>
              <a:buSzPts val="6000"/>
              <a:buFont typeface="Encode Sans"/>
              <a:buNone/>
              <a:defRPr sz="6000" b="1" i="0" u="none" strike="noStrike" cap="none">
                <a:solidFill>
                  <a:schemeClr val="lt1"/>
                </a:solidFill>
                <a:latin typeface="Encode Sans"/>
                <a:ea typeface="Encode Sans"/>
                <a:cs typeface="Encode Sans"/>
                <a:sym typeface="Encode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7" name="Google Shape;77;p11"/>
          <p:cNvSpPr txBox="1">
            <a:spLocks noGrp="1"/>
          </p:cNvSpPr>
          <p:nvPr>
            <p:ph type="subTitle" idx="1"/>
          </p:nvPr>
        </p:nvSpPr>
        <p:spPr>
          <a:xfrm>
            <a:off x="1524000" y="3602038"/>
            <a:ext cx="9144000" cy="1262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Calibri"/>
                <a:ea typeface="Calibri"/>
                <a:cs typeface="Calibri"/>
                <a:sym typeface="Calibri"/>
              </a:defRPr>
            </a:lvl1pPr>
            <a:lvl2pPr marR="0" lvl="1" algn="ctr" rtl="0">
              <a:lnSpc>
                <a:spcPct val="90000"/>
              </a:lnSpc>
              <a:spcBef>
                <a:spcPts val="500"/>
              </a:spcBef>
              <a:spcAft>
                <a:spcPts val="0"/>
              </a:spcAft>
              <a:buClr>
                <a:schemeClr val="lt1"/>
              </a:buClr>
              <a:buSzPts val="2000"/>
              <a:buFont typeface="Arial"/>
              <a:buNone/>
              <a:defRPr sz="2000" b="0" i="0" u="none" strike="noStrike" cap="none">
                <a:solidFill>
                  <a:schemeClr val="lt1"/>
                </a:solidFill>
                <a:latin typeface="Calibri"/>
                <a:ea typeface="Calibri"/>
                <a:cs typeface="Calibri"/>
                <a:sym typeface="Calibri"/>
              </a:defRPr>
            </a:lvl2pPr>
            <a:lvl3pPr marR="0" lvl="2" algn="ctr" rtl="0">
              <a:lnSpc>
                <a:spcPct val="90000"/>
              </a:lnSpc>
              <a:spcBef>
                <a:spcPts val="500"/>
              </a:spcBef>
              <a:spcAft>
                <a:spcPts val="0"/>
              </a:spcAft>
              <a:buClr>
                <a:schemeClr val="lt1"/>
              </a:buClr>
              <a:buSzPts val="1800"/>
              <a:buFont typeface="Arial"/>
              <a:buNone/>
              <a:defRPr sz="1800" b="0" i="0" u="none" strike="noStrike" cap="none">
                <a:solidFill>
                  <a:schemeClr val="lt1"/>
                </a:solidFill>
                <a:latin typeface="Calibri"/>
                <a:ea typeface="Calibri"/>
                <a:cs typeface="Calibri"/>
                <a:sym typeface="Calibri"/>
              </a:defRPr>
            </a:lvl3pPr>
            <a:lvl4pPr marR="0" lvl="3" algn="ctr"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Calibri"/>
                <a:ea typeface="Calibri"/>
                <a:cs typeface="Calibri"/>
                <a:sym typeface="Calibri"/>
              </a:defRPr>
            </a:lvl4pPr>
            <a:lvl5pPr marR="0" lvl="4" algn="ctr" rtl="0">
              <a:lnSpc>
                <a:spcPct val="90000"/>
              </a:lnSpc>
              <a:spcBef>
                <a:spcPts val="500"/>
              </a:spcBef>
              <a:spcAft>
                <a:spcPts val="0"/>
              </a:spcAft>
              <a:buClr>
                <a:schemeClr val="lt1"/>
              </a:buClr>
              <a:buSzPts val="1600"/>
              <a:buFont typeface="Arial"/>
              <a:buNone/>
              <a:defRPr sz="1600" b="0" i="0" u="none" strike="noStrike" cap="none">
                <a:solidFill>
                  <a:schemeClr val="lt1"/>
                </a:solidFill>
                <a:latin typeface="Calibri"/>
                <a:ea typeface="Calibri"/>
                <a:cs typeface="Calibri"/>
                <a:sym typeface="Calibri"/>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pic>
        <p:nvPicPr>
          <p:cNvPr id="78" name="Google Shape;78;p11" title="horizontal graphic element"/>
          <p:cNvPicPr preferRelativeResize="0"/>
          <p:nvPr/>
        </p:nvPicPr>
        <p:blipFill rotWithShape="1">
          <a:blip r:embed="rId2">
            <a:alphaModFix/>
          </a:blip>
          <a:srcRect/>
          <a:stretch/>
        </p:blipFill>
        <p:spPr>
          <a:xfrm>
            <a:off x="1523999" y="3411453"/>
            <a:ext cx="2399996" cy="137143"/>
          </a:xfrm>
          <a:prstGeom prst="rect">
            <a:avLst/>
          </a:prstGeom>
          <a:noFill/>
          <a:ln>
            <a:noFill/>
          </a:ln>
        </p:spPr>
      </p:pic>
      <p:pic>
        <p:nvPicPr>
          <p:cNvPr id="79" name="Google Shape;79;p11" descr="W logo" title="W logo"/>
          <p:cNvPicPr preferRelativeResize="0"/>
          <p:nvPr/>
        </p:nvPicPr>
        <p:blipFill rotWithShape="1">
          <a:blip r:embed="rId3">
            <a:alphaModFix/>
          </a:blip>
          <a:srcRect/>
          <a:stretch/>
        </p:blipFill>
        <p:spPr>
          <a:xfrm>
            <a:off x="10391304" y="5241990"/>
            <a:ext cx="1800696" cy="1212469"/>
          </a:xfrm>
          <a:prstGeom prst="rect">
            <a:avLst/>
          </a:prstGeom>
          <a:noFill/>
          <a:ln>
            <a:noFill/>
          </a:ln>
        </p:spPr>
      </p:pic>
      <p:pic>
        <p:nvPicPr>
          <p:cNvPr id="80" name="Google Shape;80;p11"/>
          <p:cNvPicPr preferRelativeResize="0"/>
          <p:nvPr/>
        </p:nvPicPr>
        <p:blipFill rotWithShape="1">
          <a:blip r:embed="rId4">
            <a:alphaModFix/>
          </a:blip>
          <a:srcRect/>
          <a:stretch/>
        </p:blipFill>
        <p:spPr>
          <a:xfrm>
            <a:off x="1416475" y="6132028"/>
            <a:ext cx="4349714" cy="402286"/>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2"/>
              </a:buClr>
              <a:buSzPts val="4400"/>
              <a:buFont typeface="Encode Sans"/>
              <a:buNone/>
              <a:defRPr sz="4400" b="1" i="0" u="none" strike="noStrike" cap="none">
                <a:solidFill>
                  <a:schemeClr val="dk2"/>
                </a:solidFill>
                <a:latin typeface="Encode Sans"/>
                <a:ea typeface="Encode Sans"/>
                <a:cs typeface="Encode Sans"/>
                <a:sym typeface="Encode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2"/>
              </a:buClr>
              <a:buSzPts val="2800"/>
              <a:buFont typeface="Arial"/>
              <a:buChar char="•"/>
              <a:defRPr sz="2800" b="0" i="0" u="none" strike="noStrike" cap="none">
                <a:solidFill>
                  <a:schemeClr val="dk2"/>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2"/>
              </a:buClr>
              <a:buSzPts val="2400"/>
              <a:buFont typeface="Arial"/>
              <a:buChar char="•"/>
              <a:defRPr sz="2400" b="0" i="0" u="none" strike="noStrike" cap="none">
                <a:solidFill>
                  <a:schemeClr val="dk2"/>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2"/>
              </a:buClr>
              <a:buSzPts val="2000"/>
              <a:buFont typeface="Arial"/>
              <a:buChar char="•"/>
              <a:defRPr sz="2000" b="0" i="0" u="none" strike="noStrike" cap="none">
                <a:solidFill>
                  <a:schemeClr val="dk2"/>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Open Sans"/>
                <a:ea typeface="Open Sans"/>
                <a:cs typeface="Open Sans"/>
                <a:sym typeface="Open Sans"/>
              </a:defRPr>
            </a:lvl9pPr>
          </a:lstStyle>
          <a:p>
            <a:endParaRPr/>
          </a:p>
        </p:txBody>
      </p:sp>
      <p:sp>
        <p:nvSpPr>
          <p:cNvPr id="12" name="Google Shape;12;p1"/>
          <p:cNvSpPr txBox="1">
            <a:spLocks noGrp="1"/>
          </p:cNvSpPr>
          <p:nvPr>
            <p:ph type="dt" idx="10"/>
          </p:nvPr>
        </p:nvSpPr>
        <p:spPr>
          <a:xfrm>
            <a:off x="838200" y="6356350"/>
            <a:ext cx="1600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400" b="0" i="0" u="none" strike="noStrike" cap="none">
                <a:solidFill>
                  <a:srgbClr val="595959"/>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13" name="Google Shape;13;p1"/>
          <p:cNvSpPr txBox="1">
            <a:spLocks noGrp="1"/>
          </p:cNvSpPr>
          <p:nvPr>
            <p:ph type="ftr" idx="11"/>
          </p:nvPr>
        </p:nvSpPr>
        <p:spPr>
          <a:xfrm>
            <a:off x="2679700" y="6356350"/>
            <a:ext cx="7162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400" b="0" i="0" u="none" strike="noStrike" cap="none">
                <a:solidFill>
                  <a:srgbClr val="595959"/>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2pPr>
            <a:lvl3pPr marR="0" lvl="2"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3pPr>
            <a:lvl4pPr marR="0" lvl="3"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4pPr>
            <a:lvl5pPr marR="0" lvl="4"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5pPr>
            <a:lvl6pPr marR="0" lvl="5"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6pPr>
            <a:lvl7pPr marR="0" lvl="6"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7pPr>
            <a:lvl8pPr marR="0" lvl="7"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8pPr>
            <a:lvl9pPr marR="0" lvl="8" algn="l" rtl="0">
              <a:spcBef>
                <a:spcPts val="0"/>
              </a:spcBef>
              <a:spcAft>
                <a:spcPts val="0"/>
              </a:spcAft>
              <a:buSzPts val="1400"/>
              <a:buNone/>
              <a:defRPr sz="1800" b="0" i="0" u="none" strike="noStrike" cap="none">
                <a:solidFill>
                  <a:schemeClr val="dk1"/>
                </a:solidFill>
                <a:latin typeface="Open Sans"/>
                <a:ea typeface="Open Sans"/>
                <a:cs typeface="Open Sans"/>
                <a:sym typeface="Open Sans"/>
              </a:defRPr>
            </a:lvl9pPr>
          </a:lstStyle>
          <a:p>
            <a:endParaRPr/>
          </a:p>
        </p:txBody>
      </p:sp>
      <p:sp>
        <p:nvSpPr>
          <p:cNvPr id="14" name="Google Shape;14;p1"/>
          <p:cNvSpPr txBox="1">
            <a:spLocks noGrp="1"/>
          </p:cNvSpPr>
          <p:nvPr>
            <p:ph type="sldNum" idx="12"/>
          </p:nvPr>
        </p:nvSpPr>
        <p:spPr>
          <a:xfrm>
            <a:off x="10020300" y="6356350"/>
            <a:ext cx="13335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800" b="1" i="0" u="none" strike="noStrike" cap="none">
                <a:solidFill>
                  <a:srgbClr val="595959"/>
                </a:solidFill>
                <a:latin typeface="PT Sans"/>
                <a:ea typeface="PT Sans"/>
                <a:cs typeface="PT Sans"/>
                <a:sym typeface="PT Sans"/>
              </a:defRPr>
            </a:lvl1pPr>
            <a:lvl2pPr marL="0" marR="0" lvl="1" indent="0" algn="r" rtl="0">
              <a:spcBef>
                <a:spcPts val="0"/>
              </a:spcBef>
              <a:buNone/>
              <a:defRPr sz="1800" b="1" i="0" u="none" strike="noStrike" cap="none">
                <a:solidFill>
                  <a:srgbClr val="595959"/>
                </a:solidFill>
                <a:latin typeface="PT Sans"/>
                <a:ea typeface="PT Sans"/>
                <a:cs typeface="PT Sans"/>
                <a:sym typeface="PT Sans"/>
              </a:defRPr>
            </a:lvl2pPr>
            <a:lvl3pPr marL="0" marR="0" lvl="2" indent="0" algn="r" rtl="0">
              <a:spcBef>
                <a:spcPts val="0"/>
              </a:spcBef>
              <a:buNone/>
              <a:defRPr sz="1800" b="1" i="0" u="none" strike="noStrike" cap="none">
                <a:solidFill>
                  <a:srgbClr val="595959"/>
                </a:solidFill>
                <a:latin typeface="PT Sans"/>
                <a:ea typeface="PT Sans"/>
                <a:cs typeface="PT Sans"/>
                <a:sym typeface="PT Sans"/>
              </a:defRPr>
            </a:lvl3pPr>
            <a:lvl4pPr marL="0" marR="0" lvl="3" indent="0" algn="r" rtl="0">
              <a:spcBef>
                <a:spcPts val="0"/>
              </a:spcBef>
              <a:buNone/>
              <a:defRPr sz="1800" b="1" i="0" u="none" strike="noStrike" cap="none">
                <a:solidFill>
                  <a:srgbClr val="595959"/>
                </a:solidFill>
                <a:latin typeface="PT Sans"/>
                <a:ea typeface="PT Sans"/>
                <a:cs typeface="PT Sans"/>
                <a:sym typeface="PT Sans"/>
              </a:defRPr>
            </a:lvl4pPr>
            <a:lvl5pPr marL="0" marR="0" lvl="4" indent="0" algn="r" rtl="0">
              <a:spcBef>
                <a:spcPts val="0"/>
              </a:spcBef>
              <a:buNone/>
              <a:defRPr sz="1800" b="1" i="0" u="none" strike="noStrike" cap="none">
                <a:solidFill>
                  <a:srgbClr val="595959"/>
                </a:solidFill>
                <a:latin typeface="PT Sans"/>
                <a:ea typeface="PT Sans"/>
                <a:cs typeface="PT Sans"/>
                <a:sym typeface="PT Sans"/>
              </a:defRPr>
            </a:lvl5pPr>
            <a:lvl6pPr marL="0" marR="0" lvl="5" indent="0" algn="r" rtl="0">
              <a:spcBef>
                <a:spcPts val="0"/>
              </a:spcBef>
              <a:buNone/>
              <a:defRPr sz="1800" b="1" i="0" u="none" strike="noStrike" cap="none">
                <a:solidFill>
                  <a:srgbClr val="595959"/>
                </a:solidFill>
                <a:latin typeface="PT Sans"/>
                <a:ea typeface="PT Sans"/>
                <a:cs typeface="PT Sans"/>
                <a:sym typeface="PT Sans"/>
              </a:defRPr>
            </a:lvl6pPr>
            <a:lvl7pPr marL="0" marR="0" lvl="6" indent="0" algn="r" rtl="0">
              <a:spcBef>
                <a:spcPts val="0"/>
              </a:spcBef>
              <a:buNone/>
              <a:defRPr sz="1800" b="1" i="0" u="none" strike="noStrike" cap="none">
                <a:solidFill>
                  <a:srgbClr val="595959"/>
                </a:solidFill>
                <a:latin typeface="PT Sans"/>
                <a:ea typeface="PT Sans"/>
                <a:cs typeface="PT Sans"/>
                <a:sym typeface="PT Sans"/>
              </a:defRPr>
            </a:lvl7pPr>
            <a:lvl8pPr marL="0" marR="0" lvl="7" indent="0" algn="r" rtl="0">
              <a:spcBef>
                <a:spcPts val="0"/>
              </a:spcBef>
              <a:buNone/>
              <a:defRPr sz="1800" b="1" i="0" u="none" strike="noStrike" cap="none">
                <a:solidFill>
                  <a:srgbClr val="595959"/>
                </a:solidFill>
                <a:latin typeface="PT Sans"/>
                <a:ea typeface="PT Sans"/>
                <a:cs typeface="PT Sans"/>
                <a:sym typeface="PT Sans"/>
              </a:defRPr>
            </a:lvl8pPr>
            <a:lvl9pPr marL="0" marR="0" lvl="8" indent="0" algn="r" rtl="0">
              <a:spcBef>
                <a:spcPts val="0"/>
              </a:spcBef>
              <a:buNone/>
              <a:defRPr sz="1800" b="1" i="0" u="none" strike="noStrike" cap="none">
                <a:solidFill>
                  <a:srgbClr val="595959"/>
                </a:solidFill>
                <a:latin typeface="PT Sans"/>
                <a:ea typeface="PT Sans"/>
                <a:cs typeface="PT Sans"/>
                <a:sym typeface="PT Sans"/>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69"/>
        <p:cNvGrpSpPr/>
        <p:nvPr/>
      </p:nvGrpSpPr>
      <p:grpSpPr>
        <a:xfrm>
          <a:off x="0" y="0"/>
          <a:ext cx="0" cy="0"/>
          <a:chOff x="0" y="0"/>
          <a:chExt cx="0" cy="0"/>
        </a:xfrm>
      </p:grpSpPr>
      <p:sp>
        <p:nvSpPr>
          <p:cNvPr id="70" name="Google Shape;70;p1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lt1"/>
              </a:buClr>
              <a:buSzPts val="4400"/>
              <a:buFont typeface="Encode Sans"/>
              <a:buNone/>
              <a:defRPr sz="4400" b="1" i="0" u="none" strike="noStrike" cap="none">
                <a:solidFill>
                  <a:schemeClr val="lt1"/>
                </a:solidFill>
                <a:latin typeface="Encode Sans"/>
                <a:ea typeface="Encode Sans"/>
                <a:cs typeface="Encode Sans"/>
                <a:sym typeface="Encode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1" name="Google Shape;71;p1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2" name="Google Shape;72;p10"/>
          <p:cNvSpPr txBox="1">
            <a:spLocks noGrp="1"/>
          </p:cNvSpPr>
          <p:nvPr>
            <p:ph type="dt" idx="10"/>
          </p:nvPr>
        </p:nvSpPr>
        <p:spPr>
          <a:xfrm>
            <a:off x="838200" y="6356350"/>
            <a:ext cx="1816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400" b="0" i="0" u="none" strike="noStrike" cap="none">
                <a:solidFill>
                  <a:schemeClr val="lt1"/>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3" name="Google Shape;73;p10"/>
          <p:cNvSpPr txBox="1">
            <a:spLocks noGrp="1"/>
          </p:cNvSpPr>
          <p:nvPr>
            <p:ph type="ftr" idx="11"/>
          </p:nvPr>
        </p:nvSpPr>
        <p:spPr>
          <a:xfrm>
            <a:off x="2946400" y="6356350"/>
            <a:ext cx="69723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400" b="0" i="0" u="none" strike="noStrike" cap="none">
                <a:solidFill>
                  <a:schemeClr val="lt1"/>
                </a:solidFill>
                <a:latin typeface="PT Sans"/>
                <a:ea typeface="PT Sans"/>
                <a:cs typeface="PT Sans"/>
                <a:sym typeface="PT San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4" name="Google Shape;74;p10"/>
          <p:cNvSpPr txBox="1">
            <a:spLocks noGrp="1"/>
          </p:cNvSpPr>
          <p:nvPr>
            <p:ph type="sldNum" idx="12"/>
          </p:nvPr>
        </p:nvSpPr>
        <p:spPr>
          <a:xfrm>
            <a:off x="10147300" y="6356350"/>
            <a:ext cx="1206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800" b="1" i="0" u="none" strike="noStrike" cap="none">
                <a:solidFill>
                  <a:schemeClr val="lt1"/>
                </a:solidFill>
                <a:latin typeface="PT Sans"/>
                <a:ea typeface="PT Sans"/>
                <a:cs typeface="PT Sans"/>
                <a:sym typeface="PT Sans"/>
              </a:defRPr>
            </a:lvl1pPr>
            <a:lvl2pPr marL="0" marR="0" lvl="1" indent="0" algn="r" rtl="0">
              <a:spcBef>
                <a:spcPts val="0"/>
              </a:spcBef>
              <a:buNone/>
              <a:defRPr sz="1800" b="1" i="0" u="none" strike="noStrike" cap="none">
                <a:solidFill>
                  <a:schemeClr val="lt1"/>
                </a:solidFill>
                <a:latin typeface="PT Sans"/>
                <a:ea typeface="PT Sans"/>
                <a:cs typeface="PT Sans"/>
                <a:sym typeface="PT Sans"/>
              </a:defRPr>
            </a:lvl2pPr>
            <a:lvl3pPr marL="0" marR="0" lvl="2" indent="0" algn="r" rtl="0">
              <a:spcBef>
                <a:spcPts val="0"/>
              </a:spcBef>
              <a:buNone/>
              <a:defRPr sz="1800" b="1" i="0" u="none" strike="noStrike" cap="none">
                <a:solidFill>
                  <a:schemeClr val="lt1"/>
                </a:solidFill>
                <a:latin typeface="PT Sans"/>
                <a:ea typeface="PT Sans"/>
                <a:cs typeface="PT Sans"/>
                <a:sym typeface="PT Sans"/>
              </a:defRPr>
            </a:lvl3pPr>
            <a:lvl4pPr marL="0" marR="0" lvl="3" indent="0" algn="r" rtl="0">
              <a:spcBef>
                <a:spcPts val="0"/>
              </a:spcBef>
              <a:buNone/>
              <a:defRPr sz="1800" b="1" i="0" u="none" strike="noStrike" cap="none">
                <a:solidFill>
                  <a:schemeClr val="lt1"/>
                </a:solidFill>
                <a:latin typeface="PT Sans"/>
                <a:ea typeface="PT Sans"/>
                <a:cs typeface="PT Sans"/>
                <a:sym typeface="PT Sans"/>
              </a:defRPr>
            </a:lvl4pPr>
            <a:lvl5pPr marL="0" marR="0" lvl="4" indent="0" algn="r" rtl="0">
              <a:spcBef>
                <a:spcPts val="0"/>
              </a:spcBef>
              <a:buNone/>
              <a:defRPr sz="1800" b="1" i="0" u="none" strike="noStrike" cap="none">
                <a:solidFill>
                  <a:schemeClr val="lt1"/>
                </a:solidFill>
                <a:latin typeface="PT Sans"/>
                <a:ea typeface="PT Sans"/>
                <a:cs typeface="PT Sans"/>
                <a:sym typeface="PT Sans"/>
              </a:defRPr>
            </a:lvl5pPr>
            <a:lvl6pPr marL="0" marR="0" lvl="5" indent="0" algn="r" rtl="0">
              <a:spcBef>
                <a:spcPts val="0"/>
              </a:spcBef>
              <a:buNone/>
              <a:defRPr sz="1800" b="1" i="0" u="none" strike="noStrike" cap="none">
                <a:solidFill>
                  <a:schemeClr val="lt1"/>
                </a:solidFill>
                <a:latin typeface="PT Sans"/>
                <a:ea typeface="PT Sans"/>
                <a:cs typeface="PT Sans"/>
                <a:sym typeface="PT Sans"/>
              </a:defRPr>
            </a:lvl6pPr>
            <a:lvl7pPr marL="0" marR="0" lvl="6" indent="0" algn="r" rtl="0">
              <a:spcBef>
                <a:spcPts val="0"/>
              </a:spcBef>
              <a:buNone/>
              <a:defRPr sz="1800" b="1" i="0" u="none" strike="noStrike" cap="none">
                <a:solidFill>
                  <a:schemeClr val="lt1"/>
                </a:solidFill>
                <a:latin typeface="PT Sans"/>
                <a:ea typeface="PT Sans"/>
                <a:cs typeface="PT Sans"/>
                <a:sym typeface="PT Sans"/>
              </a:defRPr>
            </a:lvl7pPr>
            <a:lvl8pPr marL="0" marR="0" lvl="7" indent="0" algn="r" rtl="0">
              <a:spcBef>
                <a:spcPts val="0"/>
              </a:spcBef>
              <a:buNone/>
              <a:defRPr sz="1800" b="1" i="0" u="none" strike="noStrike" cap="none">
                <a:solidFill>
                  <a:schemeClr val="lt1"/>
                </a:solidFill>
                <a:latin typeface="PT Sans"/>
                <a:ea typeface="PT Sans"/>
                <a:cs typeface="PT Sans"/>
                <a:sym typeface="PT Sans"/>
              </a:defRPr>
            </a:lvl8pPr>
            <a:lvl9pPr marL="0" marR="0" lvl="8" indent="0" algn="r" rtl="0">
              <a:spcBef>
                <a:spcPts val="0"/>
              </a:spcBef>
              <a:buNone/>
              <a:defRPr sz="1800" b="1" i="0" u="none" strike="noStrike" cap="none">
                <a:solidFill>
                  <a:schemeClr val="lt1"/>
                </a:solidFill>
                <a:latin typeface="PT Sans"/>
                <a:ea typeface="PT Sans"/>
                <a:cs typeface="PT Sans"/>
                <a:sym typeface="PT Sans"/>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staff.lib.uw.edu/operations/preservation/operations/student-tele-work/accessibility-e-resources"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hyperlink" Target="https://docs.google.com/spreadsheets/d/10ju84oeCx0iR2tiRHkFkF2IcvR25hddLwBJ8d8iTleM/edit#gid=0" TargetMode="External"/><Relationship Id="rId4" Type="http://schemas.openxmlformats.org/officeDocument/2006/relationships/hyperlink" Target="https://erl2020.mediasiteservices.com/watch/f95f32c0-352e-4272-b29f-9eb7c9652343"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www.lib.washington.edu/services/accessibility"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s://www.w3.org/WAI/fundamentals/accessibility-usability-inclusion/"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s://accessibility-bookmarklets.org/install.html"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hyperlink" Target="https://www.nvaccess.org/download/" TargetMode="External"/><Relationship Id="rId4" Type="http://schemas.openxmlformats.org/officeDocument/2006/relationships/hyperlink" Target="https://addons.mozilla.org/en-US/firefox/addon/tota11y-accessibility-toolkit/"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s://webaim.org/techniques/keyboard/"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s://docs.google.com/spreadsheets/d/1DwSjnMzoA3-EaHUR3hQ7k4tKSQn0q0L7JkGDf_SO6w4/edit?usp=sharing"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13.jpg"/></Relationships>
</file>

<file path=ppt/slides/_rels/slide22.xml.rels><?xml version="1.0" encoding="UTF-8" standalone="yes"?>
<Relationships xmlns="http://schemas.openxmlformats.org/package/2006/relationships"><Relationship Id="rId8" Type="http://schemas.openxmlformats.org/officeDocument/2006/relationships/hyperlink" Target="https://www.w3.org/standards/webdesign/accessibility" TargetMode="External"/><Relationship Id="rId3" Type="http://schemas.openxmlformats.org/officeDocument/2006/relationships/hyperlink" Target="https://doi.org/10.1080/0361526X.2015.1069777" TargetMode="External"/><Relationship Id="rId7" Type="http://schemas.openxmlformats.org/officeDocument/2006/relationships/hyperlink" Target="http://www.btaa.org/library/accessibility/library-e-resource-accessibility--testing" TargetMode="External"/><Relationship Id="rId12" Type="http://schemas.openxmlformats.org/officeDocument/2006/relationships/hyperlink" Target="https://www.ada.gov/"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hyperlink" Target="https://www.washington.edu/doit/making-electronic-resources-accessible-libraries" TargetMode="External"/><Relationship Id="rId11" Type="http://schemas.openxmlformats.org/officeDocument/2006/relationships/hyperlink" Target="https://www.washington.edu/accessibility/checklist/keyboard/" TargetMode="External"/><Relationship Id="rId5" Type="http://schemas.openxmlformats.org/officeDocument/2006/relationships/hyperlink" Target="https://doi.org/10.1108/RSR-04-2018-0043" TargetMode="External"/><Relationship Id="rId10" Type="http://schemas.openxmlformats.org/officeDocument/2006/relationships/hyperlink" Target="https://www.washington.edu/accessibility/checklist/" TargetMode="External"/><Relationship Id="rId4" Type="http://schemas.openxmlformats.org/officeDocument/2006/relationships/hyperlink" Target="https://doi.org/10.1108/LHT-08-2014-0077" TargetMode="External"/><Relationship Id="rId9" Type="http://schemas.openxmlformats.org/officeDocument/2006/relationships/hyperlink" Target="https://www.washington.edu/accesscomputing/AU/"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youtube.com/watch?v=_bC7Mvy7Vn4&amp;feature=youtu.be" TargetMode="External"/><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hyperlink" Target="mailto:levay@uw.edu" TargetMode="External"/><Relationship Id="rId2" Type="http://schemas.openxmlformats.org/officeDocument/2006/relationships/notesSlide" Target="../notesSlides/notesSlide24.xml"/><Relationship Id="rId1" Type="http://schemas.openxmlformats.org/officeDocument/2006/relationships/slideLayout" Target="../slideLayouts/slideLayout9.xml"/><Relationship Id="rId4" Type="http://schemas.openxmlformats.org/officeDocument/2006/relationships/hyperlink" Target="mailto:dpan@uw.edu"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ocio.wa.gov/policy/accessibility" TargetMode="External"/><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hyperlink" Target="https://www.washington.edu/news/2020/05/28/create-announced/" TargetMode="External"/><Relationship Id="rId5" Type="http://schemas.openxmlformats.org/officeDocument/2006/relationships/hyperlink" Target="http://www.washington.edu/admin/rules/policies/APS/02.03.html" TargetMode="External"/><Relationship Id="rId4" Type="http://schemas.openxmlformats.org/officeDocument/2006/relationships/hyperlink" Target="http://www.washington.edu/admin/rules/policies/PO/EO31.html"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lib.washington.edu/about/intro/mvv"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www.lib.washington.edu/about/strategicplan"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doi.org/10.1108/LHT-08-2014-0077"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hyperlink" Target="http://www.w3.org/TR/UNDERSTANDING-WCAG20/keyboard-operation.html" TargetMode="External"/><Relationship Id="rId7"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https://nomouse.org/" TargetMode="External"/><Relationship Id="rId5" Type="http://schemas.openxmlformats.org/officeDocument/2006/relationships/hyperlink" Target="https://www.w3.org/WAI/fundamentals/accessibility-intro/" TargetMode="External"/><Relationship Id="rId4" Type="http://schemas.openxmlformats.org/officeDocument/2006/relationships/hyperlink" Target="http://www.w3.org/WAI/users/involvi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19"/>
          <p:cNvSpPr txBox="1">
            <a:spLocks noGrp="1"/>
          </p:cNvSpPr>
          <p:nvPr>
            <p:ph type="ctrTitle"/>
          </p:nvPr>
        </p:nvSpPr>
        <p:spPr>
          <a:xfrm>
            <a:off x="1524000" y="1122375"/>
            <a:ext cx="10193400" cy="22356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lt1"/>
              </a:buClr>
              <a:buSzPts val="6000"/>
              <a:buFont typeface="Encode Sans"/>
              <a:buNone/>
            </a:pPr>
            <a:r>
              <a:rPr lang="en-US" sz="4800"/>
              <a:t>Accessibility during a pandemic</a:t>
            </a:r>
            <a:endParaRPr sz="4800"/>
          </a:p>
        </p:txBody>
      </p:sp>
      <p:sp>
        <p:nvSpPr>
          <p:cNvPr id="134" name="Google Shape;134;p19"/>
          <p:cNvSpPr txBox="1">
            <a:spLocks noGrp="1"/>
          </p:cNvSpPr>
          <p:nvPr>
            <p:ph type="subTitle" idx="1"/>
          </p:nvPr>
        </p:nvSpPr>
        <p:spPr>
          <a:xfrm>
            <a:off x="1524000" y="3602050"/>
            <a:ext cx="9410400" cy="1262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2400"/>
              <a:buFont typeface="Arial"/>
              <a:buNone/>
            </a:pPr>
            <a:r>
              <a:rPr lang="en-US" sz="3000" b="1"/>
              <a:t>E-resources accessibility keyboard testing project at  University of Washington </a:t>
            </a:r>
            <a:endParaRPr sz="3000" b="1"/>
          </a:p>
          <a:p>
            <a:pPr marL="0" marR="0" lvl="0" indent="0" algn="l" rtl="0">
              <a:lnSpc>
                <a:spcPct val="90000"/>
              </a:lnSpc>
              <a:spcBef>
                <a:spcPts val="0"/>
              </a:spcBef>
              <a:spcAft>
                <a:spcPts val="0"/>
              </a:spcAft>
              <a:buClr>
                <a:schemeClr val="lt1"/>
              </a:buClr>
              <a:buSzPts val="2400"/>
              <a:buFont typeface="Arial"/>
              <a:buNone/>
            </a:pPr>
            <a:endParaRPr sz="3000" b="1"/>
          </a:p>
          <a:p>
            <a:pPr marL="0" marR="0" lvl="0" indent="0" algn="l" rtl="0">
              <a:lnSpc>
                <a:spcPct val="90000"/>
              </a:lnSpc>
              <a:spcBef>
                <a:spcPts val="0"/>
              </a:spcBef>
              <a:spcAft>
                <a:spcPts val="0"/>
              </a:spcAft>
              <a:buClr>
                <a:schemeClr val="lt1"/>
              </a:buClr>
              <a:buSzPts val="2400"/>
              <a:buFont typeface="Arial"/>
              <a:buNone/>
            </a:pPr>
            <a:r>
              <a:rPr lang="en-US" sz="3000"/>
              <a:t>June 19, 2020</a:t>
            </a:r>
            <a:endParaRPr sz="3000"/>
          </a:p>
          <a:p>
            <a:pPr marL="0" marR="0" lvl="0" indent="0" algn="l" rtl="0">
              <a:lnSpc>
                <a:spcPct val="90000"/>
              </a:lnSpc>
              <a:spcBef>
                <a:spcPts val="0"/>
              </a:spcBef>
              <a:spcAft>
                <a:spcPts val="0"/>
              </a:spcAft>
              <a:buClr>
                <a:schemeClr val="lt1"/>
              </a:buClr>
              <a:buSzPts val="2400"/>
              <a:buFont typeface="Arial"/>
              <a:buNone/>
            </a:pPr>
            <a:endParaRPr/>
          </a:p>
          <a:p>
            <a:pPr marL="0" marR="0" lvl="0" indent="0" algn="l" rtl="0">
              <a:lnSpc>
                <a:spcPct val="90000"/>
              </a:lnSpc>
              <a:spcBef>
                <a:spcPts val="0"/>
              </a:spcBef>
              <a:spcAft>
                <a:spcPts val="0"/>
              </a:spcAft>
              <a:buClr>
                <a:schemeClr val="dk1"/>
              </a:buClr>
              <a:buSzPts val="1100"/>
              <a:buFont typeface="Arial"/>
              <a:buNone/>
            </a:pPr>
            <a:endParaRPr/>
          </a:p>
          <a:p>
            <a:pPr marL="0" marR="0" lvl="0" indent="0" algn="l" rtl="0">
              <a:lnSpc>
                <a:spcPct val="90000"/>
              </a:lnSpc>
              <a:spcBef>
                <a:spcPts val="0"/>
              </a:spcBef>
              <a:spcAft>
                <a:spcPts val="0"/>
              </a:spcAft>
              <a:buClr>
                <a:schemeClr val="dk1"/>
              </a:buClr>
              <a:buSzPts val="1100"/>
              <a:buFont typeface="Arial"/>
              <a:buNone/>
            </a:pPr>
            <a:endParaRPr/>
          </a:p>
          <a:p>
            <a:pPr marL="0" marR="0" lvl="0" indent="0" algn="l" rtl="0">
              <a:lnSpc>
                <a:spcPct val="90000"/>
              </a:lnSpc>
              <a:spcBef>
                <a:spcPts val="0"/>
              </a:spcBef>
              <a:spcAft>
                <a:spcPts val="0"/>
              </a:spcAft>
              <a:buClr>
                <a:schemeClr val="dk1"/>
              </a:buClr>
              <a:buSzPts val="1100"/>
              <a:buFont typeface="Arial"/>
              <a:buNone/>
            </a:pPr>
            <a:endParaRPr/>
          </a:p>
          <a:p>
            <a:pPr marL="0" marR="0" lvl="0" indent="0" algn="l" rtl="0">
              <a:lnSpc>
                <a:spcPct val="90000"/>
              </a:lnSpc>
              <a:spcBef>
                <a:spcPts val="0"/>
              </a:spcBef>
              <a:spcAft>
                <a:spcPts val="0"/>
              </a:spcAft>
              <a:buClr>
                <a:schemeClr val="dk1"/>
              </a:buClr>
              <a:buSzPts val="1100"/>
              <a:buFont typeface="Arial"/>
              <a:buNone/>
            </a:pPr>
            <a:endParaRPr/>
          </a:p>
          <a:p>
            <a:pPr marL="0" marR="0" lvl="0" indent="0" algn="l" rtl="0">
              <a:lnSpc>
                <a:spcPct val="90000"/>
              </a:lnSpc>
              <a:spcBef>
                <a:spcPts val="0"/>
              </a:spcBef>
              <a:spcAft>
                <a:spcPts val="0"/>
              </a:spcAft>
              <a:buClr>
                <a:schemeClr val="lt1"/>
              </a:buClr>
              <a:buSzPts val="2400"/>
              <a:buFont typeface="Arial"/>
              <a:buNone/>
            </a:pPr>
            <a:endParaRPr/>
          </a:p>
          <a:p>
            <a:pPr marL="0" marR="0" lvl="0" indent="0" algn="l" rtl="0">
              <a:lnSpc>
                <a:spcPct val="90000"/>
              </a:lnSpc>
              <a:spcBef>
                <a:spcPts val="0"/>
              </a:spcBef>
              <a:spcAft>
                <a:spcPts val="0"/>
              </a:spcAft>
              <a:buClr>
                <a:schemeClr val="lt1"/>
              </a:buClr>
              <a:buSzPts val="2400"/>
              <a:buFont typeface="Arial"/>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28"/>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2019 Pilot Project</a:t>
            </a:r>
            <a:endParaRPr/>
          </a:p>
        </p:txBody>
      </p:sp>
      <p:sp>
        <p:nvSpPr>
          <p:cNvPr id="214" name="Google Shape;214;p28"/>
          <p:cNvSpPr txBox="1">
            <a:spLocks noGrp="1"/>
          </p:cNvSpPr>
          <p:nvPr>
            <p:ph type="body" idx="1"/>
          </p:nvPr>
        </p:nvSpPr>
        <p:spPr>
          <a:xfrm>
            <a:off x="838200" y="1825625"/>
            <a:ext cx="10515600" cy="47751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None/>
            </a:pPr>
            <a:r>
              <a:rPr lang="en-US" dirty="0"/>
              <a:t>Started testing January 2019, one year</a:t>
            </a:r>
            <a:endParaRPr dirty="0"/>
          </a:p>
          <a:p>
            <a:pPr marL="0" lvl="0" indent="0" algn="l" rtl="0">
              <a:spcBef>
                <a:spcPts val="1000"/>
              </a:spcBef>
              <a:spcAft>
                <a:spcPts val="0"/>
              </a:spcAft>
              <a:buNone/>
            </a:pPr>
            <a:r>
              <a:rPr lang="en-US" dirty="0"/>
              <a:t>One student and one staff, limited hours</a:t>
            </a:r>
            <a:endParaRPr dirty="0"/>
          </a:p>
          <a:p>
            <a:pPr marL="0" lvl="0" indent="0" algn="l" rtl="0">
              <a:spcBef>
                <a:spcPts val="1000"/>
              </a:spcBef>
              <a:spcAft>
                <a:spcPts val="0"/>
              </a:spcAft>
              <a:buNone/>
            </a:pPr>
            <a:endParaRPr dirty="0"/>
          </a:p>
        </p:txBody>
      </p:sp>
      <p:sp>
        <p:nvSpPr>
          <p:cNvPr id="215" name="Google Shape;215;p28"/>
          <p:cNvSpPr txBox="1">
            <a:spLocks noGrp="1"/>
          </p:cNvSpPr>
          <p:nvPr>
            <p:ph type="sldNum" idx="12"/>
          </p:nvPr>
        </p:nvSpPr>
        <p:spPr>
          <a:xfrm>
            <a:off x="10020300" y="6356350"/>
            <a:ext cx="1333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10</a:t>
            </a:fld>
            <a:endParaRPr/>
          </a:p>
        </p:txBody>
      </p:sp>
      <p:pic>
        <p:nvPicPr>
          <p:cNvPr id="4" name="Picture 3" descr="A photo of a student walking through heavy snow in front of a sculpture. The Suzzallo Library is in the background with other students walking in different directions.">
            <a:extLst>
              <a:ext uri="{FF2B5EF4-FFF2-40B4-BE49-F238E27FC236}">
                <a16:creationId xmlns:a16="http://schemas.microsoft.com/office/drawing/2014/main" id="{0C0EFCF6-171C-486F-8D99-DC6933745567}"/>
              </a:ext>
            </a:extLst>
          </p:cNvPr>
          <p:cNvPicPr>
            <a:picLocks noChangeAspect="1"/>
          </p:cNvPicPr>
          <p:nvPr/>
        </p:nvPicPr>
        <p:blipFill>
          <a:blip r:embed="rId3"/>
          <a:stretch>
            <a:fillRect/>
          </a:stretch>
        </p:blipFill>
        <p:spPr>
          <a:xfrm>
            <a:off x="7620000" y="0"/>
            <a:ext cx="4572000" cy="6858000"/>
          </a:xfrm>
          <a:prstGeom prst="rect">
            <a:avLst/>
          </a:prstGeom>
        </p:spPr>
      </p:pic>
      <p:sp>
        <p:nvSpPr>
          <p:cNvPr id="5" name="TextBox 4">
            <a:extLst>
              <a:ext uri="{FF2B5EF4-FFF2-40B4-BE49-F238E27FC236}">
                <a16:creationId xmlns:a16="http://schemas.microsoft.com/office/drawing/2014/main" id="{9E745826-C137-4B96-BB94-C80EC9BC1232}"/>
              </a:ext>
            </a:extLst>
          </p:cNvPr>
          <p:cNvSpPr txBox="1"/>
          <p:nvPr/>
        </p:nvSpPr>
        <p:spPr>
          <a:xfrm>
            <a:off x="5462037" y="6642556"/>
            <a:ext cx="2157963" cy="215444"/>
          </a:xfrm>
          <a:prstGeom prst="rect">
            <a:avLst/>
          </a:prstGeom>
          <a:noFill/>
        </p:spPr>
        <p:txBody>
          <a:bodyPr wrap="none" rtlCol="0">
            <a:spAutoFit/>
          </a:bodyPr>
          <a:lstStyle/>
          <a:p>
            <a:r>
              <a:rPr lang="en-US" sz="800" dirty="0"/>
              <a:t>Photo courtesy of University of Washington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29"/>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2020 Pandemic Project</a:t>
            </a:r>
            <a:endParaRPr/>
          </a:p>
        </p:txBody>
      </p:sp>
      <p:sp>
        <p:nvSpPr>
          <p:cNvPr id="222" name="Google Shape;222;p29" descr="Photo of the cherry blossom quad on the University of Washington campus with a social distancing sign in the foreground."/>
          <p:cNvSpPr txBox="1">
            <a:spLocks noGrp="1"/>
          </p:cNvSpPr>
          <p:nvPr>
            <p:ph type="body" idx="1"/>
          </p:nvPr>
        </p:nvSpPr>
        <p:spPr>
          <a:xfrm>
            <a:off x="838200" y="1825625"/>
            <a:ext cx="6666571" cy="4351200"/>
          </a:xfrm>
          <a:prstGeom prst="rect">
            <a:avLst/>
          </a:prstGeom>
        </p:spPr>
        <p:txBody>
          <a:bodyPr spcFirstLastPara="1" wrap="square" lIns="91425" tIns="45700" rIns="91425" bIns="45700" anchor="t" anchorCtr="0">
            <a:noAutofit/>
          </a:bodyPr>
          <a:lstStyle/>
          <a:p>
            <a:pPr marL="457200" lvl="0" indent="-406400" algn="l" rtl="0">
              <a:spcBef>
                <a:spcPts val="1000"/>
              </a:spcBef>
              <a:spcAft>
                <a:spcPts val="0"/>
              </a:spcAft>
              <a:buSzPts val="2800"/>
              <a:buChar char="•"/>
            </a:pPr>
            <a:r>
              <a:rPr lang="en-US" dirty="0"/>
              <a:t>“Stay Home Stay Safe” closed all library buildings March 12, 2020</a:t>
            </a:r>
            <a:endParaRPr dirty="0"/>
          </a:p>
          <a:p>
            <a:pPr marL="457200" lvl="0" indent="-406400" algn="l" rtl="0">
              <a:spcBef>
                <a:spcPts val="0"/>
              </a:spcBef>
              <a:spcAft>
                <a:spcPts val="0"/>
              </a:spcAft>
              <a:buSzPts val="2800"/>
              <a:buChar char="•"/>
            </a:pPr>
            <a:r>
              <a:rPr lang="en-US" dirty="0"/>
              <a:t>Sudden surplus of student employees with nothing to do</a:t>
            </a:r>
            <a:endParaRPr dirty="0"/>
          </a:p>
          <a:p>
            <a:pPr marL="457200" lvl="0" indent="-406400" algn="l" rtl="0">
              <a:spcBef>
                <a:spcPts val="0"/>
              </a:spcBef>
              <a:spcAft>
                <a:spcPts val="0"/>
              </a:spcAft>
              <a:buSzPts val="2800"/>
              <a:buChar char="•"/>
            </a:pPr>
            <a:r>
              <a:rPr lang="en-US" dirty="0"/>
              <a:t>Swiftly created training and workflow starting March 25, 2020</a:t>
            </a:r>
            <a:endParaRPr dirty="0"/>
          </a:p>
          <a:p>
            <a:pPr marL="457200" lvl="0" indent="-406400" algn="l" rtl="0">
              <a:spcBef>
                <a:spcPts val="0"/>
              </a:spcBef>
              <a:spcAft>
                <a:spcPts val="0"/>
              </a:spcAft>
              <a:buSzPts val="2800"/>
              <a:buChar char="•"/>
            </a:pPr>
            <a:r>
              <a:rPr lang="en-US" dirty="0"/>
              <a:t>Testing began April 2, 2020</a:t>
            </a:r>
            <a:endParaRPr dirty="0"/>
          </a:p>
        </p:txBody>
      </p:sp>
      <p:sp>
        <p:nvSpPr>
          <p:cNvPr id="223" name="Google Shape;223;p29"/>
          <p:cNvSpPr txBox="1">
            <a:spLocks noGrp="1"/>
          </p:cNvSpPr>
          <p:nvPr>
            <p:ph type="sldNum" idx="12"/>
          </p:nvPr>
        </p:nvSpPr>
        <p:spPr>
          <a:xfrm>
            <a:off x="10020300" y="6356350"/>
            <a:ext cx="1333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11</a:t>
            </a:fld>
            <a:endParaRPr/>
          </a:p>
        </p:txBody>
      </p:sp>
      <p:pic>
        <p:nvPicPr>
          <p:cNvPr id="3" name="Picture 2" descr="In the background, a grove of cherry blossom trees in full bloom. In the foreground, caution tape marks off the area. A sign reads, &quot;Please do not congregate to view the cherry blossoms.&quot;">
            <a:extLst>
              <a:ext uri="{FF2B5EF4-FFF2-40B4-BE49-F238E27FC236}">
                <a16:creationId xmlns:a16="http://schemas.microsoft.com/office/drawing/2014/main" id="{274F3204-5888-48F9-A5B7-FC73AEFABC62}"/>
              </a:ext>
            </a:extLst>
          </p:cNvPr>
          <p:cNvPicPr>
            <a:picLocks noChangeAspect="1"/>
          </p:cNvPicPr>
          <p:nvPr/>
        </p:nvPicPr>
        <p:blipFill>
          <a:blip r:embed="rId3"/>
          <a:stretch>
            <a:fillRect/>
          </a:stretch>
        </p:blipFill>
        <p:spPr>
          <a:xfrm>
            <a:off x="7620000" y="0"/>
            <a:ext cx="4572000" cy="6858000"/>
          </a:xfrm>
          <a:prstGeom prst="rect">
            <a:avLst/>
          </a:prstGeom>
        </p:spPr>
      </p:pic>
      <p:sp>
        <p:nvSpPr>
          <p:cNvPr id="4" name="TextBox 3">
            <a:extLst>
              <a:ext uri="{FF2B5EF4-FFF2-40B4-BE49-F238E27FC236}">
                <a16:creationId xmlns:a16="http://schemas.microsoft.com/office/drawing/2014/main" id="{787D7F0B-25D0-438B-8D84-BE022EC225DA}"/>
              </a:ext>
            </a:extLst>
          </p:cNvPr>
          <p:cNvSpPr txBox="1"/>
          <p:nvPr/>
        </p:nvSpPr>
        <p:spPr>
          <a:xfrm>
            <a:off x="5462037" y="6642556"/>
            <a:ext cx="2157963" cy="215444"/>
          </a:xfrm>
          <a:prstGeom prst="rect">
            <a:avLst/>
          </a:prstGeom>
          <a:noFill/>
        </p:spPr>
        <p:txBody>
          <a:bodyPr wrap="none" rtlCol="0">
            <a:spAutoFit/>
          </a:bodyPr>
          <a:lstStyle/>
          <a:p>
            <a:r>
              <a:rPr lang="en-US" sz="800" dirty="0"/>
              <a:t>Photo courtesy of University of Washington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0"/>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Training and workflow</a:t>
            </a:r>
            <a:endParaRPr/>
          </a:p>
        </p:txBody>
      </p:sp>
      <p:sp>
        <p:nvSpPr>
          <p:cNvPr id="230" name="Google Shape;230;p30"/>
          <p:cNvSpPr txBox="1">
            <a:spLocks noGrp="1"/>
          </p:cNvSpPr>
          <p:nvPr>
            <p:ph type="body" idx="1"/>
          </p:nvPr>
        </p:nvSpPr>
        <p:spPr>
          <a:xfrm>
            <a:off x="838200" y="1825625"/>
            <a:ext cx="5181600" cy="43512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None/>
            </a:pPr>
            <a:r>
              <a:rPr lang="en-US" dirty="0"/>
              <a:t>Needs:</a:t>
            </a:r>
            <a:endParaRPr dirty="0"/>
          </a:p>
          <a:p>
            <a:pPr marL="457200" lvl="0" indent="-406400" algn="l" rtl="0">
              <a:spcBef>
                <a:spcPts val="1000"/>
              </a:spcBef>
              <a:spcAft>
                <a:spcPts val="0"/>
              </a:spcAft>
              <a:buSzPts val="2800"/>
              <a:buChar char="•"/>
            </a:pPr>
            <a:r>
              <a:rPr lang="en-US" dirty="0"/>
              <a:t>Avoid 1-1 training</a:t>
            </a:r>
            <a:endParaRPr dirty="0"/>
          </a:p>
          <a:p>
            <a:pPr marL="457200" lvl="0" indent="-406400" algn="l" rtl="0">
              <a:spcBef>
                <a:spcPts val="0"/>
              </a:spcBef>
              <a:spcAft>
                <a:spcPts val="0"/>
              </a:spcAft>
              <a:buSzPts val="2800"/>
              <a:buChar char="•"/>
            </a:pPr>
            <a:r>
              <a:rPr lang="en-US" dirty="0"/>
              <a:t>One shared location for posting results</a:t>
            </a:r>
            <a:endParaRPr dirty="0"/>
          </a:p>
          <a:p>
            <a:pPr marL="457200" lvl="0" indent="-406400" algn="l" rtl="0">
              <a:spcBef>
                <a:spcPts val="0"/>
              </a:spcBef>
              <a:spcAft>
                <a:spcPts val="0"/>
              </a:spcAft>
              <a:buSzPts val="2800"/>
              <a:buChar char="•"/>
            </a:pPr>
            <a:r>
              <a:rPr lang="en-US" dirty="0"/>
              <a:t>Assign multiple people to subsets of resources</a:t>
            </a:r>
            <a:endParaRPr dirty="0"/>
          </a:p>
        </p:txBody>
      </p:sp>
      <p:sp>
        <p:nvSpPr>
          <p:cNvPr id="231" name="Google Shape;231;p30"/>
          <p:cNvSpPr txBox="1">
            <a:spLocks noGrp="1"/>
          </p:cNvSpPr>
          <p:nvPr>
            <p:ph type="body" idx="2"/>
          </p:nvPr>
        </p:nvSpPr>
        <p:spPr>
          <a:xfrm>
            <a:off x="6172200" y="1825625"/>
            <a:ext cx="5181600" cy="43512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None/>
            </a:pPr>
            <a:r>
              <a:rPr lang="en-US" dirty="0"/>
              <a:t>Created:</a:t>
            </a:r>
            <a:endParaRPr dirty="0"/>
          </a:p>
          <a:p>
            <a:pPr marL="457200" lvl="0" indent="-406400" algn="l" rtl="0">
              <a:spcBef>
                <a:spcPts val="1000"/>
              </a:spcBef>
              <a:spcAft>
                <a:spcPts val="0"/>
              </a:spcAft>
              <a:buSzPts val="2800"/>
              <a:buChar char="•"/>
            </a:pPr>
            <a:r>
              <a:rPr lang="en-US" u="sng" dirty="0">
                <a:solidFill>
                  <a:schemeClr val="accent4">
                    <a:lumMod val="75000"/>
                  </a:schemeClr>
                </a:solidFill>
                <a:hlinkClick r:id="rId3">
                  <a:extLst>
                    <a:ext uri="{A12FA001-AC4F-418D-AE19-62706E023703}">
                      <ahyp:hlinkClr xmlns:ahyp="http://schemas.microsoft.com/office/drawing/2018/hyperlinkcolor" val="tx"/>
                    </a:ext>
                  </a:extLst>
                </a:hlinkClick>
              </a:rPr>
              <a:t>Web page</a:t>
            </a:r>
            <a:r>
              <a:rPr lang="en-US" dirty="0">
                <a:solidFill>
                  <a:schemeClr val="accent4">
                    <a:lumMod val="75000"/>
                  </a:schemeClr>
                </a:solidFill>
              </a:rPr>
              <a:t> </a:t>
            </a:r>
            <a:r>
              <a:rPr lang="en-US" dirty="0"/>
              <a:t>with workflow documentation</a:t>
            </a:r>
            <a:endParaRPr dirty="0"/>
          </a:p>
          <a:p>
            <a:pPr marL="457200" lvl="0" indent="-406400" algn="l" rtl="0">
              <a:spcBef>
                <a:spcPts val="0"/>
              </a:spcBef>
              <a:spcAft>
                <a:spcPts val="0"/>
              </a:spcAft>
              <a:buSzPts val="2800"/>
              <a:buChar char="•"/>
            </a:pPr>
            <a:r>
              <a:rPr lang="en-US" u="sng" dirty="0">
                <a:solidFill>
                  <a:schemeClr val="accent4">
                    <a:lumMod val="75000"/>
                  </a:schemeClr>
                </a:solidFill>
                <a:hlinkClick r:id="rId4">
                  <a:extLst>
                    <a:ext uri="{A12FA001-AC4F-418D-AE19-62706E023703}">
                      <ahyp:hlinkClr xmlns:ahyp="http://schemas.microsoft.com/office/drawing/2018/hyperlinkcolor" val="tx"/>
                    </a:ext>
                  </a:extLst>
                </a:hlinkClick>
              </a:rPr>
              <a:t>Video p</a:t>
            </a:r>
            <a:r>
              <a:rPr lang="en-US" u="sng" dirty="0">
                <a:solidFill>
                  <a:schemeClr val="accent4">
                    <a:lumMod val="75000"/>
                  </a:schemeClr>
                </a:solidFill>
                <a:hlinkClick r:id="rId4">
                  <a:extLst>
                    <a:ext uri="{A12FA001-AC4F-418D-AE19-62706E023703}">
                      <ahyp:hlinkClr xmlns:ahyp="http://schemas.microsoft.com/office/drawing/2018/hyperlinkcolor" val="tx"/>
                    </a:ext>
                  </a:extLst>
                </a:hlinkClick>
              </a:rPr>
              <a:t>resentation</a:t>
            </a:r>
            <a:r>
              <a:rPr lang="en-US" dirty="0">
                <a:solidFill>
                  <a:schemeClr val="accent4">
                    <a:lumMod val="75000"/>
                  </a:schemeClr>
                </a:solidFill>
              </a:rPr>
              <a:t> </a:t>
            </a:r>
            <a:r>
              <a:rPr lang="en-US" dirty="0"/>
              <a:t>about the pilot project for background</a:t>
            </a:r>
            <a:endParaRPr dirty="0"/>
          </a:p>
          <a:p>
            <a:pPr marL="457200" lvl="0" indent="-406400" algn="l" rtl="0">
              <a:spcBef>
                <a:spcPts val="0"/>
              </a:spcBef>
              <a:spcAft>
                <a:spcPts val="0"/>
              </a:spcAft>
              <a:buSzPts val="2800"/>
              <a:buChar char="•"/>
            </a:pPr>
            <a:r>
              <a:rPr lang="en-US" u="sng" dirty="0">
                <a:solidFill>
                  <a:schemeClr val="accent4">
                    <a:lumMod val="75000"/>
                  </a:schemeClr>
                </a:solidFill>
                <a:hlinkClick r:id="rId5">
                  <a:extLst>
                    <a:ext uri="{A12FA001-AC4F-418D-AE19-62706E023703}">
                      <ahyp:hlinkClr xmlns:ahyp="http://schemas.microsoft.com/office/drawing/2018/hyperlinkcolor" val="tx"/>
                    </a:ext>
                  </a:extLst>
                </a:hlinkClick>
              </a:rPr>
              <a:t>Google sheet</a:t>
            </a:r>
            <a:r>
              <a:rPr lang="en-US" dirty="0">
                <a:solidFill>
                  <a:schemeClr val="accent4">
                    <a:lumMod val="75000"/>
                  </a:schemeClr>
                </a:solidFill>
              </a:rPr>
              <a:t> </a:t>
            </a:r>
            <a:r>
              <a:rPr lang="en-US" dirty="0"/>
              <a:t>with all resources and URLs listed from A-Z list</a:t>
            </a:r>
            <a:endParaRPr dirty="0"/>
          </a:p>
          <a:p>
            <a:pPr marL="914400" lvl="1" indent="-381000" algn="l" rtl="0">
              <a:spcBef>
                <a:spcPts val="0"/>
              </a:spcBef>
              <a:spcAft>
                <a:spcPts val="0"/>
              </a:spcAft>
              <a:buSzPts val="2400"/>
              <a:buChar char="•"/>
            </a:pPr>
            <a:r>
              <a:rPr lang="en-US" dirty="0"/>
              <a:t>columns for date, initials, results</a:t>
            </a:r>
            <a:endParaRPr dirty="0"/>
          </a:p>
        </p:txBody>
      </p:sp>
      <p:sp>
        <p:nvSpPr>
          <p:cNvPr id="232" name="Google Shape;232;p30"/>
          <p:cNvSpPr txBox="1">
            <a:spLocks noGrp="1"/>
          </p:cNvSpPr>
          <p:nvPr>
            <p:ph type="sldNum" idx="12"/>
          </p:nvPr>
        </p:nvSpPr>
        <p:spPr>
          <a:xfrm>
            <a:off x="10020300" y="6356350"/>
            <a:ext cx="1333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31"/>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Results</a:t>
            </a:r>
            <a:endParaRPr/>
          </a:p>
        </p:txBody>
      </p:sp>
      <p:sp>
        <p:nvSpPr>
          <p:cNvPr id="239" name="Google Shape;239;p31"/>
          <p:cNvSpPr txBox="1">
            <a:spLocks noGrp="1"/>
          </p:cNvSpPr>
          <p:nvPr>
            <p:ph type="body" idx="1"/>
          </p:nvPr>
        </p:nvSpPr>
        <p:spPr>
          <a:xfrm>
            <a:off x="838200" y="1535700"/>
            <a:ext cx="10515600" cy="48957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Clr>
                <a:schemeClr val="dk1"/>
              </a:buClr>
              <a:buSzPts val="1100"/>
              <a:buFont typeface="Arial"/>
              <a:buNone/>
            </a:pPr>
            <a:r>
              <a:rPr lang="en-US"/>
              <a:t>Staffing</a:t>
            </a:r>
            <a:endParaRPr/>
          </a:p>
          <a:p>
            <a:pPr marL="457200" lvl="0" indent="-406400" algn="l" rtl="0">
              <a:spcBef>
                <a:spcPts val="1000"/>
              </a:spcBef>
              <a:spcAft>
                <a:spcPts val="0"/>
              </a:spcAft>
              <a:buSzPts val="2800"/>
              <a:buChar char="•"/>
            </a:pPr>
            <a:r>
              <a:rPr lang="en-US"/>
              <a:t>9 students from Preservation, 187 hours</a:t>
            </a:r>
            <a:endParaRPr/>
          </a:p>
          <a:p>
            <a:pPr marL="457200" lvl="0" indent="-406400" algn="l" rtl="0">
              <a:spcBef>
                <a:spcPts val="0"/>
              </a:spcBef>
              <a:spcAft>
                <a:spcPts val="0"/>
              </a:spcAft>
              <a:buSzPts val="2800"/>
              <a:buChar char="•"/>
            </a:pPr>
            <a:r>
              <a:rPr lang="en-US"/>
              <a:t>3 additional students from 3 departments</a:t>
            </a:r>
            <a:endParaRPr/>
          </a:p>
          <a:p>
            <a:pPr marL="0" lvl="0" indent="0" algn="l" rtl="0">
              <a:spcBef>
                <a:spcPts val="1000"/>
              </a:spcBef>
              <a:spcAft>
                <a:spcPts val="0"/>
              </a:spcAft>
              <a:buClr>
                <a:schemeClr val="dk1"/>
              </a:buClr>
              <a:buSzPts val="1100"/>
              <a:buFont typeface="Arial"/>
              <a:buNone/>
            </a:pPr>
            <a:r>
              <a:rPr lang="en-US"/>
              <a:t>Tested from April 2, 2020 to May 26, 2020 - nine weeks</a:t>
            </a:r>
            <a:endParaRPr/>
          </a:p>
          <a:p>
            <a:pPr marL="0" lvl="0" indent="0" algn="l" rtl="0">
              <a:spcBef>
                <a:spcPts val="1000"/>
              </a:spcBef>
              <a:spcAft>
                <a:spcPts val="0"/>
              </a:spcAft>
              <a:buNone/>
            </a:pPr>
            <a:r>
              <a:rPr lang="en-US"/>
              <a:t>Tested 555 of 650 interfaces, 86% of total</a:t>
            </a:r>
            <a:endParaRPr/>
          </a:p>
          <a:p>
            <a:pPr marL="0" lvl="0" indent="0" algn="l" rtl="0">
              <a:spcBef>
                <a:spcPts val="1000"/>
              </a:spcBef>
              <a:spcAft>
                <a:spcPts val="0"/>
              </a:spcAft>
              <a:buNone/>
            </a:pPr>
            <a:r>
              <a:rPr lang="en-US"/>
              <a:t>Deferred 94 (14%)</a:t>
            </a:r>
            <a:endParaRPr/>
          </a:p>
          <a:p>
            <a:pPr marL="457200" lvl="0" indent="-406400" algn="l" rtl="0">
              <a:spcBef>
                <a:spcPts val="1000"/>
              </a:spcBef>
              <a:spcAft>
                <a:spcPts val="0"/>
              </a:spcAft>
              <a:buSzPts val="2800"/>
              <a:buChar char="•"/>
            </a:pPr>
            <a:r>
              <a:rPr lang="en-US"/>
              <a:t>Deferred due to connection problems, language barriers, or other issues not noted</a:t>
            </a:r>
            <a:endParaRPr/>
          </a:p>
          <a:p>
            <a:pPr marL="0" lvl="0" indent="0" algn="l" rtl="0">
              <a:spcBef>
                <a:spcPts val="1000"/>
              </a:spcBef>
              <a:spcAft>
                <a:spcPts val="0"/>
              </a:spcAft>
              <a:buNone/>
            </a:pPr>
            <a:r>
              <a:rPr lang="en-US"/>
              <a:t>490 passed (88%)</a:t>
            </a:r>
            <a:endParaRPr/>
          </a:p>
          <a:p>
            <a:pPr marL="0" lvl="0" indent="0" algn="l" rtl="0">
              <a:spcBef>
                <a:spcPts val="1000"/>
              </a:spcBef>
              <a:spcAft>
                <a:spcPts val="0"/>
              </a:spcAft>
              <a:buNone/>
            </a:pPr>
            <a:r>
              <a:rPr lang="en-US"/>
              <a:t>66 failed (12%)</a:t>
            </a:r>
            <a:endParaRPr/>
          </a:p>
        </p:txBody>
      </p:sp>
      <p:sp>
        <p:nvSpPr>
          <p:cNvPr id="240" name="Google Shape;240;p31"/>
          <p:cNvSpPr txBox="1">
            <a:spLocks noGrp="1"/>
          </p:cNvSpPr>
          <p:nvPr>
            <p:ph type="sldNum" idx="12"/>
          </p:nvPr>
        </p:nvSpPr>
        <p:spPr>
          <a:xfrm>
            <a:off x="10020300" y="6356350"/>
            <a:ext cx="1333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32"/>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Next Steps</a:t>
            </a:r>
            <a:endParaRPr/>
          </a:p>
        </p:txBody>
      </p:sp>
      <p:sp>
        <p:nvSpPr>
          <p:cNvPr id="247" name="Google Shape;247;p32"/>
          <p:cNvSpPr txBox="1">
            <a:spLocks noGrp="1"/>
          </p:cNvSpPr>
          <p:nvPr>
            <p:ph type="body" idx="1"/>
          </p:nvPr>
        </p:nvSpPr>
        <p:spPr>
          <a:xfrm>
            <a:off x="838200" y="1550200"/>
            <a:ext cx="10515600" cy="46401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3000" b="1" dirty="0">
                <a:latin typeface="Encode Sans"/>
                <a:ea typeface="Encode Sans"/>
                <a:cs typeface="Encode Sans"/>
                <a:sym typeface="Encode Sans"/>
              </a:rPr>
              <a:t>Three-Phase Plan</a:t>
            </a:r>
            <a:r>
              <a:rPr lang="en-US" sz="2400" b="1" dirty="0">
                <a:latin typeface="Encode Sans"/>
                <a:ea typeface="Encode Sans"/>
                <a:cs typeface="Encode Sans"/>
                <a:sym typeface="Encode Sans"/>
              </a:rPr>
              <a:t> </a:t>
            </a:r>
            <a:endParaRPr sz="2400" dirty="0"/>
          </a:p>
          <a:p>
            <a:pPr marL="457200" lvl="0" indent="-406400" algn="l" rtl="0">
              <a:spcBef>
                <a:spcPts val="1000"/>
              </a:spcBef>
              <a:spcAft>
                <a:spcPts val="0"/>
              </a:spcAft>
              <a:buSzPts val="2800"/>
              <a:buChar char="•"/>
            </a:pPr>
            <a:r>
              <a:rPr lang="en-US" dirty="0"/>
              <a:t>Phase One - Keyboard testing sets a minimum baseline</a:t>
            </a:r>
            <a:endParaRPr dirty="0"/>
          </a:p>
          <a:p>
            <a:pPr marL="914400" lvl="1" indent="-381000" algn="l" rtl="0">
              <a:spcBef>
                <a:spcPts val="0"/>
              </a:spcBef>
              <a:spcAft>
                <a:spcPts val="0"/>
              </a:spcAft>
              <a:buSzPts val="2400"/>
              <a:buChar char="•"/>
            </a:pPr>
            <a:r>
              <a:rPr lang="en-US" dirty="0"/>
              <a:t>Other issues probably exist</a:t>
            </a:r>
            <a:endParaRPr dirty="0"/>
          </a:p>
          <a:p>
            <a:pPr marL="914400" lvl="1" indent="-381000" algn="l" rtl="0">
              <a:spcBef>
                <a:spcPts val="0"/>
              </a:spcBef>
              <a:spcAft>
                <a:spcPts val="0"/>
              </a:spcAft>
              <a:buSzPts val="2400"/>
              <a:buChar char="•"/>
            </a:pPr>
            <a:r>
              <a:rPr lang="en-US" dirty="0"/>
              <a:t>Finds worst offenders - unusable resources</a:t>
            </a:r>
            <a:endParaRPr dirty="0"/>
          </a:p>
          <a:p>
            <a:pPr marL="914400" lvl="1" indent="-381000" algn="l" rtl="0">
              <a:spcBef>
                <a:spcPts val="0"/>
              </a:spcBef>
              <a:spcAft>
                <a:spcPts val="0"/>
              </a:spcAft>
              <a:buSzPts val="2400"/>
              <a:buChar char="•"/>
            </a:pPr>
            <a:r>
              <a:rPr lang="en-US" dirty="0"/>
              <a:t>Phase One helps prioritize</a:t>
            </a:r>
            <a:endParaRPr dirty="0"/>
          </a:p>
          <a:p>
            <a:pPr marL="914400" lvl="1" indent="-381000" algn="l" rtl="0">
              <a:spcBef>
                <a:spcPts val="0"/>
              </a:spcBef>
              <a:spcAft>
                <a:spcPts val="0"/>
              </a:spcAft>
              <a:buSzPts val="2400"/>
              <a:buChar char="•"/>
            </a:pPr>
            <a:r>
              <a:rPr lang="en-US" dirty="0"/>
              <a:t>List on </a:t>
            </a:r>
            <a:r>
              <a:rPr lang="en-US" u="sng" dirty="0">
                <a:solidFill>
                  <a:schemeClr val="accent4">
                    <a:lumMod val="75000"/>
                  </a:schemeClr>
                </a:solidFill>
                <a:hlinkClick r:id="rId3">
                  <a:extLst>
                    <a:ext uri="{A12FA001-AC4F-418D-AE19-62706E023703}">
                      <ahyp:hlinkClr xmlns:ahyp="http://schemas.microsoft.com/office/drawing/2018/hyperlinkcolor" val="tx"/>
                    </a:ext>
                  </a:extLst>
                </a:hlinkClick>
              </a:rPr>
              <a:t>UW Libraries website</a:t>
            </a:r>
            <a:endParaRPr dirty="0">
              <a:solidFill>
                <a:schemeClr val="accent4">
                  <a:lumMod val="75000"/>
                </a:schemeClr>
              </a:solidFill>
            </a:endParaRPr>
          </a:p>
          <a:p>
            <a:pPr marL="457200" lvl="0" indent="-406400" algn="l" rtl="0">
              <a:spcBef>
                <a:spcPts val="0"/>
              </a:spcBef>
              <a:spcAft>
                <a:spcPts val="0"/>
              </a:spcAft>
              <a:buSzPts val="2800"/>
              <a:buChar char="•"/>
            </a:pPr>
            <a:r>
              <a:rPr lang="en-US" dirty="0"/>
              <a:t>Phase Two - Document and Communicate</a:t>
            </a:r>
            <a:endParaRPr dirty="0"/>
          </a:p>
          <a:p>
            <a:pPr marL="914400" lvl="1" indent="-381000" algn="l" rtl="0">
              <a:spcBef>
                <a:spcPts val="0"/>
              </a:spcBef>
              <a:spcAft>
                <a:spcPts val="0"/>
              </a:spcAft>
              <a:buSzPts val="2400"/>
              <a:buChar char="•"/>
            </a:pPr>
            <a:r>
              <a:rPr lang="en-US" dirty="0"/>
              <a:t>Create report of issues for resources that failed Phase One</a:t>
            </a:r>
            <a:endParaRPr dirty="0"/>
          </a:p>
          <a:p>
            <a:pPr marL="914400" lvl="1" indent="-381000" algn="l" rtl="0">
              <a:spcBef>
                <a:spcPts val="0"/>
              </a:spcBef>
              <a:spcAft>
                <a:spcPts val="0"/>
              </a:spcAft>
              <a:buSzPts val="2400"/>
              <a:buChar char="•"/>
            </a:pPr>
            <a:r>
              <a:rPr lang="en-US" dirty="0"/>
              <a:t>Share the report with the provider/vendor to establish working relationship</a:t>
            </a:r>
            <a:endParaRPr dirty="0"/>
          </a:p>
          <a:p>
            <a:pPr marL="914400" lvl="1" indent="-381000" algn="l" rtl="0">
              <a:spcBef>
                <a:spcPts val="0"/>
              </a:spcBef>
              <a:spcAft>
                <a:spcPts val="0"/>
              </a:spcAft>
              <a:buSzPts val="2400"/>
              <a:buChar char="•"/>
            </a:pPr>
            <a:r>
              <a:rPr lang="en-US" dirty="0"/>
              <a:t>Negotiation point during renewal process</a:t>
            </a:r>
            <a:endParaRPr dirty="0"/>
          </a:p>
          <a:p>
            <a:pPr marL="457200" lvl="0" indent="-406400" algn="l" rtl="0">
              <a:spcBef>
                <a:spcPts val="0"/>
              </a:spcBef>
              <a:spcAft>
                <a:spcPts val="0"/>
              </a:spcAft>
              <a:buSzPts val="2800"/>
              <a:buChar char="•"/>
            </a:pPr>
            <a:r>
              <a:rPr lang="en-US" dirty="0"/>
              <a:t>Phase Three - Repair Issues</a:t>
            </a:r>
            <a:endParaRPr dirty="0"/>
          </a:p>
          <a:p>
            <a:pPr marL="914400" lvl="1" indent="-381000" algn="l" rtl="0">
              <a:spcBef>
                <a:spcPts val="0"/>
              </a:spcBef>
              <a:spcAft>
                <a:spcPts val="0"/>
              </a:spcAft>
              <a:buSzPts val="2400"/>
              <a:buChar char="•"/>
            </a:pPr>
            <a:r>
              <a:rPr lang="en-US" dirty="0"/>
              <a:t>If provider/vendor is receptive, work together to create timeline for repairs</a:t>
            </a:r>
            <a:endParaRPr dirty="0"/>
          </a:p>
          <a:p>
            <a:pPr marL="914400" lvl="1" indent="-381000" algn="l" rtl="0">
              <a:spcBef>
                <a:spcPts val="0"/>
              </a:spcBef>
              <a:spcAft>
                <a:spcPts val="0"/>
              </a:spcAft>
              <a:buSzPts val="2400"/>
              <a:buChar char="•"/>
            </a:pPr>
            <a:r>
              <a:rPr lang="en-US" dirty="0"/>
              <a:t>More comprehensive testing to find and improve as much as possible</a:t>
            </a:r>
            <a:endParaRPr dirty="0"/>
          </a:p>
          <a:p>
            <a:pPr marL="0" lvl="0" indent="0" algn="l" rtl="0">
              <a:spcBef>
                <a:spcPts val="1000"/>
              </a:spcBef>
              <a:spcAft>
                <a:spcPts val="0"/>
              </a:spcAft>
              <a:buNone/>
            </a:pPr>
            <a:endParaRPr dirty="0"/>
          </a:p>
        </p:txBody>
      </p:sp>
      <p:sp>
        <p:nvSpPr>
          <p:cNvPr id="248" name="Google Shape;248;p32"/>
          <p:cNvSpPr txBox="1">
            <a:spLocks noGrp="1"/>
          </p:cNvSpPr>
          <p:nvPr>
            <p:ph type="sldNum" idx="12"/>
          </p:nvPr>
        </p:nvSpPr>
        <p:spPr>
          <a:xfrm>
            <a:off x="10020300" y="6356350"/>
            <a:ext cx="1333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33"/>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Conclusions</a:t>
            </a:r>
            <a:endParaRPr/>
          </a:p>
        </p:txBody>
      </p:sp>
      <p:sp>
        <p:nvSpPr>
          <p:cNvPr id="255" name="Google Shape;255;p33"/>
          <p:cNvSpPr txBox="1">
            <a:spLocks noGrp="1"/>
          </p:cNvSpPr>
          <p:nvPr>
            <p:ph type="body" idx="1"/>
          </p:nvPr>
        </p:nvSpPr>
        <p:spPr>
          <a:xfrm>
            <a:off x="338400" y="1748950"/>
            <a:ext cx="11515200" cy="43512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None/>
            </a:pPr>
            <a:endParaRPr sz="2400">
              <a:solidFill>
                <a:schemeClr val="dk1"/>
              </a:solidFill>
            </a:endParaRPr>
          </a:p>
          <a:p>
            <a:pPr marL="457200" lvl="0" indent="-381000" algn="l" rtl="0">
              <a:spcBef>
                <a:spcPts val="1000"/>
              </a:spcBef>
              <a:spcAft>
                <a:spcPts val="0"/>
              </a:spcAft>
              <a:buClr>
                <a:schemeClr val="dk1"/>
              </a:buClr>
              <a:buSzPts val="2400"/>
              <a:buChar char="•"/>
            </a:pPr>
            <a:r>
              <a:rPr lang="en-US" sz="2400">
                <a:solidFill>
                  <a:schemeClr val="dk1"/>
                </a:solidFill>
              </a:rPr>
              <a:t>This takes a long time, and interfaces change over time</a:t>
            </a:r>
            <a:endParaRPr sz="2400">
              <a:solidFill>
                <a:schemeClr val="dk1"/>
              </a:solidFill>
            </a:endParaRPr>
          </a:p>
          <a:p>
            <a:pPr marL="457200" lvl="0" indent="-381000" algn="l" rtl="0">
              <a:spcBef>
                <a:spcPts val="0"/>
              </a:spcBef>
              <a:spcAft>
                <a:spcPts val="0"/>
              </a:spcAft>
              <a:buClr>
                <a:schemeClr val="dk1"/>
              </a:buClr>
              <a:buSzPts val="2400"/>
              <a:buChar char="•"/>
            </a:pPr>
            <a:r>
              <a:rPr lang="en-US" sz="2400">
                <a:solidFill>
                  <a:schemeClr val="dk1"/>
                </a:solidFill>
              </a:rPr>
              <a:t>No one library can do this alone; we *need* to collaborate</a:t>
            </a:r>
            <a:endParaRPr sz="2400">
              <a:solidFill>
                <a:schemeClr val="dk1"/>
              </a:solidFill>
            </a:endParaRPr>
          </a:p>
          <a:p>
            <a:pPr marL="457200" lvl="0" indent="-381000" algn="l" rtl="0">
              <a:spcBef>
                <a:spcPts val="0"/>
              </a:spcBef>
              <a:spcAft>
                <a:spcPts val="0"/>
              </a:spcAft>
              <a:buClr>
                <a:schemeClr val="dk1"/>
              </a:buClr>
              <a:buSzPts val="2400"/>
              <a:buChar char="•"/>
            </a:pPr>
            <a:r>
              <a:rPr lang="en-US" sz="2400">
                <a:solidFill>
                  <a:schemeClr val="dk1"/>
                </a:solidFill>
              </a:rPr>
              <a:t>Common databases by larger vendors tend to be more accessible (Ebsco, ProQuest, Elsevier)</a:t>
            </a:r>
            <a:endParaRPr sz="2400">
              <a:solidFill>
                <a:schemeClr val="dk1"/>
              </a:solidFill>
            </a:endParaRPr>
          </a:p>
          <a:p>
            <a:pPr marL="457200" lvl="0" indent="-381000" algn="l" rtl="0">
              <a:spcBef>
                <a:spcPts val="0"/>
              </a:spcBef>
              <a:spcAft>
                <a:spcPts val="0"/>
              </a:spcAft>
              <a:buClr>
                <a:schemeClr val="dk1"/>
              </a:buClr>
              <a:buSzPts val="2400"/>
              <a:buChar char="•"/>
            </a:pPr>
            <a:r>
              <a:rPr lang="en-US" sz="2400">
                <a:solidFill>
                  <a:schemeClr val="dk1"/>
                </a:solidFill>
              </a:rPr>
              <a:t>We should focus local testing on smaller unique products</a:t>
            </a:r>
            <a:endParaRPr sz="2400">
              <a:solidFill>
                <a:schemeClr val="dk1"/>
              </a:solidFill>
            </a:endParaRPr>
          </a:p>
          <a:p>
            <a:pPr marL="457200" lvl="0" indent="-381000" algn="l" rtl="0">
              <a:spcBef>
                <a:spcPts val="0"/>
              </a:spcBef>
              <a:spcAft>
                <a:spcPts val="0"/>
              </a:spcAft>
              <a:buClr>
                <a:schemeClr val="dk1"/>
              </a:buClr>
              <a:buSzPts val="2400"/>
              <a:buChar char="•"/>
            </a:pPr>
            <a:r>
              <a:rPr lang="en-US" sz="2400">
                <a:solidFill>
                  <a:schemeClr val="dk1"/>
                </a:solidFill>
              </a:rPr>
              <a:t>We can influence vendors to improve accessibility</a:t>
            </a:r>
            <a:endParaRPr sz="2400"/>
          </a:p>
        </p:txBody>
      </p:sp>
      <p:sp>
        <p:nvSpPr>
          <p:cNvPr id="256" name="Google Shape;256;p33"/>
          <p:cNvSpPr txBox="1">
            <a:spLocks noGrp="1"/>
          </p:cNvSpPr>
          <p:nvPr>
            <p:ph type="sldNum" idx="12"/>
          </p:nvPr>
        </p:nvSpPr>
        <p:spPr>
          <a:xfrm>
            <a:off x="10020300" y="6356350"/>
            <a:ext cx="1333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34"/>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Citations and Resources - Definition</a:t>
            </a:r>
            <a:endParaRPr/>
          </a:p>
        </p:txBody>
      </p:sp>
      <p:sp>
        <p:nvSpPr>
          <p:cNvPr id="263" name="Google Shape;263;p34"/>
          <p:cNvSpPr txBox="1">
            <a:spLocks noGrp="1"/>
          </p:cNvSpPr>
          <p:nvPr>
            <p:ph type="body" idx="1"/>
          </p:nvPr>
        </p:nvSpPr>
        <p:spPr>
          <a:xfrm>
            <a:off x="838200" y="1825625"/>
            <a:ext cx="10366500" cy="4351200"/>
          </a:xfrm>
          <a:prstGeom prst="rect">
            <a:avLst/>
          </a:prstGeom>
        </p:spPr>
        <p:txBody>
          <a:bodyPr spcFirstLastPara="1" wrap="square" lIns="91425" tIns="45700" rIns="91425" bIns="45700" anchor="t" anchorCtr="0">
            <a:noAutofit/>
          </a:bodyPr>
          <a:lstStyle/>
          <a:p>
            <a:pPr marL="0" lvl="0" indent="0" algn="l" rtl="0">
              <a:lnSpc>
                <a:spcPct val="115000"/>
              </a:lnSpc>
              <a:spcBef>
                <a:spcPts val="1000"/>
              </a:spcBef>
              <a:spcAft>
                <a:spcPts val="0"/>
              </a:spcAft>
              <a:buNone/>
            </a:pPr>
            <a:r>
              <a:rPr lang="en-US" sz="4400" b="1" dirty="0">
                <a:latin typeface="Encode Sans"/>
                <a:ea typeface="Encode Sans"/>
                <a:cs typeface="Encode Sans"/>
                <a:sym typeface="Encode Sans"/>
              </a:rPr>
              <a:t>Web Accessibility</a:t>
            </a:r>
            <a:endParaRPr sz="4400" b="1" dirty="0">
              <a:latin typeface="Encode Sans"/>
              <a:ea typeface="Encode Sans"/>
              <a:cs typeface="Encode Sans"/>
              <a:sym typeface="Encode Sans"/>
            </a:endParaRPr>
          </a:p>
          <a:p>
            <a:pPr marL="0" lvl="0" indent="0" algn="l" rtl="0">
              <a:lnSpc>
                <a:spcPct val="115000"/>
              </a:lnSpc>
              <a:spcBef>
                <a:spcPts val="1000"/>
              </a:spcBef>
              <a:spcAft>
                <a:spcPts val="0"/>
              </a:spcAft>
              <a:buNone/>
            </a:pPr>
            <a:endParaRPr sz="2400" dirty="0">
              <a:solidFill>
                <a:srgbClr val="000000"/>
              </a:solidFill>
              <a:latin typeface="Arial"/>
              <a:ea typeface="Arial"/>
              <a:cs typeface="Arial"/>
              <a:sym typeface="Arial"/>
            </a:endParaRPr>
          </a:p>
          <a:p>
            <a:pPr marL="0" lvl="0" indent="0" algn="l" rtl="0">
              <a:lnSpc>
                <a:spcPct val="115000"/>
              </a:lnSpc>
              <a:spcBef>
                <a:spcPts val="1000"/>
              </a:spcBef>
              <a:spcAft>
                <a:spcPts val="0"/>
              </a:spcAft>
              <a:buNone/>
            </a:pPr>
            <a:r>
              <a:rPr lang="en-US" sz="2400" dirty="0">
                <a:solidFill>
                  <a:srgbClr val="000000"/>
                </a:solidFill>
                <a:latin typeface="Arial"/>
                <a:ea typeface="Arial"/>
                <a:cs typeface="Arial"/>
                <a:sym typeface="Arial"/>
              </a:rPr>
              <a:t>“Web accessibility means that people with disabilities can equally perceive, understand, navigate, and interact with websites and tools. It also means that they can contribute equally without barriers.”</a:t>
            </a:r>
            <a:endParaRPr sz="2400" dirty="0">
              <a:solidFill>
                <a:srgbClr val="000000"/>
              </a:solidFill>
              <a:latin typeface="Arial"/>
              <a:ea typeface="Arial"/>
              <a:cs typeface="Arial"/>
              <a:sym typeface="Arial"/>
            </a:endParaRPr>
          </a:p>
          <a:p>
            <a:pPr marL="0" lvl="0" indent="0" algn="l" rtl="0">
              <a:lnSpc>
                <a:spcPct val="115000"/>
              </a:lnSpc>
              <a:spcBef>
                <a:spcPts val="1000"/>
              </a:spcBef>
              <a:spcAft>
                <a:spcPts val="0"/>
              </a:spcAft>
              <a:buClr>
                <a:schemeClr val="dk1"/>
              </a:buClr>
              <a:buSzPts val="1100"/>
              <a:buFont typeface="Arial"/>
              <a:buNone/>
            </a:pPr>
            <a:endParaRPr sz="2400" dirty="0">
              <a:solidFill>
                <a:srgbClr val="000000"/>
              </a:solidFill>
              <a:latin typeface="Arial"/>
              <a:ea typeface="Arial"/>
              <a:cs typeface="Arial"/>
              <a:sym typeface="Arial"/>
            </a:endParaRPr>
          </a:p>
          <a:p>
            <a:pPr marL="0" lvl="0" indent="0" algn="l" rtl="0">
              <a:spcBef>
                <a:spcPts val="1000"/>
              </a:spcBef>
              <a:spcAft>
                <a:spcPts val="0"/>
              </a:spcAft>
              <a:buNone/>
            </a:pPr>
            <a:r>
              <a:rPr lang="en-US" u="sng" dirty="0">
                <a:solidFill>
                  <a:schemeClr val="accent4">
                    <a:lumMod val="75000"/>
                  </a:schemeClr>
                </a:solidFill>
                <a:hlinkClick r:id="rId3">
                  <a:extLst>
                    <a:ext uri="{A12FA001-AC4F-418D-AE19-62706E023703}">
                      <ahyp:hlinkClr xmlns:ahyp="http://schemas.microsoft.com/office/drawing/2018/hyperlinkcolor" val="tx"/>
                    </a:ext>
                  </a:extLst>
                </a:hlinkClick>
              </a:rPr>
              <a:t>W3C page on accessibility, usability and inclusion</a:t>
            </a:r>
            <a:endParaRPr u="sng" dirty="0">
              <a:solidFill>
                <a:schemeClr val="accent4">
                  <a:lumMod val="75000"/>
                </a:schemeClr>
              </a:solidFill>
            </a:endParaRPr>
          </a:p>
          <a:p>
            <a:pPr marL="0" lvl="0" indent="0" algn="l" rtl="0">
              <a:lnSpc>
                <a:spcPct val="115000"/>
              </a:lnSpc>
              <a:spcBef>
                <a:spcPts val="1000"/>
              </a:spcBef>
              <a:spcAft>
                <a:spcPts val="0"/>
              </a:spcAft>
              <a:buClr>
                <a:schemeClr val="dk1"/>
              </a:buClr>
              <a:buSzPts val="1100"/>
              <a:buFont typeface="Arial"/>
              <a:buNone/>
            </a:pPr>
            <a:r>
              <a:rPr lang="en-US" sz="2000" dirty="0">
                <a:solidFill>
                  <a:srgbClr val="000000"/>
                </a:solidFill>
                <a:latin typeface="Arial"/>
                <a:ea typeface="Arial"/>
                <a:cs typeface="Arial"/>
                <a:sym typeface="Arial"/>
              </a:rPr>
              <a:t>(accessed 6/9/20)</a:t>
            </a:r>
            <a:endParaRPr sz="2000" dirty="0">
              <a:solidFill>
                <a:srgbClr val="000000"/>
              </a:solidFill>
              <a:latin typeface="Arial"/>
              <a:ea typeface="Arial"/>
              <a:cs typeface="Arial"/>
              <a:sym typeface="Arial"/>
            </a:endParaRPr>
          </a:p>
          <a:p>
            <a:pPr marL="0" lvl="0" indent="0" algn="l" rtl="0">
              <a:spcBef>
                <a:spcPts val="1000"/>
              </a:spcBef>
              <a:spcAft>
                <a:spcPts val="0"/>
              </a:spcAft>
              <a:buNone/>
            </a:pPr>
            <a:endParaRPr dirty="0"/>
          </a:p>
        </p:txBody>
      </p:sp>
      <p:sp>
        <p:nvSpPr>
          <p:cNvPr id="264" name="Google Shape;264;p34"/>
          <p:cNvSpPr txBox="1">
            <a:spLocks noGrp="1"/>
          </p:cNvSpPr>
          <p:nvPr>
            <p:ph type="sldNum" idx="12"/>
          </p:nvPr>
        </p:nvSpPr>
        <p:spPr>
          <a:xfrm>
            <a:off x="10020300" y="6356350"/>
            <a:ext cx="1333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36"/>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Citations and Resources - </a:t>
            </a:r>
            <a:endParaRPr/>
          </a:p>
          <a:p>
            <a:pPr marL="0" lvl="0" indent="0" algn="l" rtl="0">
              <a:spcBef>
                <a:spcPts val="0"/>
              </a:spcBef>
              <a:spcAft>
                <a:spcPts val="0"/>
              </a:spcAft>
              <a:buNone/>
            </a:pPr>
            <a:r>
              <a:rPr lang="en-US"/>
              <a:t>Testing Tools</a:t>
            </a:r>
            <a:endParaRPr/>
          </a:p>
        </p:txBody>
      </p:sp>
      <p:sp>
        <p:nvSpPr>
          <p:cNvPr id="279" name="Google Shape;279;p36"/>
          <p:cNvSpPr txBox="1">
            <a:spLocks noGrp="1"/>
          </p:cNvSpPr>
          <p:nvPr>
            <p:ph type="body" idx="1"/>
          </p:nvPr>
        </p:nvSpPr>
        <p:spPr>
          <a:xfrm>
            <a:off x="838200" y="1825625"/>
            <a:ext cx="9786600" cy="43512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Clr>
                <a:schemeClr val="dk1"/>
              </a:buClr>
              <a:buSzPts val="1100"/>
              <a:buFont typeface="Arial"/>
              <a:buNone/>
            </a:pPr>
            <a:r>
              <a:rPr lang="en-US" dirty="0">
                <a:solidFill>
                  <a:schemeClr val="dk1"/>
                </a:solidFill>
                <a:latin typeface="Arial"/>
                <a:ea typeface="Arial"/>
                <a:cs typeface="Arial"/>
                <a:sym typeface="Arial"/>
              </a:rPr>
              <a:t>•</a:t>
            </a:r>
            <a:r>
              <a:rPr lang="en-US" u="sng" dirty="0">
                <a:solidFill>
                  <a:schemeClr val="accent4">
                    <a:lumMod val="75000"/>
                  </a:schemeClr>
                </a:solidFill>
                <a:hlinkClick r:id="rId3">
                  <a:extLst>
                    <a:ext uri="{A12FA001-AC4F-418D-AE19-62706E023703}">
                      <ahyp:hlinkClr xmlns:ahyp="http://schemas.microsoft.com/office/drawing/2018/hyperlinkcolor" val="tx"/>
                    </a:ext>
                  </a:extLst>
                </a:hlinkClick>
              </a:rPr>
              <a:t>Accessibility Bookmarklets</a:t>
            </a:r>
            <a:endParaRPr u="sng" dirty="0">
              <a:solidFill>
                <a:schemeClr val="accent4">
                  <a:lumMod val="75000"/>
                </a:schemeClr>
              </a:solidFill>
            </a:endParaRPr>
          </a:p>
          <a:p>
            <a:pPr marL="0" lvl="0" indent="0" algn="l" rtl="0">
              <a:spcBef>
                <a:spcPts val="500"/>
              </a:spcBef>
              <a:spcAft>
                <a:spcPts val="0"/>
              </a:spcAft>
              <a:buClr>
                <a:schemeClr val="dk1"/>
              </a:buClr>
              <a:buSzPts val="1100"/>
              <a:buFont typeface="Arial"/>
              <a:buNone/>
            </a:pPr>
            <a:r>
              <a:rPr lang="en-US" sz="2400" dirty="0">
                <a:solidFill>
                  <a:schemeClr val="dk1"/>
                </a:solidFill>
                <a:latin typeface="Arial"/>
                <a:ea typeface="Arial"/>
                <a:cs typeface="Arial"/>
                <a:sym typeface="Arial"/>
              </a:rPr>
              <a:t>•</a:t>
            </a:r>
            <a:r>
              <a:rPr lang="en-US" sz="2400" dirty="0">
                <a:solidFill>
                  <a:schemeClr val="dk1"/>
                </a:solidFill>
              </a:rPr>
              <a:t>Landmarks, Headings, Lists, Images, Forms</a:t>
            </a:r>
            <a:endParaRPr sz="2400" dirty="0">
              <a:solidFill>
                <a:schemeClr val="dk1"/>
              </a:solidFill>
            </a:endParaRPr>
          </a:p>
          <a:p>
            <a:pPr marL="0" lvl="0" indent="0" algn="l" rtl="0">
              <a:spcBef>
                <a:spcPts val="1000"/>
              </a:spcBef>
              <a:spcAft>
                <a:spcPts val="0"/>
              </a:spcAft>
              <a:buClr>
                <a:schemeClr val="dk1"/>
              </a:buClr>
              <a:buSzPts val="1100"/>
              <a:buFont typeface="Arial"/>
              <a:buNone/>
            </a:pPr>
            <a:r>
              <a:rPr lang="en-US" dirty="0">
                <a:solidFill>
                  <a:schemeClr val="dk1"/>
                </a:solidFill>
                <a:latin typeface="Arial"/>
                <a:ea typeface="Arial"/>
                <a:cs typeface="Arial"/>
                <a:sym typeface="Arial"/>
              </a:rPr>
              <a:t>•</a:t>
            </a:r>
            <a:r>
              <a:rPr lang="en-US" u="sng" dirty="0">
                <a:solidFill>
                  <a:schemeClr val="accent4">
                    <a:lumMod val="75000"/>
                  </a:schemeClr>
                </a:solidFill>
                <a:hlinkClick r:id="rId4">
                  <a:extLst>
                    <a:ext uri="{A12FA001-AC4F-418D-AE19-62706E023703}">
                      <ahyp:hlinkClr xmlns:ahyp="http://schemas.microsoft.com/office/drawing/2018/hyperlinkcolor" val="tx"/>
                    </a:ext>
                  </a:extLst>
                </a:hlinkClick>
              </a:rPr>
              <a:t>Tota11y</a:t>
            </a:r>
            <a:r>
              <a:rPr lang="en-US" dirty="0">
                <a:solidFill>
                  <a:schemeClr val="dk1"/>
                </a:solidFill>
              </a:rPr>
              <a:t> (Firefox)</a:t>
            </a:r>
            <a:endParaRPr dirty="0">
              <a:solidFill>
                <a:schemeClr val="dk1"/>
              </a:solidFill>
            </a:endParaRPr>
          </a:p>
          <a:p>
            <a:pPr marL="0" lvl="0" indent="0" algn="l" rtl="0">
              <a:spcBef>
                <a:spcPts val="500"/>
              </a:spcBef>
              <a:spcAft>
                <a:spcPts val="0"/>
              </a:spcAft>
              <a:buClr>
                <a:schemeClr val="dk1"/>
              </a:buClr>
              <a:buSzPts val="1100"/>
              <a:buFont typeface="Arial"/>
              <a:buNone/>
            </a:pPr>
            <a:r>
              <a:rPr lang="en-US" sz="2400" dirty="0">
                <a:solidFill>
                  <a:schemeClr val="dk1"/>
                </a:solidFill>
                <a:latin typeface="Arial"/>
                <a:ea typeface="Arial"/>
                <a:cs typeface="Arial"/>
                <a:sym typeface="Arial"/>
              </a:rPr>
              <a:t>•</a:t>
            </a:r>
            <a:r>
              <a:rPr lang="en-US" sz="2400" dirty="0">
                <a:solidFill>
                  <a:schemeClr val="dk1"/>
                </a:solidFill>
              </a:rPr>
              <a:t>Headings, Contrast, Link text, Labels, Image alt-text, Landmarks</a:t>
            </a:r>
            <a:endParaRPr sz="2400" dirty="0">
              <a:solidFill>
                <a:schemeClr val="dk1"/>
              </a:solidFill>
            </a:endParaRPr>
          </a:p>
          <a:p>
            <a:pPr marL="0" lvl="0" indent="0" algn="l" rtl="0">
              <a:spcBef>
                <a:spcPts val="1000"/>
              </a:spcBef>
              <a:spcAft>
                <a:spcPts val="0"/>
              </a:spcAft>
              <a:buClr>
                <a:schemeClr val="dk1"/>
              </a:buClr>
              <a:buSzPts val="1100"/>
              <a:buFont typeface="Arial"/>
              <a:buNone/>
            </a:pPr>
            <a:r>
              <a:rPr lang="en-US" dirty="0">
                <a:solidFill>
                  <a:schemeClr val="dk1"/>
                </a:solidFill>
                <a:latin typeface="Arial"/>
                <a:ea typeface="Arial"/>
                <a:cs typeface="Arial"/>
                <a:sym typeface="Arial"/>
              </a:rPr>
              <a:t>•</a:t>
            </a:r>
            <a:r>
              <a:rPr lang="en-US" dirty="0">
                <a:solidFill>
                  <a:schemeClr val="dk1"/>
                </a:solidFill>
              </a:rPr>
              <a:t>Screen readers such as</a:t>
            </a:r>
            <a:r>
              <a:rPr lang="en-US" dirty="0">
                <a:solidFill>
                  <a:schemeClr val="dk1"/>
                </a:solidFill>
                <a:uFill>
                  <a:noFill/>
                </a:uFill>
                <a:hlinkClick r:id="rId5"/>
              </a:rPr>
              <a:t> </a:t>
            </a:r>
            <a:r>
              <a:rPr lang="en-US" u="sng" dirty="0">
                <a:solidFill>
                  <a:schemeClr val="accent4">
                    <a:lumMod val="75000"/>
                  </a:schemeClr>
                </a:solidFill>
                <a:hlinkClick r:id="rId5">
                  <a:extLst>
                    <a:ext uri="{A12FA001-AC4F-418D-AE19-62706E023703}">
                      <ahyp:hlinkClr xmlns:ahyp="http://schemas.microsoft.com/office/drawing/2018/hyperlinkcolor" val="tx"/>
                    </a:ext>
                  </a:extLst>
                </a:hlinkClick>
              </a:rPr>
              <a:t>NVDA</a:t>
            </a:r>
            <a:endParaRPr u="sng" dirty="0">
              <a:solidFill>
                <a:schemeClr val="accent4">
                  <a:lumMod val="75000"/>
                </a:schemeClr>
              </a:solidFill>
            </a:endParaRPr>
          </a:p>
          <a:p>
            <a:pPr marL="0" lvl="0" indent="0" algn="l" rtl="0">
              <a:spcBef>
                <a:spcPts val="1000"/>
              </a:spcBef>
              <a:spcAft>
                <a:spcPts val="0"/>
              </a:spcAft>
              <a:buClr>
                <a:schemeClr val="dk1"/>
              </a:buClr>
              <a:buSzPts val="1100"/>
              <a:buFont typeface="Arial"/>
              <a:buNone/>
            </a:pPr>
            <a:r>
              <a:rPr lang="en-US" dirty="0">
                <a:solidFill>
                  <a:schemeClr val="dk1"/>
                </a:solidFill>
                <a:latin typeface="Arial"/>
                <a:ea typeface="Arial"/>
                <a:cs typeface="Arial"/>
                <a:sym typeface="Arial"/>
              </a:rPr>
              <a:t>•</a:t>
            </a:r>
            <a:r>
              <a:rPr lang="en-US" dirty="0">
                <a:solidFill>
                  <a:schemeClr val="dk1"/>
                </a:solidFill>
              </a:rPr>
              <a:t>Keyboard testing</a:t>
            </a:r>
            <a:endParaRPr dirty="0">
              <a:solidFill>
                <a:schemeClr val="dk1"/>
              </a:solidFill>
            </a:endParaRPr>
          </a:p>
          <a:p>
            <a:pPr marL="0" lvl="0" indent="0" algn="l" rtl="0">
              <a:spcBef>
                <a:spcPts val="1000"/>
              </a:spcBef>
              <a:spcAft>
                <a:spcPts val="0"/>
              </a:spcAft>
              <a:buClr>
                <a:schemeClr val="dk1"/>
              </a:buClr>
              <a:buSzPts val="1100"/>
              <a:buFont typeface="Arial"/>
              <a:buNone/>
            </a:pPr>
            <a:r>
              <a:rPr lang="en-US" dirty="0">
                <a:solidFill>
                  <a:schemeClr val="dk1"/>
                </a:solidFill>
                <a:latin typeface="Arial"/>
                <a:ea typeface="Arial"/>
                <a:cs typeface="Arial"/>
                <a:sym typeface="Arial"/>
              </a:rPr>
              <a:t>•</a:t>
            </a:r>
            <a:r>
              <a:rPr lang="en-US" dirty="0">
                <a:solidFill>
                  <a:schemeClr val="dk1"/>
                </a:solidFill>
              </a:rPr>
              <a:t>Others (speech to text, word prediction, sip-and-puff, etc)</a:t>
            </a:r>
            <a:endParaRPr dirty="0">
              <a:solidFill>
                <a:schemeClr val="dk1"/>
              </a:solidFill>
            </a:endParaRPr>
          </a:p>
          <a:p>
            <a:pPr marL="0" lvl="0" indent="0" algn="l" rtl="0">
              <a:spcBef>
                <a:spcPts val="1000"/>
              </a:spcBef>
              <a:spcAft>
                <a:spcPts val="0"/>
              </a:spcAft>
              <a:buNone/>
            </a:pPr>
            <a:endParaRPr dirty="0"/>
          </a:p>
        </p:txBody>
      </p:sp>
      <p:sp>
        <p:nvSpPr>
          <p:cNvPr id="280" name="Google Shape;280;p36"/>
          <p:cNvSpPr txBox="1">
            <a:spLocks noGrp="1"/>
          </p:cNvSpPr>
          <p:nvPr>
            <p:ph type="sldNum" idx="12"/>
          </p:nvPr>
        </p:nvSpPr>
        <p:spPr>
          <a:xfrm>
            <a:off x="10020300" y="6356350"/>
            <a:ext cx="1333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37"/>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Citations and Resources - </a:t>
            </a:r>
            <a:endParaRPr/>
          </a:p>
          <a:p>
            <a:pPr marL="0" lvl="0" indent="0" algn="l" rtl="0">
              <a:spcBef>
                <a:spcPts val="0"/>
              </a:spcBef>
              <a:spcAft>
                <a:spcPts val="0"/>
              </a:spcAft>
              <a:buNone/>
            </a:pPr>
            <a:r>
              <a:rPr lang="en-US"/>
              <a:t>Testing Procedure</a:t>
            </a:r>
            <a:endParaRPr/>
          </a:p>
        </p:txBody>
      </p:sp>
      <p:sp>
        <p:nvSpPr>
          <p:cNvPr id="287" name="Google Shape;287;p37"/>
          <p:cNvSpPr txBox="1">
            <a:spLocks noGrp="1"/>
          </p:cNvSpPr>
          <p:nvPr>
            <p:ph type="body" idx="1"/>
          </p:nvPr>
        </p:nvSpPr>
        <p:spPr>
          <a:xfrm>
            <a:off x="838200" y="1825625"/>
            <a:ext cx="10388700" cy="4351200"/>
          </a:xfrm>
          <a:prstGeom prst="rect">
            <a:avLst/>
          </a:prstGeom>
        </p:spPr>
        <p:txBody>
          <a:bodyPr spcFirstLastPara="1" wrap="square" lIns="91425" tIns="45700" rIns="91425" bIns="45700" anchor="t" anchorCtr="0">
            <a:noAutofit/>
          </a:bodyPr>
          <a:lstStyle/>
          <a:p>
            <a:pPr marL="457200" lvl="0" indent="-406400" algn="l" rtl="0">
              <a:spcBef>
                <a:spcPts val="1000"/>
              </a:spcBef>
              <a:spcAft>
                <a:spcPts val="0"/>
              </a:spcAft>
              <a:buSzPts val="2800"/>
              <a:buAutoNum type="arabicPeriod"/>
            </a:pPr>
            <a:r>
              <a:rPr lang="en-US"/>
              <a:t>Go to resource</a:t>
            </a:r>
            <a:endParaRPr/>
          </a:p>
          <a:p>
            <a:pPr marL="457200" lvl="0" indent="-406400" algn="l" rtl="0">
              <a:spcBef>
                <a:spcPts val="0"/>
              </a:spcBef>
              <a:spcAft>
                <a:spcPts val="0"/>
              </a:spcAft>
              <a:buSzPts val="2800"/>
              <a:buAutoNum type="arabicPeriod"/>
            </a:pPr>
            <a:r>
              <a:rPr lang="en-US"/>
              <a:t>Determine main functions</a:t>
            </a:r>
            <a:endParaRPr/>
          </a:p>
          <a:p>
            <a:pPr marL="457200" lvl="0" indent="-406400" algn="l" rtl="0">
              <a:spcBef>
                <a:spcPts val="0"/>
              </a:spcBef>
              <a:spcAft>
                <a:spcPts val="0"/>
              </a:spcAft>
              <a:buSzPts val="2800"/>
              <a:buAutoNum type="arabicPeriod"/>
            </a:pPr>
            <a:r>
              <a:rPr lang="en-US"/>
              <a:t>Use keyboard navigation to perform main functions</a:t>
            </a:r>
            <a:endParaRPr/>
          </a:p>
          <a:p>
            <a:pPr marL="457200" lvl="0" indent="-406400" algn="l" rtl="0">
              <a:spcBef>
                <a:spcPts val="0"/>
              </a:spcBef>
              <a:spcAft>
                <a:spcPts val="0"/>
              </a:spcAft>
              <a:buSzPts val="2800"/>
              <a:buAutoNum type="arabicPeriod"/>
            </a:pPr>
            <a:r>
              <a:rPr lang="en-US"/>
              <a:t>If all main functions can be achieved, the resource is considered to be technically accessible</a:t>
            </a:r>
            <a:endParaRPr/>
          </a:p>
        </p:txBody>
      </p:sp>
      <p:sp>
        <p:nvSpPr>
          <p:cNvPr id="288" name="Google Shape;288;p37"/>
          <p:cNvSpPr txBox="1">
            <a:spLocks noGrp="1"/>
          </p:cNvSpPr>
          <p:nvPr>
            <p:ph type="sldNum" idx="12"/>
          </p:nvPr>
        </p:nvSpPr>
        <p:spPr>
          <a:xfrm>
            <a:off x="10020300" y="6356350"/>
            <a:ext cx="1333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38"/>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Citations and Resources - </a:t>
            </a:r>
            <a:endParaRPr/>
          </a:p>
          <a:p>
            <a:pPr marL="0" lvl="0" indent="0" algn="l" rtl="0">
              <a:spcBef>
                <a:spcPts val="0"/>
              </a:spcBef>
              <a:spcAft>
                <a:spcPts val="0"/>
              </a:spcAft>
              <a:buNone/>
            </a:pPr>
            <a:r>
              <a:rPr lang="en-US"/>
              <a:t>Determine Main Functions</a:t>
            </a:r>
            <a:endParaRPr/>
          </a:p>
        </p:txBody>
      </p:sp>
      <p:sp>
        <p:nvSpPr>
          <p:cNvPr id="295" name="Google Shape;295;p38"/>
          <p:cNvSpPr txBox="1">
            <a:spLocks noGrp="1"/>
          </p:cNvSpPr>
          <p:nvPr>
            <p:ph type="body" idx="1"/>
          </p:nvPr>
        </p:nvSpPr>
        <p:spPr>
          <a:xfrm>
            <a:off x="558900" y="1825625"/>
            <a:ext cx="3191700" cy="4351200"/>
          </a:xfrm>
          <a:prstGeom prst="rect">
            <a:avLst/>
          </a:prstGeom>
          <a:ln w="9525" cap="flat" cmpd="sng">
            <a:solidFill>
              <a:srgbClr val="0B5394"/>
            </a:solidFill>
            <a:prstDash val="solid"/>
            <a:round/>
            <a:headEnd type="none" w="sm" len="sm"/>
            <a:tailEnd type="none" w="sm" len="sm"/>
          </a:ln>
        </p:spPr>
        <p:txBody>
          <a:bodyPr spcFirstLastPara="1" wrap="square" lIns="91425" tIns="45700" rIns="91425" bIns="45700" anchor="t" anchorCtr="0">
            <a:noAutofit/>
          </a:bodyPr>
          <a:lstStyle/>
          <a:p>
            <a:pPr marL="0" lvl="0" indent="0" algn="l" rtl="0">
              <a:spcBef>
                <a:spcPts val="1000"/>
              </a:spcBef>
              <a:spcAft>
                <a:spcPts val="0"/>
              </a:spcAft>
              <a:buNone/>
            </a:pPr>
            <a:r>
              <a:rPr lang="en-US"/>
              <a:t>Electronic Journal Databases</a:t>
            </a:r>
            <a:endParaRPr/>
          </a:p>
          <a:p>
            <a:pPr marL="457200" lvl="0" indent="-406400" algn="l" rtl="0">
              <a:spcBef>
                <a:spcPts val="1000"/>
              </a:spcBef>
              <a:spcAft>
                <a:spcPts val="0"/>
              </a:spcAft>
              <a:buSzPts val="2800"/>
              <a:buAutoNum type="arabicPeriod"/>
            </a:pPr>
            <a:r>
              <a:rPr lang="en-US"/>
              <a:t>search</a:t>
            </a:r>
            <a:endParaRPr/>
          </a:p>
          <a:p>
            <a:pPr marL="457200" lvl="0" indent="-406400" algn="l" rtl="0">
              <a:spcBef>
                <a:spcPts val="0"/>
              </a:spcBef>
              <a:spcAft>
                <a:spcPts val="0"/>
              </a:spcAft>
              <a:buSzPts val="2800"/>
              <a:buAutoNum type="arabicPeriod"/>
            </a:pPr>
            <a:r>
              <a:rPr lang="en-US"/>
              <a:t>retrieve result</a:t>
            </a:r>
            <a:endParaRPr/>
          </a:p>
          <a:p>
            <a:pPr marL="457200" lvl="0" indent="-406400" algn="l" rtl="0">
              <a:spcBef>
                <a:spcPts val="0"/>
              </a:spcBef>
              <a:spcAft>
                <a:spcPts val="0"/>
              </a:spcAft>
              <a:buSzPts val="2800"/>
              <a:buAutoNum type="arabicPeriod"/>
            </a:pPr>
            <a:r>
              <a:rPr lang="en-US"/>
              <a:t>use result (open, turn pages)</a:t>
            </a:r>
            <a:endParaRPr/>
          </a:p>
        </p:txBody>
      </p:sp>
      <p:sp>
        <p:nvSpPr>
          <p:cNvPr id="298" name="Google Shape;298;p38"/>
          <p:cNvSpPr txBox="1">
            <a:spLocks noGrp="1"/>
          </p:cNvSpPr>
          <p:nvPr>
            <p:ph type="body" idx="2"/>
          </p:nvPr>
        </p:nvSpPr>
        <p:spPr>
          <a:xfrm>
            <a:off x="4500088" y="1825625"/>
            <a:ext cx="3191700" cy="4351200"/>
          </a:xfrm>
          <a:prstGeom prst="rect">
            <a:avLst/>
          </a:prstGeom>
          <a:ln w="9525" cap="flat" cmpd="sng">
            <a:solidFill>
              <a:srgbClr val="674EA7"/>
            </a:solidFill>
            <a:prstDash val="solid"/>
            <a:round/>
            <a:headEnd type="none" w="sm" len="sm"/>
            <a:tailEnd type="none" w="sm" len="sm"/>
          </a:ln>
        </p:spPr>
        <p:txBody>
          <a:bodyPr spcFirstLastPara="1" wrap="square" lIns="91425" tIns="45700" rIns="91425" bIns="45700" anchor="t" anchorCtr="0">
            <a:noAutofit/>
          </a:bodyPr>
          <a:lstStyle/>
          <a:p>
            <a:pPr marL="0" lvl="0" indent="0" algn="l" rtl="0">
              <a:spcBef>
                <a:spcPts val="1000"/>
              </a:spcBef>
              <a:spcAft>
                <a:spcPts val="0"/>
              </a:spcAft>
              <a:buNone/>
            </a:pPr>
            <a:r>
              <a:rPr lang="en-US"/>
              <a:t>Streaming Media</a:t>
            </a:r>
            <a:endParaRPr/>
          </a:p>
          <a:p>
            <a:pPr marL="457200" lvl="0" indent="-406400" algn="l" rtl="0">
              <a:spcBef>
                <a:spcPts val="1000"/>
              </a:spcBef>
              <a:spcAft>
                <a:spcPts val="0"/>
              </a:spcAft>
              <a:buSzPts val="2800"/>
              <a:buAutoNum type="arabicPeriod"/>
            </a:pPr>
            <a:r>
              <a:rPr lang="en-US"/>
              <a:t>search</a:t>
            </a:r>
            <a:endParaRPr/>
          </a:p>
          <a:p>
            <a:pPr marL="457200" lvl="0" indent="-406400" algn="l" rtl="0">
              <a:spcBef>
                <a:spcPts val="0"/>
              </a:spcBef>
              <a:spcAft>
                <a:spcPts val="0"/>
              </a:spcAft>
              <a:buSzPts val="2800"/>
              <a:buAutoNum type="arabicPeriod"/>
            </a:pPr>
            <a:r>
              <a:rPr lang="en-US"/>
              <a:t>retrieve result</a:t>
            </a:r>
            <a:endParaRPr/>
          </a:p>
          <a:p>
            <a:pPr marL="457200" lvl="0" indent="-406400" algn="l" rtl="0">
              <a:spcBef>
                <a:spcPts val="0"/>
              </a:spcBef>
              <a:spcAft>
                <a:spcPts val="0"/>
              </a:spcAft>
              <a:buSzPts val="2800"/>
              <a:buAutoNum type="arabicPeriod"/>
            </a:pPr>
            <a:r>
              <a:rPr lang="en-US"/>
              <a:t>play and control result (i.e. pause, adjust volume, rewind)</a:t>
            </a:r>
            <a:endParaRPr/>
          </a:p>
          <a:p>
            <a:pPr marL="457200" lvl="0" indent="0" algn="l" rtl="0">
              <a:spcBef>
                <a:spcPts val="1000"/>
              </a:spcBef>
              <a:spcAft>
                <a:spcPts val="0"/>
              </a:spcAft>
              <a:buNone/>
            </a:pPr>
            <a:endParaRPr/>
          </a:p>
        </p:txBody>
      </p:sp>
      <p:sp>
        <p:nvSpPr>
          <p:cNvPr id="296" name="Google Shape;296;p38"/>
          <p:cNvSpPr txBox="1">
            <a:spLocks noGrp="1"/>
          </p:cNvSpPr>
          <p:nvPr>
            <p:ph type="body" idx="2"/>
          </p:nvPr>
        </p:nvSpPr>
        <p:spPr>
          <a:xfrm>
            <a:off x="8441275" y="1847988"/>
            <a:ext cx="3570000" cy="4351200"/>
          </a:xfrm>
          <a:prstGeom prst="rect">
            <a:avLst/>
          </a:prstGeom>
          <a:ln w="9525" cap="flat" cmpd="sng">
            <a:solidFill>
              <a:srgbClr val="741B47"/>
            </a:solidFill>
            <a:prstDash val="solid"/>
            <a:round/>
            <a:headEnd type="none" w="sm" len="sm"/>
            <a:tailEnd type="none" w="sm" len="sm"/>
          </a:ln>
        </p:spPr>
        <p:txBody>
          <a:bodyPr spcFirstLastPara="1" wrap="square" lIns="91425" tIns="45700" rIns="91425" bIns="45700" anchor="t" anchorCtr="0">
            <a:noAutofit/>
          </a:bodyPr>
          <a:lstStyle/>
          <a:p>
            <a:pPr marL="0" lvl="0" indent="0" algn="l" rtl="0">
              <a:spcBef>
                <a:spcPts val="1000"/>
              </a:spcBef>
              <a:spcAft>
                <a:spcPts val="0"/>
              </a:spcAft>
              <a:buNone/>
            </a:pPr>
            <a:r>
              <a:rPr lang="en-US"/>
              <a:t>Specialty Databases</a:t>
            </a:r>
            <a:endParaRPr/>
          </a:p>
          <a:p>
            <a:pPr marL="457200" lvl="0" indent="-406400" algn="l" rtl="0">
              <a:spcBef>
                <a:spcPts val="1000"/>
              </a:spcBef>
              <a:spcAft>
                <a:spcPts val="0"/>
              </a:spcAft>
              <a:buSzPts val="2800"/>
              <a:buAutoNum type="arabicPeriod"/>
            </a:pPr>
            <a:r>
              <a:rPr lang="en-US"/>
              <a:t>Work with subject specialist to determine main functions</a:t>
            </a:r>
            <a:endParaRPr/>
          </a:p>
        </p:txBody>
      </p:sp>
      <p:sp>
        <p:nvSpPr>
          <p:cNvPr id="297" name="Google Shape;297;p38"/>
          <p:cNvSpPr txBox="1">
            <a:spLocks noGrp="1"/>
          </p:cNvSpPr>
          <p:nvPr>
            <p:ph type="sldNum" idx="12"/>
          </p:nvPr>
        </p:nvSpPr>
        <p:spPr>
          <a:xfrm>
            <a:off x="10020300" y="6356350"/>
            <a:ext cx="1333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0"/>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Contents</a:t>
            </a:r>
            <a:endParaRPr sz="1800"/>
          </a:p>
        </p:txBody>
      </p:sp>
      <p:sp>
        <p:nvSpPr>
          <p:cNvPr id="141" name="Google Shape;141;p20"/>
          <p:cNvSpPr txBox="1">
            <a:spLocks noGrp="1"/>
          </p:cNvSpPr>
          <p:nvPr>
            <p:ph type="body" idx="1"/>
          </p:nvPr>
        </p:nvSpPr>
        <p:spPr>
          <a:xfrm>
            <a:off x="838200" y="1749425"/>
            <a:ext cx="10291500" cy="4351200"/>
          </a:xfrm>
          <a:prstGeom prst="rect">
            <a:avLst/>
          </a:prstGeom>
        </p:spPr>
        <p:txBody>
          <a:bodyPr spcFirstLastPara="1" wrap="square" lIns="91425" tIns="45700" rIns="91425" bIns="45700" anchor="t" anchorCtr="0">
            <a:noAutofit/>
          </a:bodyPr>
          <a:lstStyle/>
          <a:p>
            <a:pPr marL="457200" lvl="0" indent="-419100" algn="l" rtl="0">
              <a:lnSpc>
                <a:spcPct val="115000"/>
              </a:lnSpc>
              <a:spcBef>
                <a:spcPts val="0"/>
              </a:spcBef>
              <a:spcAft>
                <a:spcPts val="0"/>
              </a:spcAft>
              <a:buSzPts val="3000"/>
              <a:buFont typeface="Calibri"/>
              <a:buChar char="•"/>
            </a:pPr>
            <a:r>
              <a:rPr lang="en-US" sz="3000"/>
              <a:t>Operationalizing Accessibility </a:t>
            </a:r>
            <a:endParaRPr sz="3000"/>
          </a:p>
          <a:p>
            <a:pPr marL="457200" marR="0" lvl="0" indent="-419100" algn="l" rtl="0">
              <a:lnSpc>
                <a:spcPct val="115000"/>
              </a:lnSpc>
              <a:spcBef>
                <a:spcPts val="1000"/>
              </a:spcBef>
              <a:spcAft>
                <a:spcPts val="0"/>
              </a:spcAft>
              <a:buSzPts val="3000"/>
              <a:buFont typeface="Calibri"/>
              <a:buChar char="•"/>
            </a:pPr>
            <a:r>
              <a:rPr lang="en-US" sz="3000"/>
              <a:t>Accessibility Plan</a:t>
            </a:r>
            <a:endParaRPr sz="3000"/>
          </a:p>
          <a:p>
            <a:pPr marL="457200" marR="0" lvl="0" indent="-419100" algn="l" rtl="0">
              <a:lnSpc>
                <a:spcPct val="115000"/>
              </a:lnSpc>
              <a:spcBef>
                <a:spcPts val="1000"/>
              </a:spcBef>
              <a:spcAft>
                <a:spcPts val="0"/>
              </a:spcAft>
              <a:buSzPts val="3000"/>
              <a:buFont typeface="Calibri"/>
              <a:buChar char="•"/>
            </a:pPr>
            <a:r>
              <a:rPr lang="en-US" sz="3000"/>
              <a:t>E-resources Keyboard Testing Project: Resources &amp; Results</a:t>
            </a:r>
            <a:endParaRPr sz="3000"/>
          </a:p>
          <a:p>
            <a:pPr marL="457200" marR="0" lvl="0" indent="-419100" algn="l" rtl="0">
              <a:lnSpc>
                <a:spcPct val="115000"/>
              </a:lnSpc>
              <a:spcBef>
                <a:spcPts val="1000"/>
              </a:spcBef>
              <a:spcAft>
                <a:spcPts val="0"/>
              </a:spcAft>
              <a:buSzPts val="3000"/>
              <a:buChar char="•"/>
            </a:pPr>
            <a:r>
              <a:rPr lang="en-US" sz="3000"/>
              <a:t>Next steps &amp; future </a:t>
            </a:r>
            <a:endParaRPr sz="3000"/>
          </a:p>
          <a:p>
            <a:pPr marL="457200" marR="0" lvl="0" indent="0" algn="l" rtl="0">
              <a:lnSpc>
                <a:spcPct val="115000"/>
              </a:lnSpc>
              <a:spcBef>
                <a:spcPts val="1000"/>
              </a:spcBef>
              <a:spcAft>
                <a:spcPts val="0"/>
              </a:spcAft>
              <a:buNone/>
            </a:pPr>
            <a:r>
              <a:rPr lang="en-US" sz="3000" b="1">
                <a:solidFill>
                  <a:schemeClr val="lt1"/>
                </a:solidFill>
              </a:rPr>
              <a:t>sources accessibility keyboard testing project E-resources accessibility keyboard testing project </a:t>
            </a:r>
            <a:endParaRPr sz="3000"/>
          </a:p>
          <a:p>
            <a:pPr marL="0" lvl="0" indent="0" algn="l" rtl="0">
              <a:spcBef>
                <a:spcPts val="1000"/>
              </a:spcBef>
              <a:spcAft>
                <a:spcPts val="1000"/>
              </a:spcAft>
              <a:buNone/>
            </a:pPr>
            <a:endParaRPr/>
          </a:p>
        </p:txBody>
      </p:sp>
      <p:sp>
        <p:nvSpPr>
          <p:cNvPr id="142" name="Google Shape;142;p20"/>
          <p:cNvSpPr txBox="1">
            <a:spLocks noGrp="1"/>
          </p:cNvSpPr>
          <p:nvPr>
            <p:ph type="sldNum" idx="12"/>
          </p:nvPr>
        </p:nvSpPr>
        <p:spPr>
          <a:xfrm>
            <a:off x="10020300" y="6356350"/>
            <a:ext cx="1333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39"/>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Citations and Resources- </a:t>
            </a:r>
            <a:endParaRPr/>
          </a:p>
          <a:p>
            <a:pPr marL="0" lvl="0" indent="0" algn="l" rtl="0">
              <a:spcBef>
                <a:spcPts val="0"/>
              </a:spcBef>
              <a:spcAft>
                <a:spcPts val="0"/>
              </a:spcAft>
              <a:buNone/>
            </a:pPr>
            <a:r>
              <a:rPr lang="en-US"/>
              <a:t>Keyboard Testing: common keys</a:t>
            </a:r>
            <a:endParaRPr/>
          </a:p>
        </p:txBody>
      </p:sp>
      <p:sp>
        <p:nvSpPr>
          <p:cNvPr id="305" name="Google Shape;305;p39"/>
          <p:cNvSpPr txBox="1">
            <a:spLocks noGrp="1"/>
          </p:cNvSpPr>
          <p:nvPr>
            <p:ph type="body" idx="1"/>
          </p:nvPr>
        </p:nvSpPr>
        <p:spPr>
          <a:xfrm>
            <a:off x="838200" y="1554675"/>
            <a:ext cx="10515600" cy="50043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Clr>
                <a:schemeClr val="dk1"/>
              </a:buClr>
              <a:buSzPts val="1100"/>
              <a:buFont typeface="Arial"/>
              <a:buNone/>
            </a:pPr>
            <a:r>
              <a:rPr lang="en-US" sz="2400">
                <a:solidFill>
                  <a:schemeClr val="dk1"/>
                </a:solidFill>
                <a:latin typeface="Arial"/>
                <a:ea typeface="Arial"/>
                <a:cs typeface="Arial"/>
                <a:sym typeface="Arial"/>
              </a:rPr>
              <a:t>•</a:t>
            </a:r>
            <a:r>
              <a:rPr lang="en-US" sz="2400" b="1">
                <a:solidFill>
                  <a:schemeClr val="dk1"/>
                </a:solidFill>
              </a:rPr>
              <a:t>Tab</a:t>
            </a:r>
            <a:r>
              <a:rPr lang="en-US" sz="2400">
                <a:solidFill>
                  <a:schemeClr val="dk1"/>
                </a:solidFill>
              </a:rPr>
              <a:t> – move to the next link, form element or button.</a:t>
            </a:r>
            <a:endParaRPr sz="2400">
              <a:solidFill>
                <a:schemeClr val="dk1"/>
              </a:solidFill>
            </a:endParaRPr>
          </a:p>
          <a:p>
            <a:pPr marL="0" lvl="0" indent="0" algn="l" rtl="0">
              <a:spcBef>
                <a:spcPts val="1000"/>
              </a:spcBef>
              <a:spcAft>
                <a:spcPts val="0"/>
              </a:spcAft>
              <a:buClr>
                <a:schemeClr val="dk1"/>
              </a:buClr>
              <a:buSzPts val="1100"/>
              <a:buFont typeface="Arial"/>
              <a:buNone/>
            </a:pPr>
            <a:r>
              <a:rPr lang="en-US" sz="2400">
                <a:solidFill>
                  <a:schemeClr val="dk1"/>
                </a:solidFill>
                <a:latin typeface="Arial"/>
                <a:ea typeface="Arial"/>
                <a:cs typeface="Arial"/>
                <a:sym typeface="Arial"/>
              </a:rPr>
              <a:t>•</a:t>
            </a:r>
            <a:r>
              <a:rPr lang="en-US" sz="2400" b="1">
                <a:solidFill>
                  <a:schemeClr val="dk1"/>
                </a:solidFill>
              </a:rPr>
              <a:t>Shift+Tab</a:t>
            </a:r>
            <a:r>
              <a:rPr lang="en-US" sz="2400">
                <a:solidFill>
                  <a:schemeClr val="dk1"/>
                </a:solidFill>
              </a:rPr>
              <a:t> – move to the previous link, form element, or button.</a:t>
            </a:r>
            <a:endParaRPr sz="2400">
              <a:solidFill>
                <a:schemeClr val="dk1"/>
              </a:solidFill>
            </a:endParaRPr>
          </a:p>
          <a:p>
            <a:pPr marL="0" lvl="0" indent="0" algn="l" rtl="0">
              <a:spcBef>
                <a:spcPts val="1000"/>
              </a:spcBef>
              <a:spcAft>
                <a:spcPts val="0"/>
              </a:spcAft>
              <a:buClr>
                <a:schemeClr val="dk1"/>
              </a:buClr>
              <a:buSzPts val="1100"/>
              <a:buFont typeface="Arial"/>
              <a:buNone/>
            </a:pPr>
            <a:r>
              <a:rPr lang="en-US" sz="2400">
                <a:solidFill>
                  <a:schemeClr val="dk1"/>
                </a:solidFill>
                <a:latin typeface="Arial"/>
                <a:ea typeface="Arial"/>
                <a:cs typeface="Arial"/>
                <a:sym typeface="Arial"/>
              </a:rPr>
              <a:t>•</a:t>
            </a:r>
            <a:r>
              <a:rPr lang="en-US" sz="2400" b="1">
                <a:solidFill>
                  <a:schemeClr val="dk1"/>
                </a:solidFill>
              </a:rPr>
              <a:t>Enter</a:t>
            </a:r>
            <a:r>
              <a:rPr lang="en-US" sz="2400">
                <a:solidFill>
                  <a:schemeClr val="dk1"/>
                </a:solidFill>
              </a:rPr>
              <a:t> – activate the current link or button.</a:t>
            </a:r>
            <a:endParaRPr sz="2400">
              <a:solidFill>
                <a:schemeClr val="dk1"/>
              </a:solidFill>
            </a:endParaRPr>
          </a:p>
          <a:p>
            <a:pPr marL="0" lvl="0" indent="0" algn="l" rtl="0">
              <a:spcBef>
                <a:spcPts val="1000"/>
              </a:spcBef>
              <a:spcAft>
                <a:spcPts val="0"/>
              </a:spcAft>
              <a:buClr>
                <a:schemeClr val="dk1"/>
              </a:buClr>
              <a:buSzPts val="1100"/>
              <a:buFont typeface="Arial"/>
              <a:buNone/>
            </a:pPr>
            <a:r>
              <a:rPr lang="en-US" sz="2400">
                <a:solidFill>
                  <a:schemeClr val="dk1"/>
                </a:solidFill>
                <a:latin typeface="Arial"/>
                <a:ea typeface="Arial"/>
                <a:cs typeface="Arial"/>
                <a:sym typeface="Arial"/>
              </a:rPr>
              <a:t>•</a:t>
            </a:r>
            <a:r>
              <a:rPr lang="en-US" sz="2400" b="1">
                <a:solidFill>
                  <a:schemeClr val="dk1"/>
                </a:solidFill>
              </a:rPr>
              <a:t>Space</a:t>
            </a:r>
            <a:r>
              <a:rPr lang="en-US" sz="2400">
                <a:solidFill>
                  <a:schemeClr val="dk1"/>
                </a:solidFill>
              </a:rPr>
              <a:t> – check or uncheck a checkbox form element. Will also activate a button that currently has focus.</a:t>
            </a:r>
            <a:endParaRPr sz="2400">
              <a:solidFill>
                <a:schemeClr val="dk1"/>
              </a:solidFill>
            </a:endParaRPr>
          </a:p>
          <a:p>
            <a:pPr marL="0" lvl="0" indent="0" algn="l" rtl="0">
              <a:spcBef>
                <a:spcPts val="1000"/>
              </a:spcBef>
              <a:spcAft>
                <a:spcPts val="0"/>
              </a:spcAft>
              <a:buClr>
                <a:schemeClr val="dk1"/>
              </a:buClr>
              <a:buSzPts val="1100"/>
              <a:buFont typeface="Arial"/>
              <a:buNone/>
            </a:pPr>
            <a:r>
              <a:rPr lang="en-US" sz="2400">
                <a:solidFill>
                  <a:schemeClr val="dk1"/>
                </a:solidFill>
                <a:latin typeface="Arial"/>
                <a:ea typeface="Arial"/>
                <a:cs typeface="Arial"/>
                <a:sym typeface="Arial"/>
              </a:rPr>
              <a:t>•</a:t>
            </a:r>
            <a:r>
              <a:rPr lang="en-US" sz="2400" b="1">
                <a:solidFill>
                  <a:schemeClr val="dk1"/>
                </a:solidFill>
              </a:rPr>
              <a:t>Up/Down arrow keys</a:t>
            </a:r>
            <a:r>
              <a:rPr lang="en-US" sz="2400">
                <a:solidFill>
                  <a:schemeClr val="dk1"/>
                </a:solidFill>
              </a:rPr>
              <a:t> – move between radio buttons or, in some cases, menu links.</a:t>
            </a:r>
            <a:endParaRPr sz="2400">
              <a:solidFill>
                <a:schemeClr val="dk1"/>
              </a:solidFill>
            </a:endParaRPr>
          </a:p>
          <a:p>
            <a:pPr marL="0" lvl="0" indent="0" algn="l" rtl="0">
              <a:spcBef>
                <a:spcPts val="1000"/>
              </a:spcBef>
              <a:spcAft>
                <a:spcPts val="0"/>
              </a:spcAft>
              <a:buClr>
                <a:schemeClr val="dk1"/>
              </a:buClr>
              <a:buSzPts val="1100"/>
              <a:buFont typeface="Arial"/>
              <a:buNone/>
            </a:pPr>
            <a:r>
              <a:rPr lang="en-US" sz="2400">
                <a:solidFill>
                  <a:schemeClr val="dk1"/>
                </a:solidFill>
                <a:latin typeface="Arial"/>
                <a:ea typeface="Arial"/>
                <a:cs typeface="Arial"/>
                <a:sym typeface="Arial"/>
              </a:rPr>
              <a:t>•</a:t>
            </a:r>
            <a:r>
              <a:rPr lang="en-US" sz="2400" b="1">
                <a:solidFill>
                  <a:schemeClr val="dk1"/>
                </a:solidFill>
              </a:rPr>
              <a:t>Right/Left arrow keys</a:t>
            </a:r>
            <a:r>
              <a:rPr lang="en-US" sz="2400">
                <a:solidFill>
                  <a:schemeClr val="dk1"/>
                </a:solidFill>
              </a:rPr>
              <a:t> – in some cases, move between menu links or adjust sliders in audio and video plugins.</a:t>
            </a:r>
            <a:endParaRPr sz="2400">
              <a:solidFill>
                <a:schemeClr val="dk1"/>
              </a:solidFill>
            </a:endParaRPr>
          </a:p>
          <a:p>
            <a:pPr marL="0" lvl="0" indent="0" algn="l" rtl="0">
              <a:spcBef>
                <a:spcPts val="1000"/>
              </a:spcBef>
              <a:spcAft>
                <a:spcPts val="0"/>
              </a:spcAft>
              <a:buClr>
                <a:schemeClr val="dk1"/>
              </a:buClr>
              <a:buSzPts val="1100"/>
              <a:buFont typeface="Arial"/>
              <a:buNone/>
            </a:pPr>
            <a:r>
              <a:rPr lang="en-US" sz="2400">
                <a:solidFill>
                  <a:schemeClr val="dk1"/>
                </a:solidFill>
                <a:latin typeface="Arial"/>
                <a:ea typeface="Arial"/>
                <a:cs typeface="Arial"/>
                <a:sym typeface="Arial"/>
              </a:rPr>
              <a:t>•</a:t>
            </a:r>
            <a:r>
              <a:rPr lang="en-US" sz="2400" b="1">
                <a:solidFill>
                  <a:schemeClr val="dk1"/>
                </a:solidFill>
              </a:rPr>
              <a:t>Escape</a:t>
            </a:r>
            <a:r>
              <a:rPr lang="en-US" sz="2400">
                <a:solidFill>
                  <a:schemeClr val="dk1"/>
                </a:solidFill>
              </a:rPr>
              <a:t> – Close the current modal dialog or dropdown menu and return focus to the element that spawned it.</a:t>
            </a:r>
            <a:r>
              <a:rPr lang="en-US" sz="2400" u="sng">
                <a:solidFill>
                  <a:schemeClr val="hlink"/>
                </a:solidFill>
                <a:hlinkClick r:id="rId3"/>
              </a:rPr>
              <a:t>[9]</a:t>
            </a:r>
            <a:endParaRPr sz="2400">
              <a:solidFill>
                <a:schemeClr val="dk1"/>
              </a:solidFill>
            </a:endParaRPr>
          </a:p>
          <a:p>
            <a:pPr marL="0" lvl="0" indent="0" algn="l" rtl="0">
              <a:spcBef>
                <a:spcPts val="1000"/>
              </a:spcBef>
              <a:spcAft>
                <a:spcPts val="0"/>
              </a:spcAft>
              <a:buNone/>
            </a:pPr>
            <a:endParaRPr/>
          </a:p>
        </p:txBody>
      </p:sp>
      <p:sp>
        <p:nvSpPr>
          <p:cNvPr id="306" name="Google Shape;306;p39"/>
          <p:cNvSpPr txBox="1">
            <a:spLocks noGrp="1"/>
          </p:cNvSpPr>
          <p:nvPr>
            <p:ph type="sldNum" idx="12"/>
          </p:nvPr>
        </p:nvSpPr>
        <p:spPr>
          <a:xfrm>
            <a:off x="10020300" y="6356350"/>
            <a:ext cx="1333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20</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40"/>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1100"/>
              <a:buFont typeface="Arial"/>
              <a:buNone/>
            </a:pPr>
            <a:r>
              <a:rPr lang="en-US"/>
              <a:t>Citations and Resources- </a:t>
            </a:r>
            <a:endParaRPr/>
          </a:p>
          <a:p>
            <a:pPr marL="0" lvl="0" indent="0" algn="l" rtl="0">
              <a:spcBef>
                <a:spcPts val="0"/>
              </a:spcBef>
              <a:spcAft>
                <a:spcPts val="0"/>
              </a:spcAft>
              <a:buNone/>
            </a:pPr>
            <a:r>
              <a:rPr lang="en-US"/>
              <a:t>Testing Templates</a:t>
            </a:r>
            <a:endParaRPr/>
          </a:p>
        </p:txBody>
      </p:sp>
      <p:sp>
        <p:nvSpPr>
          <p:cNvPr id="313" name="Google Shape;313;p40"/>
          <p:cNvSpPr txBox="1">
            <a:spLocks noGrp="1"/>
          </p:cNvSpPr>
          <p:nvPr>
            <p:ph type="body" idx="1"/>
          </p:nvPr>
        </p:nvSpPr>
        <p:spPr>
          <a:xfrm>
            <a:off x="838200" y="1825625"/>
            <a:ext cx="8577300" cy="43512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None/>
            </a:pPr>
            <a:r>
              <a:rPr lang="en-US" dirty="0"/>
              <a:t>Keyboard navigation testing tracking document - </a:t>
            </a:r>
            <a:r>
              <a:rPr lang="en-US" u="sng" dirty="0">
                <a:solidFill>
                  <a:schemeClr val="accent4">
                    <a:lumMod val="75000"/>
                  </a:schemeClr>
                </a:solidFill>
                <a:hlinkClick r:id="rId3">
                  <a:extLst>
                    <a:ext uri="{A12FA001-AC4F-418D-AE19-62706E023703}">
                      <ahyp:hlinkClr xmlns:ahyp="http://schemas.microsoft.com/office/drawing/2018/hyperlinkcolor" val="tx"/>
                    </a:ext>
                  </a:extLst>
                </a:hlinkClick>
              </a:rPr>
              <a:t>template</a:t>
            </a:r>
            <a:endParaRPr dirty="0">
              <a:solidFill>
                <a:schemeClr val="accent4">
                  <a:lumMod val="75000"/>
                </a:schemeClr>
              </a:solidFill>
            </a:endParaRPr>
          </a:p>
        </p:txBody>
      </p:sp>
      <p:sp>
        <p:nvSpPr>
          <p:cNvPr id="314" name="Google Shape;314;p40"/>
          <p:cNvSpPr txBox="1">
            <a:spLocks noGrp="1"/>
          </p:cNvSpPr>
          <p:nvPr>
            <p:ph type="sldNum" idx="12"/>
          </p:nvPr>
        </p:nvSpPr>
        <p:spPr>
          <a:xfrm>
            <a:off x="10020300" y="6356350"/>
            <a:ext cx="1333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21</a:t>
            </a:fld>
            <a:endParaRPr/>
          </a:p>
        </p:txBody>
      </p:sp>
      <p:pic>
        <p:nvPicPr>
          <p:cNvPr id="3" name="Picture 2" descr="Photo of the front of the Suzzallo Library against a bright blue sky with a few fluffy white clouds. The building is framed by some tall evergreen trees. ">
            <a:extLst>
              <a:ext uri="{FF2B5EF4-FFF2-40B4-BE49-F238E27FC236}">
                <a16:creationId xmlns:a16="http://schemas.microsoft.com/office/drawing/2014/main" id="{C25788E2-01B9-4C37-8F58-D72681027671}"/>
              </a:ext>
            </a:extLst>
          </p:cNvPr>
          <p:cNvPicPr>
            <a:picLocks noChangeAspect="1"/>
          </p:cNvPicPr>
          <p:nvPr/>
        </p:nvPicPr>
        <p:blipFill>
          <a:blip r:embed="rId4"/>
          <a:stretch>
            <a:fillRect/>
          </a:stretch>
        </p:blipFill>
        <p:spPr>
          <a:xfrm>
            <a:off x="6477000" y="2927657"/>
            <a:ext cx="4876800" cy="3249168"/>
          </a:xfrm>
          <a:prstGeom prst="rect">
            <a:avLst/>
          </a:prstGeom>
        </p:spPr>
      </p:pic>
      <p:sp>
        <p:nvSpPr>
          <p:cNvPr id="4" name="TextBox 3">
            <a:extLst>
              <a:ext uri="{FF2B5EF4-FFF2-40B4-BE49-F238E27FC236}">
                <a16:creationId xmlns:a16="http://schemas.microsoft.com/office/drawing/2014/main" id="{1F5589C4-6D54-47AD-A7A9-EED3B75B9135}"/>
              </a:ext>
            </a:extLst>
          </p:cNvPr>
          <p:cNvSpPr txBox="1"/>
          <p:nvPr/>
        </p:nvSpPr>
        <p:spPr>
          <a:xfrm>
            <a:off x="6477000" y="6203903"/>
            <a:ext cx="2157963" cy="215444"/>
          </a:xfrm>
          <a:prstGeom prst="rect">
            <a:avLst/>
          </a:prstGeom>
          <a:noFill/>
        </p:spPr>
        <p:txBody>
          <a:bodyPr wrap="none" rtlCol="0">
            <a:spAutoFit/>
          </a:bodyPr>
          <a:lstStyle/>
          <a:p>
            <a:r>
              <a:rPr lang="en-US" sz="800" dirty="0"/>
              <a:t>Photo courtesy of University of Washington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35"/>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Citations and Resources - Documentation</a:t>
            </a:r>
            <a:endParaRPr/>
          </a:p>
        </p:txBody>
      </p:sp>
      <p:sp>
        <p:nvSpPr>
          <p:cNvPr id="271" name="Google Shape;271;p35"/>
          <p:cNvSpPr txBox="1">
            <a:spLocks noGrp="1"/>
          </p:cNvSpPr>
          <p:nvPr>
            <p:ph type="body" idx="1"/>
          </p:nvPr>
        </p:nvSpPr>
        <p:spPr>
          <a:xfrm>
            <a:off x="364450" y="1547700"/>
            <a:ext cx="11604900" cy="53103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None/>
            </a:pPr>
            <a:r>
              <a:rPr lang="en-US" sz="1700" b="1" dirty="0">
                <a:solidFill>
                  <a:schemeClr val="dk1"/>
                </a:solidFill>
              </a:rPr>
              <a:t>Articles:</a:t>
            </a:r>
            <a:endParaRPr sz="1500" b="1" dirty="0">
              <a:solidFill>
                <a:schemeClr val="dk1"/>
              </a:solidFill>
            </a:endParaRPr>
          </a:p>
          <a:p>
            <a:pPr marL="0" lvl="0" indent="0" algn="l" rtl="0">
              <a:spcBef>
                <a:spcPts val="1000"/>
              </a:spcBef>
              <a:spcAft>
                <a:spcPts val="0"/>
              </a:spcAft>
              <a:buNone/>
            </a:pPr>
            <a:r>
              <a:rPr lang="en-US" sz="1500" b="1" dirty="0">
                <a:solidFill>
                  <a:schemeClr val="dk1"/>
                </a:solidFill>
              </a:rPr>
              <a:t>[1]</a:t>
            </a:r>
            <a:r>
              <a:rPr lang="en-US" sz="1500" dirty="0">
                <a:solidFill>
                  <a:schemeClr val="dk1"/>
                </a:solidFill>
              </a:rPr>
              <a:t> Kirsten </a:t>
            </a:r>
            <a:r>
              <a:rPr lang="en-US" sz="1500" dirty="0" err="1">
                <a:solidFill>
                  <a:schemeClr val="dk1"/>
                </a:solidFill>
              </a:rPr>
              <a:t>Ostergaard</a:t>
            </a:r>
            <a:r>
              <a:rPr lang="en-US" sz="1500" dirty="0">
                <a:solidFill>
                  <a:schemeClr val="dk1"/>
                </a:solidFill>
              </a:rPr>
              <a:t> (2015) Accessibility from Scratch: One Library’s Journey to Prioritize the Accessibility of Electronic Information Resources, The Serials Librarian, 69:2,155-168, DOI: 10.1080/0361526X.2015.1069777 Permanent link to this document:</a:t>
            </a:r>
            <a:r>
              <a:rPr lang="en-US" sz="1500" dirty="0">
                <a:solidFill>
                  <a:schemeClr val="dk1"/>
                </a:solidFill>
                <a:uFill>
                  <a:noFill/>
                </a:uFill>
                <a:hlinkClick r:id="rId3"/>
              </a:rPr>
              <a:t> </a:t>
            </a:r>
            <a:r>
              <a:rPr lang="en-US" sz="1500" u="sng" dirty="0">
                <a:solidFill>
                  <a:schemeClr val="accent4">
                    <a:lumMod val="75000"/>
                  </a:schemeClr>
                </a:solidFill>
                <a:hlinkClick r:id="rId3">
                  <a:extLst>
                    <a:ext uri="{A12FA001-AC4F-418D-AE19-62706E023703}">
                      <ahyp:hlinkClr xmlns:ahyp="http://schemas.microsoft.com/office/drawing/2018/hyperlinkcolor" val="tx"/>
                    </a:ext>
                  </a:extLst>
                </a:hlinkClick>
              </a:rPr>
              <a:t>https://doi.org/10.1080/0361526X.2015.1069777</a:t>
            </a:r>
            <a:endParaRPr sz="1500" u="sng" dirty="0">
              <a:solidFill>
                <a:schemeClr val="accent4">
                  <a:lumMod val="75000"/>
                </a:schemeClr>
              </a:solidFill>
            </a:endParaRPr>
          </a:p>
          <a:p>
            <a:pPr marL="0" lvl="0" indent="0" algn="l" rtl="0">
              <a:spcBef>
                <a:spcPts val="1000"/>
              </a:spcBef>
              <a:spcAft>
                <a:spcPts val="0"/>
              </a:spcAft>
              <a:buNone/>
            </a:pPr>
            <a:r>
              <a:rPr lang="en-US" sz="1500" b="1" dirty="0">
                <a:solidFill>
                  <a:schemeClr val="dk1"/>
                </a:solidFill>
              </a:rPr>
              <a:t>[2] </a:t>
            </a:r>
            <a:r>
              <a:rPr lang="en-US" sz="1500" dirty="0">
                <a:solidFill>
                  <a:schemeClr val="dk1"/>
                </a:solidFill>
              </a:rPr>
              <a:t>Laura </a:t>
            </a:r>
            <a:r>
              <a:rPr lang="en-US" sz="1500" dirty="0" err="1">
                <a:solidFill>
                  <a:schemeClr val="dk1"/>
                </a:solidFill>
              </a:rPr>
              <a:t>DeLancey</a:t>
            </a:r>
            <a:r>
              <a:rPr lang="en-US" sz="1500" dirty="0">
                <a:solidFill>
                  <a:schemeClr val="dk1"/>
                </a:solidFill>
              </a:rPr>
              <a:t>, (2015) "Assessing the accuracy of vendor-supplied accessibility documentation", Library Hi Tech, Vol. 33 Issue: 1, pp.103-113,</a:t>
            </a:r>
            <a:r>
              <a:rPr lang="en-US" sz="1500" dirty="0">
                <a:solidFill>
                  <a:schemeClr val="dk1"/>
                </a:solidFill>
                <a:uFill>
                  <a:noFill/>
                </a:uFill>
                <a:hlinkClick r:id="rId4"/>
              </a:rPr>
              <a:t> </a:t>
            </a:r>
            <a:r>
              <a:rPr lang="en-US" sz="1500" u="sng" dirty="0">
                <a:solidFill>
                  <a:schemeClr val="accent4">
                    <a:lumMod val="75000"/>
                  </a:schemeClr>
                </a:solidFill>
                <a:hlinkClick r:id="rId4">
                  <a:extLst>
                    <a:ext uri="{A12FA001-AC4F-418D-AE19-62706E023703}">
                      <ahyp:hlinkClr xmlns:ahyp="http://schemas.microsoft.com/office/drawing/2018/hyperlinkcolor" val="tx"/>
                    </a:ext>
                  </a:extLst>
                </a:hlinkClick>
              </a:rPr>
              <a:t>https://doi.org/10.1108/LHT-08-2014-0077</a:t>
            </a:r>
            <a:r>
              <a:rPr lang="en-US" sz="1500" dirty="0">
                <a:solidFill>
                  <a:schemeClr val="accent4">
                    <a:lumMod val="75000"/>
                  </a:schemeClr>
                </a:solidFill>
              </a:rPr>
              <a:t> </a:t>
            </a:r>
            <a:r>
              <a:rPr lang="en-US" sz="1500" dirty="0">
                <a:solidFill>
                  <a:schemeClr val="dk1"/>
                </a:solidFill>
              </a:rPr>
              <a:t>Permanent link to this document:</a:t>
            </a:r>
            <a:r>
              <a:rPr lang="en-US" sz="1500" dirty="0">
                <a:solidFill>
                  <a:schemeClr val="dk1"/>
                </a:solidFill>
                <a:uFill>
                  <a:noFill/>
                </a:uFill>
                <a:hlinkClick r:id="rId4"/>
              </a:rPr>
              <a:t> </a:t>
            </a:r>
            <a:r>
              <a:rPr lang="en-US" sz="1500" u="sng" dirty="0">
                <a:solidFill>
                  <a:schemeClr val="accent4">
                    <a:lumMod val="75000"/>
                  </a:schemeClr>
                </a:solidFill>
                <a:hlinkClick r:id="rId4">
                  <a:extLst>
                    <a:ext uri="{A12FA001-AC4F-418D-AE19-62706E023703}">
                      <ahyp:hlinkClr xmlns:ahyp="http://schemas.microsoft.com/office/drawing/2018/hyperlinkcolor" val="tx"/>
                    </a:ext>
                  </a:extLst>
                </a:hlinkClick>
              </a:rPr>
              <a:t>https://doi.org/10.1108/LHT-08-2014-0077</a:t>
            </a:r>
            <a:endParaRPr sz="1500" u="sng" dirty="0">
              <a:solidFill>
                <a:schemeClr val="accent4">
                  <a:lumMod val="75000"/>
                </a:schemeClr>
              </a:solidFill>
            </a:endParaRPr>
          </a:p>
          <a:p>
            <a:pPr marL="0" lvl="0" indent="0" algn="l" rtl="0">
              <a:spcBef>
                <a:spcPts val="1000"/>
              </a:spcBef>
              <a:spcAft>
                <a:spcPts val="0"/>
              </a:spcAft>
              <a:buNone/>
            </a:pPr>
            <a:r>
              <a:rPr lang="en-US" sz="1500" b="1" dirty="0">
                <a:solidFill>
                  <a:schemeClr val="dk1"/>
                </a:solidFill>
              </a:rPr>
              <a:t>[3] </a:t>
            </a:r>
            <a:r>
              <a:rPr lang="en-US" sz="1500" dirty="0">
                <a:solidFill>
                  <a:schemeClr val="dk1"/>
                </a:solidFill>
              </a:rPr>
              <a:t>Heidi M. Schroeder, (2018) "Implementing accessibility initiatives at the Michigan State University Libraries", Reference Services Review, Vol. 46 Issue: 3, pp.399-413,</a:t>
            </a:r>
            <a:r>
              <a:rPr lang="en-US" sz="1500" dirty="0">
                <a:solidFill>
                  <a:schemeClr val="dk1"/>
                </a:solidFill>
                <a:uFill>
                  <a:noFill/>
                </a:uFill>
                <a:hlinkClick r:id="rId5"/>
              </a:rPr>
              <a:t> </a:t>
            </a:r>
            <a:r>
              <a:rPr lang="en-US" sz="1500" u="sng" dirty="0">
                <a:solidFill>
                  <a:schemeClr val="accent4">
                    <a:lumMod val="75000"/>
                  </a:schemeClr>
                </a:solidFill>
                <a:hlinkClick r:id="rId5">
                  <a:extLst>
                    <a:ext uri="{A12FA001-AC4F-418D-AE19-62706E023703}">
                      <ahyp:hlinkClr xmlns:ahyp="http://schemas.microsoft.com/office/drawing/2018/hyperlinkcolor" val="tx"/>
                    </a:ext>
                  </a:extLst>
                </a:hlinkClick>
              </a:rPr>
              <a:t>h</a:t>
            </a:r>
            <a:r>
              <a:rPr lang="en-US" sz="1500" u="sng" dirty="0">
                <a:solidFill>
                  <a:schemeClr val="accent4">
                    <a:lumMod val="75000"/>
                  </a:schemeClr>
                </a:solidFill>
                <a:hlinkClick r:id="rId5">
                  <a:extLst>
                    <a:ext uri="{A12FA001-AC4F-418D-AE19-62706E023703}">
                      <ahyp:hlinkClr xmlns:ahyp="http://schemas.microsoft.com/office/drawing/2018/hyperlinkcolor" val="tx"/>
                    </a:ext>
                  </a:extLst>
                </a:hlinkClick>
              </a:rPr>
              <a:t>ttps://doi.org/10.1108/RSR-04-2018-0043</a:t>
            </a:r>
            <a:r>
              <a:rPr lang="en-US" sz="1500" dirty="0">
                <a:solidFill>
                  <a:schemeClr val="accent4">
                    <a:lumMod val="75000"/>
                  </a:schemeClr>
                </a:solidFill>
              </a:rPr>
              <a:t> </a:t>
            </a:r>
            <a:r>
              <a:rPr lang="en-US" sz="1500" dirty="0">
                <a:solidFill>
                  <a:schemeClr val="dk1"/>
                </a:solidFill>
              </a:rPr>
              <a:t>Permanent link to this document:</a:t>
            </a:r>
            <a:r>
              <a:rPr lang="en-US" sz="1500" dirty="0">
                <a:solidFill>
                  <a:schemeClr val="dk1"/>
                </a:solidFill>
                <a:uFill>
                  <a:noFill/>
                </a:uFill>
                <a:hlinkClick r:id="rId5"/>
              </a:rPr>
              <a:t> </a:t>
            </a:r>
            <a:r>
              <a:rPr lang="en-US" sz="1500" u="sng" dirty="0">
                <a:solidFill>
                  <a:schemeClr val="accent4">
                    <a:lumMod val="75000"/>
                  </a:schemeClr>
                </a:solidFill>
                <a:hlinkClick r:id="rId5">
                  <a:extLst>
                    <a:ext uri="{A12FA001-AC4F-418D-AE19-62706E023703}">
                      <ahyp:hlinkClr xmlns:ahyp="http://schemas.microsoft.com/office/drawing/2018/hyperlinkcolor" val="tx"/>
                    </a:ext>
                  </a:extLst>
                </a:hlinkClick>
              </a:rPr>
              <a:t>https://doi.org/10.1108/RSR-04-2018-0043</a:t>
            </a:r>
            <a:endParaRPr sz="1500" u="sng" dirty="0">
              <a:solidFill>
                <a:schemeClr val="accent4">
                  <a:lumMod val="75000"/>
                </a:schemeClr>
              </a:solidFill>
            </a:endParaRPr>
          </a:p>
          <a:p>
            <a:pPr marL="0" lvl="0" indent="0" algn="l" rtl="0">
              <a:spcBef>
                <a:spcPts val="1000"/>
              </a:spcBef>
              <a:spcAft>
                <a:spcPts val="0"/>
              </a:spcAft>
              <a:buNone/>
            </a:pPr>
            <a:r>
              <a:rPr lang="en-US" sz="1500" b="1" dirty="0">
                <a:solidFill>
                  <a:schemeClr val="dk1"/>
                </a:solidFill>
              </a:rPr>
              <a:t>Web pages:</a:t>
            </a:r>
            <a:endParaRPr sz="1500" b="1" dirty="0">
              <a:solidFill>
                <a:schemeClr val="dk1"/>
              </a:solidFill>
            </a:endParaRPr>
          </a:p>
          <a:p>
            <a:pPr marL="0" lvl="0" indent="0" algn="l" rtl="0">
              <a:spcBef>
                <a:spcPts val="1000"/>
              </a:spcBef>
              <a:spcAft>
                <a:spcPts val="0"/>
              </a:spcAft>
              <a:buNone/>
            </a:pPr>
            <a:r>
              <a:rPr lang="en-US" sz="1500" b="1" dirty="0">
                <a:solidFill>
                  <a:schemeClr val="dk1"/>
                </a:solidFill>
              </a:rPr>
              <a:t>[4] </a:t>
            </a:r>
            <a:r>
              <a:rPr lang="en-US" sz="1500" b="1" u="sng" dirty="0">
                <a:solidFill>
                  <a:schemeClr val="accent4">
                    <a:lumMod val="75000"/>
                  </a:schemeClr>
                </a:solidFill>
                <a:hlinkClick r:id="rId6">
                  <a:extLst>
                    <a:ext uri="{A12FA001-AC4F-418D-AE19-62706E023703}">
                      <ahyp:hlinkClr xmlns:ahyp="http://schemas.microsoft.com/office/drawing/2018/hyperlinkcolor" val="tx"/>
                    </a:ext>
                  </a:extLst>
                </a:hlinkClick>
              </a:rPr>
              <a:t>Making Electronic Resources Accessible in Libraries</a:t>
            </a:r>
            <a:endParaRPr sz="1500" dirty="0">
              <a:solidFill>
                <a:schemeClr val="accent4">
                  <a:lumMod val="75000"/>
                </a:schemeClr>
              </a:solidFill>
            </a:endParaRPr>
          </a:p>
          <a:p>
            <a:pPr marL="0" lvl="0" indent="0" algn="l" rtl="0">
              <a:spcBef>
                <a:spcPts val="1000"/>
              </a:spcBef>
              <a:spcAft>
                <a:spcPts val="0"/>
              </a:spcAft>
              <a:buNone/>
            </a:pPr>
            <a:r>
              <a:rPr lang="en-US" sz="1500" b="1" dirty="0">
                <a:solidFill>
                  <a:schemeClr val="dk1"/>
                </a:solidFill>
              </a:rPr>
              <a:t>[5] </a:t>
            </a:r>
            <a:r>
              <a:rPr lang="en-US" sz="1500" b="1" u="sng" dirty="0">
                <a:solidFill>
                  <a:schemeClr val="accent4">
                    <a:lumMod val="75000"/>
                  </a:schemeClr>
                </a:solidFill>
                <a:hlinkClick r:id="rId7">
                  <a:extLst>
                    <a:ext uri="{A12FA001-AC4F-418D-AE19-62706E023703}">
                      <ahyp:hlinkClr xmlns:ahyp="http://schemas.microsoft.com/office/drawing/2018/hyperlinkcolor" val="tx"/>
                    </a:ext>
                  </a:extLst>
                </a:hlinkClick>
              </a:rPr>
              <a:t>Big 10 Library E-Resource Accessibility – Testing</a:t>
            </a:r>
            <a:endParaRPr sz="1500" u="sng" dirty="0">
              <a:solidFill>
                <a:schemeClr val="accent4">
                  <a:lumMod val="75000"/>
                </a:schemeClr>
              </a:solidFill>
            </a:endParaRPr>
          </a:p>
          <a:p>
            <a:pPr marL="0" lvl="0" indent="0" algn="l" rtl="0">
              <a:spcBef>
                <a:spcPts val="1000"/>
              </a:spcBef>
              <a:spcAft>
                <a:spcPts val="0"/>
              </a:spcAft>
              <a:buNone/>
            </a:pPr>
            <a:r>
              <a:rPr lang="en-US" sz="1500" b="1" dirty="0">
                <a:solidFill>
                  <a:schemeClr val="dk1"/>
                </a:solidFill>
              </a:rPr>
              <a:t>[6] </a:t>
            </a:r>
            <a:r>
              <a:rPr lang="en-US" sz="1500" b="1" u="sng" dirty="0">
                <a:solidFill>
                  <a:schemeClr val="accent4">
                    <a:lumMod val="75000"/>
                  </a:schemeClr>
                </a:solidFill>
                <a:hlinkClick r:id="rId8">
                  <a:extLst>
                    <a:ext uri="{A12FA001-AC4F-418D-AE19-62706E023703}">
                      <ahyp:hlinkClr xmlns:ahyp="http://schemas.microsoft.com/office/drawing/2018/hyperlinkcolor" val="tx"/>
                    </a:ext>
                  </a:extLst>
                </a:hlinkClick>
              </a:rPr>
              <a:t>W3C page on accessibility</a:t>
            </a:r>
            <a:endParaRPr sz="1500" u="sng" dirty="0">
              <a:solidFill>
                <a:schemeClr val="accent4">
                  <a:lumMod val="75000"/>
                </a:schemeClr>
              </a:solidFill>
            </a:endParaRPr>
          </a:p>
          <a:p>
            <a:pPr marL="0" lvl="0" indent="0" algn="l" rtl="0">
              <a:spcBef>
                <a:spcPts val="1000"/>
              </a:spcBef>
              <a:spcAft>
                <a:spcPts val="0"/>
              </a:spcAft>
              <a:buNone/>
            </a:pPr>
            <a:r>
              <a:rPr lang="en-US" sz="1500" b="1" dirty="0">
                <a:solidFill>
                  <a:schemeClr val="dk1"/>
                </a:solidFill>
              </a:rPr>
              <a:t>[7]</a:t>
            </a:r>
            <a:r>
              <a:rPr lang="en-US" sz="1500" b="1" u="sng" dirty="0">
                <a:solidFill>
                  <a:srgbClr val="323F4F"/>
                </a:solidFill>
                <a:hlinkClick r:id="rId9">
                  <a:extLst>
                    <a:ext uri="{A12FA001-AC4F-418D-AE19-62706E023703}">
                      <ahyp:hlinkClr xmlns:ahyp="http://schemas.microsoft.com/office/drawing/2018/hyperlinkcolor" val="tx"/>
                    </a:ext>
                  </a:extLst>
                </a:hlinkClick>
              </a:rPr>
              <a:t> </a:t>
            </a:r>
            <a:r>
              <a:rPr lang="en-US" sz="1500" b="1" u="sng" dirty="0">
                <a:solidFill>
                  <a:schemeClr val="accent4">
                    <a:lumMod val="75000"/>
                  </a:schemeClr>
                </a:solidFill>
                <a:hlinkClick r:id="rId9">
                  <a:extLst>
                    <a:ext uri="{A12FA001-AC4F-418D-AE19-62706E023703}">
                      <ahyp:hlinkClr xmlns:ahyp="http://schemas.microsoft.com/office/drawing/2018/hyperlinkcolor" val="tx"/>
                    </a:ext>
                  </a:extLst>
                </a:hlinkClick>
              </a:rPr>
              <a:t>Accessible University 3.0</a:t>
            </a:r>
            <a:endParaRPr sz="1500" u="sng" dirty="0">
              <a:solidFill>
                <a:schemeClr val="accent4">
                  <a:lumMod val="75000"/>
                </a:schemeClr>
              </a:solidFill>
            </a:endParaRPr>
          </a:p>
          <a:p>
            <a:pPr marL="0" lvl="0" indent="0" algn="l" rtl="0">
              <a:spcBef>
                <a:spcPts val="1000"/>
              </a:spcBef>
              <a:spcAft>
                <a:spcPts val="0"/>
              </a:spcAft>
              <a:buNone/>
            </a:pPr>
            <a:r>
              <a:rPr lang="en-US" sz="1500" b="1" dirty="0">
                <a:solidFill>
                  <a:schemeClr val="dk1"/>
                </a:solidFill>
              </a:rPr>
              <a:t>[8] </a:t>
            </a:r>
            <a:r>
              <a:rPr lang="en-US" sz="1500" b="1" u="sng" dirty="0">
                <a:solidFill>
                  <a:schemeClr val="accent4">
                    <a:lumMod val="75000"/>
                  </a:schemeClr>
                </a:solidFill>
                <a:hlinkClick r:id="rId10">
                  <a:extLst>
                    <a:ext uri="{A12FA001-AC4F-418D-AE19-62706E023703}">
                      <ahyp:hlinkClr xmlns:ahyp="http://schemas.microsoft.com/office/drawing/2018/hyperlinkcolor" val="tx"/>
                    </a:ext>
                  </a:extLst>
                </a:hlinkClick>
              </a:rPr>
              <a:t>UW IT Accessibility Checklist &amp; Tutorial</a:t>
            </a:r>
            <a:endParaRPr sz="1500" u="sng" dirty="0">
              <a:solidFill>
                <a:schemeClr val="accent4">
                  <a:lumMod val="75000"/>
                </a:schemeClr>
              </a:solidFill>
            </a:endParaRPr>
          </a:p>
          <a:p>
            <a:pPr marL="0" lvl="0" indent="0" algn="l" rtl="0">
              <a:spcBef>
                <a:spcPts val="1000"/>
              </a:spcBef>
              <a:spcAft>
                <a:spcPts val="0"/>
              </a:spcAft>
              <a:buNone/>
            </a:pPr>
            <a:r>
              <a:rPr lang="en-US" sz="1500" b="1" dirty="0">
                <a:solidFill>
                  <a:schemeClr val="dk1"/>
                </a:solidFill>
              </a:rPr>
              <a:t>[9]</a:t>
            </a:r>
            <a:r>
              <a:rPr lang="en-US" sz="1500" dirty="0">
                <a:solidFill>
                  <a:schemeClr val="dk1"/>
                </a:solidFill>
              </a:rPr>
              <a:t> </a:t>
            </a:r>
            <a:r>
              <a:rPr lang="en-US" sz="1500" b="1" u="sng" dirty="0">
                <a:solidFill>
                  <a:schemeClr val="accent4">
                    <a:lumMod val="75000"/>
                  </a:schemeClr>
                </a:solidFill>
                <a:hlinkClick r:id="rId11">
                  <a:extLst>
                    <a:ext uri="{A12FA001-AC4F-418D-AE19-62706E023703}">
                      <ahyp:hlinkClr xmlns:ahyp="http://schemas.microsoft.com/office/drawing/2018/hyperlinkcolor" val="tx"/>
                    </a:ext>
                  </a:extLst>
                </a:hlinkClick>
              </a:rPr>
              <a:t>Designing for Keyboard Accessibility</a:t>
            </a:r>
            <a:endParaRPr sz="1500" b="1" dirty="0">
              <a:solidFill>
                <a:schemeClr val="accent4">
                  <a:lumMod val="75000"/>
                </a:schemeClr>
              </a:solidFill>
            </a:endParaRPr>
          </a:p>
          <a:p>
            <a:pPr marL="0" lvl="0" indent="0" algn="l" rtl="0">
              <a:spcBef>
                <a:spcPts val="1000"/>
              </a:spcBef>
              <a:spcAft>
                <a:spcPts val="0"/>
              </a:spcAft>
              <a:buNone/>
            </a:pPr>
            <a:r>
              <a:rPr lang="en-US" sz="1500" b="1" dirty="0">
                <a:solidFill>
                  <a:schemeClr val="dk1"/>
                </a:solidFill>
              </a:rPr>
              <a:t>[10]</a:t>
            </a:r>
            <a:r>
              <a:rPr lang="en-US" sz="1500" dirty="0">
                <a:solidFill>
                  <a:schemeClr val="dk1"/>
                </a:solidFill>
              </a:rPr>
              <a:t> </a:t>
            </a:r>
            <a:r>
              <a:rPr lang="en-US" sz="1500" b="1" u="sng" dirty="0">
                <a:solidFill>
                  <a:schemeClr val="accent4">
                    <a:lumMod val="75000"/>
                  </a:schemeClr>
                </a:solidFill>
                <a:hlinkClick r:id="rId12">
                  <a:extLst>
                    <a:ext uri="{A12FA001-AC4F-418D-AE19-62706E023703}">
                      <ahyp:hlinkClr xmlns:ahyp="http://schemas.microsoft.com/office/drawing/2018/hyperlinkcolor" val="tx"/>
                    </a:ext>
                  </a:extLst>
                </a:hlinkClick>
              </a:rPr>
              <a:t>ADA.gov</a:t>
            </a:r>
            <a:endParaRPr sz="1500" dirty="0">
              <a:solidFill>
                <a:schemeClr val="accent4">
                  <a:lumMod val="75000"/>
                </a:schemeClr>
              </a:solidFill>
            </a:endParaRPr>
          </a:p>
        </p:txBody>
      </p:sp>
      <p:sp>
        <p:nvSpPr>
          <p:cNvPr id="272" name="Google Shape;272;p35"/>
          <p:cNvSpPr txBox="1">
            <a:spLocks noGrp="1"/>
          </p:cNvSpPr>
          <p:nvPr>
            <p:ph type="sldNum" idx="12"/>
          </p:nvPr>
        </p:nvSpPr>
        <p:spPr>
          <a:xfrm>
            <a:off x="10020300" y="6356350"/>
            <a:ext cx="1333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22</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41"/>
          <p:cNvSpPr txBox="1">
            <a:spLocks noGrp="1"/>
          </p:cNvSpPr>
          <p:nvPr>
            <p:ph type="title"/>
          </p:nvPr>
        </p:nvSpPr>
        <p:spPr>
          <a:xfrm>
            <a:off x="579875" y="365125"/>
            <a:ext cx="11220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Why should we strive for accessibility?</a:t>
            </a:r>
            <a:endParaRPr/>
          </a:p>
        </p:txBody>
      </p:sp>
      <p:pic>
        <p:nvPicPr>
          <p:cNvPr id="323" name="Google Shape;323;p41" descr="YouTube screenshot of Haben Girma, a young Black woman wearing a black dress, standing on a stage giving a speech. &#10;">
            <a:hlinkClick r:id="rId3"/>
          </p:cNvPr>
          <p:cNvPicPr preferRelativeResize="0"/>
          <p:nvPr/>
        </p:nvPicPr>
        <p:blipFill rotWithShape="1">
          <a:blip r:embed="rId4">
            <a:alphaModFix/>
          </a:blip>
          <a:srcRect t="14546" r="33439" b="38084"/>
          <a:stretch/>
        </p:blipFill>
        <p:spPr>
          <a:xfrm>
            <a:off x="579875" y="1484474"/>
            <a:ext cx="6885446" cy="4183876"/>
          </a:xfrm>
          <a:prstGeom prst="rect">
            <a:avLst/>
          </a:prstGeom>
          <a:noFill/>
          <a:ln>
            <a:noFill/>
          </a:ln>
        </p:spPr>
      </p:pic>
      <p:sp>
        <p:nvSpPr>
          <p:cNvPr id="324" name="Google Shape;324;p41"/>
          <p:cNvSpPr txBox="1"/>
          <p:nvPr/>
        </p:nvSpPr>
        <p:spPr>
          <a:xfrm>
            <a:off x="7639925" y="1580175"/>
            <a:ext cx="4218600" cy="4088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000" dirty="0">
                <a:solidFill>
                  <a:schemeClr val="dk1"/>
                </a:solidFill>
                <a:latin typeface="Calibri"/>
                <a:ea typeface="Calibri"/>
                <a:cs typeface="Calibri"/>
                <a:sym typeface="Calibri"/>
              </a:rPr>
              <a:t>“Disability never holds anyone back. Disability is not something that people need to overcome. The barriers that exist are created by society, and it’s up to every single one of us to work together to remove those barriers. Helen [Keller] was successful because she was part of communities that chose to practice inclusion.”</a:t>
            </a:r>
            <a:endParaRPr sz="2000" dirty="0">
              <a:solidFill>
                <a:schemeClr val="dk1"/>
              </a:solidFill>
              <a:latin typeface="Calibri"/>
              <a:ea typeface="Calibri"/>
              <a:cs typeface="Calibri"/>
              <a:sym typeface="Calibri"/>
            </a:endParaRPr>
          </a:p>
          <a:p>
            <a:pPr marL="0" lvl="0" indent="0" algn="l" rtl="0">
              <a:spcBef>
                <a:spcPts val="0"/>
              </a:spcBef>
              <a:spcAft>
                <a:spcPts val="0"/>
              </a:spcAft>
              <a:buNone/>
            </a:pPr>
            <a:endParaRPr sz="2000" dirty="0">
              <a:solidFill>
                <a:schemeClr val="dk1"/>
              </a:solidFill>
              <a:latin typeface="Calibri"/>
              <a:ea typeface="Calibri"/>
              <a:cs typeface="Calibri"/>
              <a:sym typeface="Calibri"/>
            </a:endParaRPr>
          </a:p>
          <a:p>
            <a:pPr marL="0" lvl="0" indent="0" algn="l" rtl="0">
              <a:spcBef>
                <a:spcPts val="0"/>
              </a:spcBef>
              <a:spcAft>
                <a:spcPts val="0"/>
              </a:spcAft>
              <a:buNone/>
            </a:pPr>
            <a:r>
              <a:rPr lang="en-US" sz="2000" dirty="0">
                <a:solidFill>
                  <a:schemeClr val="dk1"/>
                </a:solidFill>
                <a:latin typeface="Calibri"/>
                <a:ea typeface="Calibri"/>
                <a:cs typeface="Calibri"/>
                <a:sym typeface="Calibri"/>
              </a:rPr>
              <a:t>-- </a:t>
            </a:r>
            <a:r>
              <a:rPr lang="en-US" sz="2000" dirty="0" err="1">
                <a:solidFill>
                  <a:schemeClr val="dk1"/>
                </a:solidFill>
                <a:latin typeface="Calibri"/>
                <a:ea typeface="Calibri"/>
                <a:cs typeface="Calibri"/>
                <a:sym typeface="Calibri"/>
              </a:rPr>
              <a:t>Haben</a:t>
            </a:r>
            <a:r>
              <a:rPr lang="en-US" sz="2000" dirty="0">
                <a:solidFill>
                  <a:schemeClr val="dk1"/>
                </a:solidFill>
                <a:latin typeface="Calibri"/>
                <a:ea typeface="Calibri"/>
                <a:cs typeface="Calibri"/>
                <a:sym typeface="Calibri"/>
              </a:rPr>
              <a:t> </a:t>
            </a:r>
            <a:r>
              <a:rPr lang="en-US" sz="2000" dirty="0" err="1">
                <a:solidFill>
                  <a:schemeClr val="dk1"/>
                </a:solidFill>
                <a:latin typeface="Calibri"/>
                <a:ea typeface="Calibri"/>
                <a:cs typeface="Calibri"/>
                <a:sym typeface="Calibri"/>
              </a:rPr>
              <a:t>Girma</a:t>
            </a:r>
            <a:br>
              <a:rPr lang="en-US" sz="2000" dirty="0">
                <a:solidFill>
                  <a:schemeClr val="dk1"/>
                </a:solidFill>
                <a:latin typeface="Calibri"/>
                <a:ea typeface="Calibri"/>
                <a:cs typeface="Calibri"/>
                <a:sym typeface="Calibri"/>
              </a:rPr>
            </a:br>
            <a:r>
              <a:rPr lang="en-US" dirty="0">
                <a:solidFill>
                  <a:schemeClr val="dk1"/>
                </a:solidFill>
              </a:rPr>
              <a:t>WWDC 2016 </a:t>
            </a:r>
            <a:r>
              <a:rPr lang="en-US" u="sng" dirty="0">
                <a:solidFill>
                  <a:srgbClr val="323F4F"/>
                </a:solidFill>
                <a:hlinkClick r:id="rId3">
                  <a:extLst>
                    <a:ext uri="{A12FA001-AC4F-418D-AE19-62706E023703}">
                      <ahyp:hlinkClr xmlns:ahyp="http://schemas.microsoft.com/office/drawing/2018/hyperlinkcolor" val="tx"/>
                    </a:ext>
                  </a:extLst>
                </a:hlinkClick>
              </a:rPr>
              <a:t>“</a:t>
            </a:r>
            <a:r>
              <a:rPr lang="en-US" u="sng" dirty="0">
                <a:solidFill>
                  <a:schemeClr val="accent4">
                    <a:lumMod val="75000"/>
                  </a:schemeClr>
                </a:solidFill>
                <a:hlinkClick r:id="rId3">
                  <a:extLst>
                    <a:ext uri="{A12FA001-AC4F-418D-AE19-62706E023703}">
                      <ahyp:hlinkClr xmlns:ahyp="http://schemas.microsoft.com/office/drawing/2018/hyperlinkcolor" val="tx"/>
                    </a:ext>
                  </a:extLst>
                </a:hlinkClick>
              </a:rPr>
              <a:t>Disability &amp; Innovation</a:t>
            </a:r>
            <a:r>
              <a:rPr lang="en-US" u="sng" dirty="0">
                <a:solidFill>
                  <a:srgbClr val="323F4F"/>
                </a:solidFill>
                <a:hlinkClick r:id="rId3">
                  <a:extLst>
                    <a:ext uri="{A12FA001-AC4F-418D-AE19-62706E023703}">
                      <ahyp:hlinkClr xmlns:ahyp="http://schemas.microsoft.com/office/drawing/2018/hyperlinkcolor" val="tx"/>
                    </a:ext>
                  </a:extLst>
                </a:hlinkClick>
              </a:rPr>
              <a:t>” </a:t>
            </a:r>
            <a:br>
              <a:rPr lang="en-US" dirty="0">
                <a:solidFill>
                  <a:schemeClr val="dk1"/>
                </a:solidFill>
              </a:rPr>
            </a:br>
            <a:r>
              <a:rPr lang="en-US" dirty="0">
                <a:solidFill>
                  <a:schemeClr val="dk1"/>
                </a:solidFill>
              </a:rPr>
              <a:t>Quote begins at (8:52)</a:t>
            </a:r>
            <a:endParaRPr sz="2000" dirty="0">
              <a:solidFill>
                <a:schemeClr val="dk1"/>
              </a:solidFill>
              <a:latin typeface="Calibri"/>
              <a:ea typeface="Calibri"/>
              <a:cs typeface="Calibri"/>
              <a:sym typeface="Calibri"/>
            </a:endParaRPr>
          </a:p>
        </p:txBody>
      </p:sp>
      <p:sp>
        <p:nvSpPr>
          <p:cNvPr id="321" name="Google Shape;321;p41"/>
          <p:cNvSpPr txBox="1">
            <a:spLocks noGrp="1"/>
          </p:cNvSpPr>
          <p:nvPr>
            <p:ph type="sldNum" idx="12"/>
          </p:nvPr>
        </p:nvSpPr>
        <p:spPr>
          <a:xfrm>
            <a:off x="10020300" y="6356350"/>
            <a:ext cx="1333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23</a:t>
            </a:fld>
            <a:endParaRPr/>
          </a:p>
        </p:txBody>
      </p:sp>
      <p:sp>
        <p:nvSpPr>
          <p:cNvPr id="2" name="TextBox 1">
            <a:extLst>
              <a:ext uri="{FF2B5EF4-FFF2-40B4-BE49-F238E27FC236}">
                <a16:creationId xmlns:a16="http://schemas.microsoft.com/office/drawing/2014/main" id="{CB59BABD-5746-461A-9885-07578FF497EA}"/>
              </a:ext>
            </a:extLst>
          </p:cNvPr>
          <p:cNvSpPr txBox="1"/>
          <p:nvPr/>
        </p:nvSpPr>
        <p:spPr>
          <a:xfrm>
            <a:off x="579875" y="5668275"/>
            <a:ext cx="5303055" cy="246221"/>
          </a:xfrm>
          <a:prstGeom prst="rect">
            <a:avLst/>
          </a:prstGeom>
          <a:noFill/>
        </p:spPr>
        <p:txBody>
          <a:bodyPr wrap="none" rtlCol="0">
            <a:spAutoFit/>
          </a:bodyPr>
          <a:lstStyle/>
          <a:p>
            <a:r>
              <a:rPr lang="en-US" sz="800" dirty="0"/>
              <a:t>Screenshot from YouTube </a:t>
            </a:r>
            <a:r>
              <a:rPr lang="en-US" sz="1000" dirty="0">
                <a:hlinkClick r:id="rId3"/>
              </a:rPr>
              <a:t>https://www.youtube.com/watch?v=_bC7Mvy7Vn4&amp;feature=youtu.be</a:t>
            </a:r>
            <a:endParaRPr lang="en-US" sz="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42"/>
          <p:cNvSpPr txBox="1">
            <a:spLocks noGrp="1"/>
          </p:cNvSpPr>
          <p:nvPr>
            <p:ph type="ctrTitle"/>
          </p:nvPr>
        </p:nvSpPr>
        <p:spPr>
          <a:xfrm>
            <a:off x="1524000" y="1122375"/>
            <a:ext cx="10193400" cy="22356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lt1"/>
              </a:buClr>
              <a:buSzPts val="6000"/>
              <a:buFont typeface="Encode Sans"/>
              <a:buNone/>
            </a:pPr>
            <a:r>
              <a:rPr lang="en-US" sz="4800" dirty="0"/>
              <a:t>Thank you!</a:t>
            </a:r>
            <a:endParaRPr sz="4800" dirty="0"/>
          </a:p>
        </p:txBody>
      </p:sp>
      <p:sp>
        <p:nvSpPr>
          <p:cNvPr id="330" name="Google Shape;330;p42"/>
          <p:cNvSpPr txBox="1">
            <a:spLocks noGrp="1"/>
          </p:cNvSpPr>
          <p:nvPr>
            <p:ph type="subTitle" idx="1"/>
          </p:nvPr>
        </p:nvSpPr>
        <p:spPr>
          <a:xfrm>
            <a:off x="1524000" y="3602050"/>
            <a:ext cx="9410400" cy="12621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sz="3000" b="1" dirty="0"/>
              <a:t>Hana Levay | </a:t>
            </a:r>
            <a:r>
              <a:rPr lang="en-US" sz="3000" b="1" u="sng" dirty="0">
                <a:solidFill>
                  <a:schemeClr val="accent4">
                    <a:lumMod val="20000"/>
                    <a:lumOff val="80000"/>
                  </a:schemeClr>
                </a:solidFill>
                <a:hlinkClick r:id="rId3">
                  <a:extLst>
                    <a:ext uri="{A12FA001-AC4F-418D-AE19-62706E023703}">
                      <ahyp:hlinkClr xmlns:ahyp="http://schemas.microsoft.com/office/drawing/2018/hyperlinkcolor" val="tx"/>
                    </a:ext>
                  </a:extLst>
                </a:hlinkClick>
              </a:rPr>
              <a:t>levay@uw.edu</a:t>
            </a:r>
            <a:r>
              <a:rPr lang="en-US" sz="3000" b="1" dirty="0">
                <a:solidFill>
                  <a:schemeClr val="accent4">
                    <a:lumMod val="20000"/>
                    <a:lumOff val="80000"/>
                  </a:schemeClr>
                </a:solidFill>
              </a:rPr>
              <a:t> </a:t>
            </a:r>
            <a:endParaRPr sz="3000" b="1" dirty="0">
              <a:solidFill>
                <a:schemeClr val="accent4">
                  <a:lumMod val="20000"/>
                  <a:lumOff val="80000"/>
                </a:schemeClr>
              </a:solidFill>
            </a:endParaRPr>
          </a:p>
          <a:p>
            <a:pPr marL="0" marR="0" lvl="0" indent="0" algn="l" rtl="0">
              <a:lnSpc>
                <a:spcPct val="90000"/>
              </a:lnSpc>
              <a:spcBef>
                <a:spcPts val="0"/>
              </a:spcBef>
              <a:spcAft>
                <a:spcPts val="0"/>
              </a:spcAft>
              <a:buClr>
                <a:schemeClr val="lt1"/>
              </a:buClr>
              <a:buSzPts val="2400"/>
              <a:buFont typeface="Arial"/>
              <a:buNone/>
            </a:pPr>
            <a:endParaRPr sz="3000" b="1" dirty="0"/>
          </a:p>
          <a:p>
            <a:pPr marL="0" marR="0" lvl="0" indent="0" algn="l" rtl="0">
              <a:lnSpc>
                <a:spcPct val="90000"/>
              </a:lnSpc>
              <a:spcBef>
                <a:spcPts val="0"/>
              </a:spcBef>
              <a:spcAft>
                <a:spcPts val="0"/>
              </a:spcAft>
              <a:buClr>
                <a:schemeClr val="lt1"/>
              </a:buClr>
              <a:buSzPts val="2400"/>
              <a:buFont typeface="Arial"/>
              <a:buNone/>
            </a:pPr>
            <a:r>
              <a:rPr lang="en-US" sz="3000" b="1" dirty="0"/>
              <a:t>Denise Pan | </a:t>
            </a:r>
            <a:r>
              <a:rPr lang="en-US" sz="3000" b="1" u="sng" dirty="0">
                <a:solidFill>
                  <a:schemeClr val="accent4">
                    <a:lumMod val="20000"/>
                    <a:lumOff val="80000"/>
                  </a:schemeClr>
                </a:solidFill>
                <a:hlinkClick r:id="rId4">
                  <a:extLst>
                    <a:ext uri="{A12FA001-AC4F-418D-AE19-62706E023703}">
                      <ahyp:hlinkClr xmlns:ahyp="http://schemas.microsoft.com/office/drawing/2018/hyperlinkcolor" val="tx"/>
                    </a:ext>
                  </a:extLst>
                </a:hlinkClick>
              </a:rPr>
              <a:t>dpan@uw.edu</a:t>
            </a:r>
            <a:endParaRPr sz="3000" b="1" dirty="0">
              <a:solidFill>
                <a:schemeClr val="accent4">
                  <a:lumMod val="20000"/>
                  <a:lumOff val="80000"/>
                </a:schemeClr>
              </a:solidFill>
            </a:endParaRPr>
          </a:p>
          <a:p>
            <a:pPr marL="0" marR="0" lvl="0" indent="0" algn="l" rtl="0">
              <a:lnSpc>
                <a:spcPct val="90000"/>
              </a:lnSpc>
              <a:spcBef>
                <a:spcPts val="0"/>
              </a:spcBef>
              <a:spcAft>
                <a:spcPts val="0"/>
              </a:spcAft>
              <a:buClr>
                <a:schemeClr val="lt1"/>
              </a:buClr>
              <a:buSzPts val="2400"/>
              <a:buFont typeface="Arial"/>
              <a:buNone/>
            </a:pPr>
            <a:endParaRPr sz="3000" b="1" dirty="0"/>
          </a:p>
          <a:p>
            <a:pPr marL="0" marR="0" lvl="0" indent="0" algn="l" rtl="0">
              <a:lnSpc>
                <a:spcPct val="90000"/>
              </a:lnSpc>
              <a:spcBef>
                <a:spcPts val="0"/>
              </a:spcBef>
              <a:spcAft>
                <a:spcPts val="0"/>
              </a:spcAft>
              <a:buClr>
                <a:schemeClr val="lt1"/>
              </a:buClr>
              <a:buSzPts val="2400"/>
              <a:buFont typeface="Arial"/>
              <a:buNone/>
            </a:pPr>
            <a:endParaRPr sz="3000" b="1" dirty="0"/>
          </a:p>
          <a:p>
            <a:pPr marL="0" marR="0" lvl="0" indent="0" algn="l" rtl="0">
              <a:lnSpc>
                <a:spcPct val="90000"/>
              </a:lnSpc>
              <a:spcBef>
                <a:spcPts val="0"/>
              </a:spcBef>
              <a:spcAft>
                <a:spcPts val="0"/>
              </a:spcAft>
              <a:buClr>
                <a:schemeClr val="lt1"/>
              </a:buClr>
              <a:buSzPts val="2400"/>
              <a:buFont typeface="Arial"/>
              <a:buNone/>
            </a:pPr>
            <a:endParaRPr dirty="0"/>
          </a:p>
          <a:p>
            <a:pPr marL="0" marR="0" lvl="0" indent="0" algn="l" rtl="0">
              <a:lnSpc>
                <a:spcPct val="90000"/>
              </a:lnSpc>
              <a:spcBef>
                <a:spcPts val="0"/>
              </a:spcBef>
              <a:spcAft>
                <a:spcPts val="0"/>
              </a:spcAft>
              <a:buClr>
                <a:schemeClr val="dk1"/>
              </a:buClr>
              <a:buSzPts val="1100"/>
              <a:buFont typeface="Arial"/>
              <a:buNone/>
            </a:pPr>
            <a:endParaRPr dirty="0"/>
          </a:p>
          <a:p>
            <a:pPr marL="0" marR="0" lvl="0" indent="0" algn="l" rtl="0">
              <a:lnSpc>
                <a:spcPct val="90000"/>
              </a:lnSpc>
              <a:spcBef>
                <a:spcPts val="0"/>
              </a:spcBef>
              <a:spcAft>
                <a:spcPts val="0"/>
              </a:spcAft>
              <a:buClr>
                <a:schemeClr val="dk1"/>
              </a:buClr>
              <a:buSzPts val="1100"/>
              <a:buFont typeface="Arial"/>
              <a:buNone/>
            </a:pPr>
            <a:endParaRPr dirty="0"/>
          </a:p>
          <a:p>
            <a:pPr marL="0" marR="0" lvl="0" indent="0" algn="l" rtl="0">
              <a:lnSpc>
                <a:spcPct val="90000"/>
              </a:lnSpc>
              <a:spcBef>
                <a:spcPts val="0"/>
              </a:spcBef>
              <a:spcAft>
                <a:spcPts val="0"/>
              </a:spcAft>
              <a:buClr>
                <a:schemeClr val="dk1"/>
              </a:buClr>
              <a:buSzPts val="1100"/>
              <a:buFont typeface="Arial"/>
              <a:buNone/>
            </a:pPr>
            <a:endParaRPr dirty="0"/>
          </a:p>
          <a:p>
            <a:pPr marL="0" marR="0" lvl="0" indent="0" algn="l" rtl="0">
              <a:lnSpc>
                <a:spcPct val="90000"/>
              </a:lnSpc>
              <a:spcBef>
                <a:spcPts val="0"/>
              </a:spcBef>
              <a:spcAft>
                <a:spcPts val="0"/>
              </a:spcAft>
              <a:buClr>
                <a:schemeClr val="dk1"/>
              </a:buClr>
              <a:buSzPts val="1100"/>
              <a:buFont typeface="Arial"/>
              <a:buNone/>
            </a:pPr>
            <a:endParaRPr dirty="0"/>
          </a:p>
          <a:p>
            <a:pPr marL="0" marR="0" lvl="0" indent="0" algn="l" rtl="0">
              <a:lnSpc>
                <a:spcPct val="90000"/>
              </a:lnSpc>
              <a:spcBef>
                <a:spcPts val="0"/>
              </a:spcBef>
              <a:spcAft>
                <a:spcPts val="0"/>
              </a:spcAft>
              <a:buClr>
                <a:schemeClr val="lt1"/>
              </a:buClr>
              <a:buSzPts val="2400"/>
              <a:buFont typeface="Arial"/>
              <a:buNone/>
            </a:pPr>
            <a:endParaRPr dirty="0"/>
          </a:p>
          <a:p>
            <a:pPr marL="0" marR="0" lvl="0" indent="0" algn="l" rtl="0">
              <a:lnSpc>
                <a:spcPct val="90000"/>
              </a:lnSpc>
              <a:spcBef>
                <a:spcPts val="0"/>
              </a:spcBef>
              <a:spcAft>
                <a:spcPts val="0"/>
              </a:spcAft>
              <a:buClr>
                <a:schemeClr val="lt1"/>
              </a:buClr>
              <a:buSzPts val="2400"/>
              <a:buFont typeface="Arial"/>
              <a:buNone/>
            </a:pP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1"/>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Commitment to Accessibility</a:t>
            </a:r>
            <a:endParaRPr/>
          </a:p>
        </p:txBody>
      </p:sp>
      <p:sp>
        <p:nvSpPr>
          <p:cNvPr id="149" name="Google Shape;149;p21"/>
          <p:cNvSpPr txBox="1">
            <a:spLocks noGrp="1"/>
          </p:cNvSpPr>
          <p:nvPr>
            <p:ph type="body" idx="1"/>
          </p:nvPr>
        </p:nvSpPr>
        <p:spPr>
          <a:xfrm>
            <a:off x="493750" y="1520825"/>
            <a:ext cx="4360200" cy="43512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None/>
            </a:pPr>
            <a:r>
              <a:rPr lang="en-US" b="1" dirty="0"/>
              <a:t>Washington State </a:t>
            </a:r>
            <a:endParaRPr b="1" dirty="0"/>
          </a:p>
          <a:p>
            <a:pPr marL="457200" lvl="0" indent="-368300" algn="l" rtl="0">
              <a:spcBef>
                <a:spcPts val="1000"/>
              </a:spcBef>
              <a:spcAft>
                <a:spcPts val="0"/>
              </a:spcAft>
              <a:buSzPts val="2200"/>
              <a:buChar char="•"/>
            </a:pPr>
            <a:r>
              <a:rPr lang="en-US" sz="2200" u="sng" dirty="0">
                <a:solidFill>
                  <a:schemeClr val="accent4">
                    <a:lumMod val="75000"/>
                  </a:schemeClr>
                </a:solidFill>
                <a:hlinkClick r:id="rId3">
                  <a:extLst>
                    <a:ext uri="{A12FA001-AC4F-418D-AE19-62706E023703}">
                      <ahyp:hlinkClr xmlns:ahyp="http://schemas.microsoft.com/office/drawing/2018/hyperlinkcolor" val="tx"/>
                    </a:ext>
                  </a:extLst>
                </a:hlinkClick>
              </a:rPr>
              <a:t>Policy #188 – Accessibility</a:t>
            </a:r>
            <a:endParaRPr sz="2200" dirty="0">
              <a:solidFill>
                <a:schemeClr val="accent4">
                  <a:lumMod val="75000"/>
                </a:schemeClr>
              </a:solidFill>
            </a:endParaRPr>
          </a:p>
          <a:p>
            <a:pPr marL="0" lvl="0" indent="0" algn="l" rtl="0">
              <a:spcBef>
                <a:spcPts val="1000"/>
              </a:spcBef>
              <a:spcAft>
                <a:spcPts val="0"/>
              </a:spcAft>
              <a:buNone/>
            </a:pPr>
            <a:r>
              <a:rPr lang="en-US" b="1" dirty="0"/>
              <a:t>University of Washington</a:t>
            </a:r>
            <a:endParaRPr b="1" dirty="0"/>
          </a:p>
          <a:p>
            <a:pPr marL="457200" lvl="0" indent="-393700" algn="l" rtl="0">
              <a:spcBef>
                <a:spcPts val="1000"/>
              </a:spcBef>
              <a:spcAft>
                <a:spcPts val="0"/>
              </a:spcAft>
              <a:buSzPts val="2600"/>
              <a:buChar char="•"/>
            </a:pPr>
            <a:r>
              <a:rPr lang="en-US" sz="2200" u="sng" dirty="0">
                <a:solidFill>
                  <a:schemeClr val="accent4">
                    <a:lumMod val="75000"/>
                  </a:schemeClr>
                </a:solidFill>
                <a:hlinkClick r:id="rId4">
                  <a:extLst>
                    <a:ext uri="{A12FA001-AC4F-418D-AE19-62706E023703}">
                      <ahyp:hlinkClr xmlns:ahyp="http://schemas.microsoft.com/office/drawing/2018/hyperlinkcolor" val="tx"/>
                    </a:ext>
                  </a:extLst>
                </a:hlinkClick>
              </a:rPr>
              <a:t>Executive Order 31</a:t>
            </a:r>
            <a:r>
              <a:rPr lang="en-US" sz="2200" dirty="0"/>
              <a:t> Nondiscrimination and Affirmative Action</a:t>
            </a:r>
            <a:endParaRPr sz="2600" dirty="0"/>
          </a:p>
          <a:p>
            <a:pPr marL="457200" lvl="0" indent="-393700" algn="l" rtl="0">
              <a:spcBef>
                <a:spcPts val="0"/>
              </a:spcBef>
              <a:spcAft>
                <a:spcPts val="0"/>
              </a:spcAft>
              <a:buSzPts val="2600"/>
              <a:buChar char="•"/>
            </a:pPr>
            <a:r>
              <a:rPr lang="en-US" sz="2200" u="sng" dirty="0">
                <a:solidFill>
                  <a:schemeClr val="accent4">
                    <a:lumMod val="75000"/>
                  </a:schemeClr>
                </a:solidFill>
                <a:hlinkClick r:id="rId5">
                  <a:extLst>
                    <a:ext uri="{A12FA001-AC4F-418D-AE19-62706E023703}">
                      <ahyp:hlinkClr xmlns:ahyp="http://schemas.microsoft.com/office/drawing/2018/hyperlinkcolor" val="tx"/>
                    </a:ext>
                  </a:extLst>
                </a:hlinkClick>
              </a:rPr>
              <a:t>UW Administrative Policy Statement 2.3 </a:t>
            </a:r>
            <a:r>
              <a:rPr lang="en-US" sz="2200" dirty="0">
                <a:solidFill>
                  <a:schemeClr val="accent4">
                    <a:lumMod val="75000"/>
                  </a:schemeClr>
                </a:solidFill>
              </a:rPr>
              <a:t> </a:t>
            </a:r>
            <a:r>
              <a:rPr lang="en-US" sz="2200" dirty="0"/>
              <a:t>Information Technology, Telecommunications and Networking Projects and Acquisitions.</a:t>
            </a:r>
            <a:endParaRPr sz="2200" dirty="0"/>
          </a:p>
          <a:p>
            <a:pPr marL="0" lvl="0" indent="0" algn="l" rtl="0">
              <a:spcBef>
                <a:spcPts val="1000"/>
              </a:spcBef>
              <a:spcAft>
                <a:spcPts val="0"/>
              </a:spcAft>
              <a:buNone/>
            </a:pPr>
            <a:endParaRPr dirty="0"/>
          </a:p>
        </p:txBody>
      </p:sp>
      <p:sp>
        <p:nvSpPr>
          <p:cNvPr id="150" name="Google Shape;150;p21"/>
          <p:cNvSpPr txBox="1">
            <a:spLocks noGrp="1"/>
          </p:cNvSpPr>
          <p:nvPr>
            <p:ph type="body" idx="2"/>
          </p:nvPr>
        </p:nvSpPr>
        <p:spPr>
          <a:xfrm>
            <a:off x="4994750" y="1520825"/>
            <a:ext cx="7197300" cy="17667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None/>
            </a:pPr>
            <a:r>
              <a:rPr lang="en-US" u="sng" dirty="0">
                <a:solidFill>
                  <a:schemeClr val="accent4">
                    <a:lumMod val="75000"/>
                  </a:schemeClr>
                </a:solidFill>
                <a:hlinkClick r:id="rId6">
                  <a:extLst>
                    <a:ext uri="{A12FA001-AC4F-418D-AE19-62706E023703}">
                      <ahyp:hlinkClr xmlns:ahyp="http://schemas.microsoft.com/office/drawing/2018/hyperlinkcolor" val="tx"/>
                    </a:ext>
                  </a:extLst>
                </a:hlinkClick>
              </a:rPr>
              <a:t>UW News May 28, 2020</a:t>
            </a:r>
            <a:r>
              <a:rPr lang="en-US" sz="2600" dirty="0">
                <a:solidFill>
                  <a:schemeClr val="accent4">
                    <a:lumMod val="75000"/>
                  </a:schemeClr>
                </a:solidFill>
              </a:rPr>
              <a:t> </a:t>
            </a:r>
            <a:r>
              <a:rPr lang="en-US" sz="2600" i="1" dirty="0"/>
              <a:t>Announcing UW CREATE the new </a:t>
            </a:r>
            <a:r>
              <a:rPr lang="en-US" sz="2600" b="1" i="1" dirty="0"/>
              <a:t>Center for Research and Education on Accessible Technology and Experiences</a:t>
            </a:r>
            <a:r>
              <a:rPr lang="en-US" sz="2600" i="1" dirty="0"/>
              <a:t> with </a:t>
            </a:r>
            <a:br>
              <a:rPr lang="en-US" sz="2600" i="1" dirty="0"/>
            </a:br>
            <a:r>
              <a:rPr lang="en-US" sz="2600" i="1" dirty="0"/>
              <a:t>$2.5 million investment from Microsoft</a:t>
            </a:r>
            <a:endParaRPr sz="2600" i="1" dirty="0"/>
          </a:p>
        </p:txBody>
      </p:sp>
      <p:pic>
        <p:nvPicPr>
          <p:cNvPr id="152" name="Google Shape;152;p21" descr="Martez Mott works on Smart Touch with Provail participant Ken Frye.&#10;"/>
          <p:cNvPicPr preferRelativeResize="0"/>
          <p:nvPr/>
        </p:nvPicPr>
        <p:blipFill>
          <a:blip r:embed="rId7">
            <a:alphaModFix/>
          </a:blip>
          <a:stretch>
            <a:fillRect/>
          </a:stretch>
        </p:blipFill>
        <p:spPr>
          <a:xfrm>
            <a:off x="5088487" y="3287475"/>
            <a:ext cx="4603326" cy="3068874"/>
          </a:xfrm>
          <a:prstGeom prst="rect">
            <a:avLst/>
          </a:prstGeom>
          <a:noFill/>
          <a:ln>
            <a:noFill/>
          </a:ln>
        </p:spPr>
      </p:pic>
      <p:sp>
        <p:nvSpPr>
          <p:cNvPr id="153" name="Google Shape;153;p21" descr="Martez Mott works on Smart Touch with Provail participant Ken Frye&#10;"/>
          <p:cNvSpPr txBox="1"/>
          <p:nvPr/>
        </p:nvSpPr>
        <p:spPr>
          <a:xfrm>
            <a:off x="9832925" y="3350700"/>
            <a:ext cx="1816200" cy="233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Calibri"/>
                <a:ea typeface="Calibri"/>
                <a:cs typeface="Calibri"/>
                <a:sym typeface="Calibri"/>
              </a:rPr>
              <a:t>Photo description: Martez Mott works on Smart Touch with </a:t>
            </a:r>
            <a:r>
              <a:rPr lang="en-US" dirty="0" err="1">
                <a:latin typeface="Calibri"/>
                <a:ea typeface="Calibri"/>
                <a:cs typeface="Calibri"/>
                <a:sym typeface="Calibri"/>
              </a:rPr>
              <a:t>Provail</a:t>
            </a:r>
            <a:r>
              <a:rPr lang="en-US" dirty="0">
                <a:latin typeface="Calibri"/>
                <a:ea typeface="Calibri"/>
                <a:cs typeface="Calibri"/>
                <a:sym typeface="Calibri"/>
              </a:rPr>
              <a:t> participant </a:t>
            </a:r>
            <a:br>
              <a:rPr lang="en-US" dirty="0">
                <a:latin typeface="Calibri"/>
                <a:ea typeface="Calibri"/>
                <a:cs typeface="Calibri"/>
                <a:sym typeface="Calibri"/>
              </a:rPr>
            </a:br>
            <a:r>
              <a:rPr lang="en-US" dirty="0">
                <a:latin typeface="Calibri"/>
                <a:ea typeface="Calibri"/>
                <a:cs typeface="Calibri"/>
                <a:sym typeface="Calibri"/>
              </a:rPr>
              <a:t>Ken Frye</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US" dirty="0">
                <a:latin typeface="Calibri"/>
                <a:ea typeface="Calibri"/>
                <a:cs typeface="Calibri"/>
                <a:sym typeface="Calibri"/>
              </a:rPr>
              <a:t>Photo: Dennis Wise/University of Washington</a:t>
            </a:r>
            <a:endParaRPr dirty="0">
              <a:latin typeface="Calibri"/>
              <a:ea typeface="Calibri"/>
              <a:cs typeface="Calibri"/>
              <a:sym typeface="Calibri"/>
            </a:endParaRPr>
          </a:p>
        </p:txBody>
      </p:sp>
      <p:sp>
        <p:nvSpPr>
          <p:cNvPr id="151" name="Google Shape;151;p21"/>
          <p:cNvSpPr txBox="1">
            <a:spLocks noGrp="1"/>
          </p:cNvSpPr>
          <p:nvPr>
            <p:ph type="sldNum" idx="12"/>
          </p:nvPr>
        </p:nvSpPr>
        <p:spPr>
          <a:xfrm>
            <a:off x="10020300" y="6356350"/>
            <a:ext cx="1333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3</a:t>
            </a:fld>
            <a:endParaRPr/>
          </a:p>
        </p:txBody>
      </p:sp>
      <p:cxnSp>
        <p:nvCxnSpPr>
          <p:cNvPr id="154" name="Google Shape;154;p21">
            <a:extLst>
              <a:ext uri="{C183D7F6-B498-43B3-948B-1728B52AA6E4}">
                <adec:decorative xmlns:adec="http://schemas.microsoft.com/office/drawing/2017/decorative" val="1"/>
              </a:ext>
            </a:extLst>
          </p:cNvPr>
          <p:cNvCxnSpPr/>
          <p:nvPr/>
        </p:nvCxnSpPr>
        <p:spPr>
          <a:xfrm>
            <a:off x="4712925" y="1737975"/>
            <a:ext cx="0" cy="468150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22"/>
          <p:cNvSpPr txBox="1">
            <a:spLocks noGrp="1"/>
          </p:cNvSpPr>
          <p:nvPr>
            <p:ph type="title"/>
          </p:nvPr>
        </p:nvSpPr>
        <p:spPr>
          <a:xfrm>
            <a:off x="0" y="365125"/>
            <a:ext cx="121920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dirty="0"/>
              <a:t>Accessibility imbedded in </a:t>
            </a:r>
            <a:r>
              <a:rPr lang="en-US" u="sng" dirty="0">
                <a:solidFill>
                  <a:schemeClr val="accent4">
                    <a:lumMod val="75000"/>
                  </a:schemeClr>
                </a:solidFill>
                <a:hlinkClick r:id="rId3">
                  <a:extLst>
                    <a:ext uri="{A12FA001-AC4F-418D-AE19-62706E023703}">
                      <ahyp:hlinkClr xmlns:ahyp="http://schemas.microsoft.com/office/drawing/2018/hyperlinkcolor" val="tx"/>
                    </a:ext>
                  </a:extLst>
                </a:hlinkClick>
              </a:rPr>
              <a:t>Libraries Values</a:t>
            </a:r>
            <a:r>
              <a:rPr lang="en-US" u="sng" dirty="0">
                <a:solidFill>
                  <a:schemeClr val="accent4">
                    <a:lumMod val="75000"/>
                  </a:schemeClr>
                </a:solidFill>
                <a:hlinkClick r:id="rId3">
                  <a:extLst>
                    <a:ext uri="{A12FA001-AC4F-418D-AE19-62706E023703}">
                      <ahyp:hlinkClr xmlns:ahyp="http://schemas.microsoft.com/office/drawing/2018/hyperlinkcolor" val="tx"/>
                    </a:ext>
                  </a:extLst>
                </a:hlinkClick>
              </a:rPr>
              <a:t> </a:t>
            </a:r>
            <a:endParaRPr dirty="0">
              <a:solidFill>
                <a:schemeClr val="accent4">
                  <a:lumMod val="75000"/>
                </a:schemeClr>
              </a:solidFill>
            </a:endParaRPr>
          </a:p>
        </p:txBody>
      </p:sp>
      <p:sp>
        <p:nvSpPr>
          <p:cNvPr id="162" name="Google Shape;162;p22"/>
          <p:cNvSpPr txBox="1">
            <a:spLocks noGrp="1"/>
          </p:cNvSpPr>
          <p:nvPr>
            <p:ph type="body" idx="1"/>
          </p:nvPr>
        </p:nvSpPr>
        <p:spPr>
          <a:xfrm>
            <a:off x="628475" y="1852750"/>
            <a:ext cx="5181600" cy="43512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None/>
            </a:pPr>
            <a:r>
              <a:rPr lang="en-US" b="1"/>
              <a:t>User Centered </a:t>
            </a:r>
            <a:r>
              <a:rPr lang="en-US"/>
              <a:t>We do this by:</a:t>
            </a:r>
            <a:endParaRPr/>
          </a:p>
          <a:p>
            <a:pPr marL="457200" lvl="0" indent="-406400" algn="l" rtl="0">
              <a:spcBef>
                <a:spcPts val="1000"/>
              </a:spcBef>
              <a:spcAft>
                <a:spcPts val="0"/>
              </a:spcAft>
              <a:buSzPts val="2800"/>
              <a:buChar char="•"/>
            </a:pPr>
            <a:r>
              <a:rPr lang="en-US"/>
              <a:t>Applying user-centered and universal design principles to our services, spaces, and resources</a:t>
            </a:r>
            <a:endParaRPr/>
          </a:p>
          <a:p>
            <a:pPr marL="457200" lvl="0" indent="-406400" algn="l" rtl="0">
              <a:spcBef>
                <a:spcPts val="1000"/>
              </a:spcBef>
              <a:spcAft>
                <a:spcPts val="0"/>
              </a:spcAft>
              <a:buSzPts val="2800"/>
              <a:buChar char="•"/>
            </a:pPr>
            <a:r>
              <a:rPr lang="en-US"/>
              <a:t>Creating systems, procedures, and policies that are intuitive and accessible to all</a:t>
            </a:r>
            <a:endParaRPr/>
          </a:p>
          <a:p>
            <a:pPr marL="0" lvl="0" indent="0" algn="l" rtl="0">
              <a:spcBef>
                <a:spcPts val="1000"/>
              </a:spcBef>
              <a:spcAft>
                <a:spcPts val="0"/>
              </a:spcAft>
              <a:buNone/>
            </a:pPr>
            <a:endParaRPr/>
          </a:p>
        </p:txBody>
      </p:sp>
      <p:sp>
        <p:nvSpPr>
          <p:cNvPr id="163" name="Google Shape;163;p22"/>
          <p:cNvSpPr txBox="1">
            <a:spLocks noGrp="1"/>
          </p:cNvSpPr>
          <p:nvPr>
            <p:ph type="body" idx="2"/>
          </p:nvPr>
        </p:nvSpPr>
        <p:spPr>
          <a:xfrm>
            <a:off x="6172200" y="1825625"/>
            <a:ext cx="5181600" cy="43512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Clr>
                <a:schemeClr val="dk1"/>
              </a:buClr>
              <a:buSzPts val="1100"/>
              <a:buFont typeface="Arial"/>
              <a:buNone/>
            </a:pPr>
            <a:r>
              <a:rPr lang="en-US" b="1"/>
              <a:t>Equity</a:t>
            </a:r>
            <a:r>
              <a:rPr lang="en-US"/>
              <a:t> We do this by:</a:t>
            </a:r>
            <a:endParaRPr/>
          </a:p>
          <a:p>
            <a:pPr marL="457200" marR="0" lvl="0" indent="-406400" algn="l" rtl="0">
              <a:lnSpc>
                <a:spcPct val="90000"/>
              </a:lnSpc>
              <a:spcBef>
                <a:spcPts val="1000"/>
              </a:spcBef>
              <a:spcAft>
                <a:spcPts val="0"/>
              </a:spcAft>
              <a:buSzPts val="2800"/>
              <a:buChar char="•"/>
            </a:pPr>
            <a:r>
              <a:rPr lang="en-US"/>
              <a:t>Providing equitable services and resources to all people</a:t>
            </a:r>
            <a:endParaRPr/>
          </a:p>
          <a:p>
            <a:pPr marL="457200" marR="0" lvl="0" indent="-406400" algn="l" rtl="0">
              <a:lnSpc>
                <a:spcPct val="90000"/>
              </a:lnSpc>
              <a:spcBef>
                <a:spcPts val="1000"/>
              </a:spcBef>
              <a:spcAft>
                <a:spcPts val="0"/>
              </a:spcAft>
              <a:buSzPts val="2800"/>
              <a:buChar char="•"/>
            </a:pPr>
            <a:r>
              <a:rPr lang="en-US"/>
              <a:t>Continuously engaging in addressing our personal and organizational biases in order to transform our practices and achieve systemic change.</a:t>
            </a:r>
            <a:endParaRPr/>
          </a:p>
          <a:p>
            <a:pPr marL="0" lvl="0" indent="0" algn="l" rtl="0">
              <a:spcBef>
                <a:spcPts val="1000"/>
              </a:spcBef>
              <a:spcAft>
                <a:spcPts val="0"/>
              </a:spcAft>
              <a:buNone/>
            </a:pPr>
            <a:endParaRPr/>
          </a:p>
        </p:txBody>
      </p:sp>
      <p:sp>
        <p:nvSpPr>
          <p:cNvPr id="161" name="Google Shape;161;p22"/>
          <p:cNvSpPr txBox="1">
            <a:spLocks noGrp="1"/>
          </p:cNvSpPr>
          <p:nvPr>
            <p:ph type="sldNum" idx="12"/>
          </p:nvPr>
        </p:nvSpPr>
        <p:spPr>
          <a:xfrm>
            <a:off x="10020300" y="6356350"/>
            <a:ext cx="1333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3"/>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dirty="0"/>
              <a:t>Strategic Directions &amp; Goals </a:t>
            </a:r>
            <a:r>
              <a:rPr lang="en-US" sz="2800" u="sng" dirty="0">
                <a:solidFill>
                  <a:schemeClr val="accent4">
                    <a:lumMod val="75000"/>
                  </a:schemeClr>
                </a:solidFill>
                <a:hlinkClick r:id="rId3">
                  <a:extLst>
                    <a:ext uri="{A12FA001-AC4F-418D-AE19-62706E023703}">
                      <ahyp:hlinkClr xmlns:ahyp="http://schemas.microsoft.com/office/drawing/2018/hyperlinkcolor" val="tx"/>
                    </a:ext>
                  </a:extLst>
                </a:hlinkClick>
              </a:rPr>
              <a:t>2018-2023 Plan </a:t>
            </a:r>
            <a:endParaRPr sz="2800" dirty="0">
              <a:solidFill>
                <a:schemeClr val="accent4">
                  <a:lumMod val="75000"/>
                </a:schemeClr>
              </a:solidFill>
            </a:endParaRPr>
          </a:p>
        </p:txBody>
      </p:sp>
      <p:sp>
        <p:nvSpPr>
          <p:cNvPr id="171" name="Google Shape;171;p23"/>
          <p:cNvSpPr txBox="1">
            <a:spLocks noGrp="1"/>
          </p:cNvSpPr>
          <p:nvPr>
            <p:ph type="body" idx="1"/>
          </p:nvPr>
        </p:nvSpPr>
        <p:spPr>
          <a:xfrm>
            <a:off x="838200" y="1825625"/>
            <a:ext cx="5181600" cy="43512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None/>
            </a:pPr>
            <a:r>
              <a:rPr lang="en-US" b="1"/>
              <a:t>Enhance Equitable Environments for Research, Learning, and Working</a:t>
            </a:r>
            <a:endParaRPr b="1"/>
          </a:p>
          <a:p>
            <a:pPr marL="457200" lvl="0" indent="-406400" algn="l" rtl="0">
              <a:spcBef>
                <a:spcPts val="1000"/>
              </a:spcBef>
              <a:spcAft>
                <a:spcPts val="0"/>
              </a:spcAft>
              <a:buSzPts val="2800"/>
              <a:buChar char="•"/>
            </a:pPr>
            <a:r>
              <a:rPr lang="en-US"/>
              <a:t>Improve access for diverse user communities to physical and digital resources through universal design and accessibility compliance.</a:t>
            </a:r>
            <a:endParaRPr/>
          </a:p>
        </p:txBody>
      </p:sp>
      <p:sp>
        <p:nvSpPr>
          <p:cNvPr id="172" name="Google Shape;172;p23"/>
          <p:cNvSpPr txBox="1">
            <a:spLocks noGrp="1"/>
          </p:cNvSpPr>
          <p:nvPr>
            <p:ph type="body" idx="2"/>
          </p:nvPr>
        </p:nvSpPr>
        <p:spPr>
          <a:xfrm>
            <a:off x="6172200" y="1825625"/>
            <a:ext cx="5181600" cy="43512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None/>
            </a:pPr>
            <a:r>
              <a:rPr lang="en-US" b="1" dirty="0"/>
              <a:t>Grow as a Learning Organization</a:t>
            </a:r>
            <a:endParaRPr b="1" dirty="0"/>
          </a:p>
          <a:p>
            <a:pPr marL="457200" lvl="0" indent="-406400" algn="l" rtl="0">
              <a:spcBef>
                <a:spcPts val="1000"/>
              </a:spcBef>
              <a:spcAft>
                <a:spcPts val="0"/>
              </a:spcAft>
              <a:buSzPts val="2800"/>
              <a:buChar char="•"/>
            </a:pPr>
            <a:r>
              <a:rPr lang="en-US" dirty="0"/>
              <a:t>Improve communication to foster effective and equitable ways of working.</a:t>
            </a:r>
            <a:endParaRPr dirty="0"/>
          </a:p>
          <a:p>
            <a:pPr marL="457200" lvl="0" indent="-406400" algn="l" rtl="0">
              <a:spcBef>
                <a:spcPts val="1000"/>
              </a:spcBef>
              <a:spcAft>
                <a:spcPts val="0"/>
              </a:spcAft>
              <a:buSzPts val="2800"/>
              <a:buChar char="•"/>
            </a:pPr>
            <a:r>
              <a:rPr lang="en-US" dirty="0"/>
              <a:t>Transform our working practices to enable effective collaboration, efficient use of resources and a holistic perspective on individual work.</a:t>
            </a:r>
            <a:endParaRPr dirty="0"/>
          </a:p>
          <a:p>
            <a:pPr marL="0" lvl="0" indent="0" algn="l" rtl="0">
              <a:spcBef>
                <a:spcPts val="1000"/>
              </a:spcBef>
              <a:spcAft>
                <a:spcPts val="0"/>
              </a:spcAft>
              <a:buNone/>
            </a:pPr>
            <a:endParaRPr dirty="0"/>
          </a:p>
        </p:txBody>
      </p:sp>
      <p:sp>
        <p:nvSpPr>
          <p:cNvPr id="170" name="Google Shape;170;p23"/>
          <p:cNvSpPr txBox="1">
            <a:spLocks noGrp="1"/>
          </p:cNvSpPr>
          <p:nvPr>
            <p:ph type="sldNum" idx="12"/>
          </p:nvPr>
        </p:nvSpPr>
        <p:spPr>
          <a:xfrm>
            <a:off x="10020300" y="6356350"/>
            <a:ext cx="1333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4"/>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dirty="0"/>
              <a:t>Portfolio &amp; Position Description</a:t>
            </a:r>
            <a:endParaRPr dirty="0"/>
          </a:p>
        </p:txBody>
      </p:sp>
      <p:sp>
        <p:nvSpPr>
          <p:cNvPr id="180" name="Google Shape;180;p24"/>
          <p:cNvSpPr txBox="1">
            <a:spLocks noGrp="1"/>
          </p:cNvSpPr>
          <p:nvPr>
            <p:ph type="body" idx="1"/>
          </p:nvPr>
        </p:nvSpPr>
        <p:spPr>
          <a:xfrm>
            <a:off x="838200" y="1825625"/>
            <a:ext cx="5181600" cy="43512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None/>
            </a:pPr>
            <a:r>
              <a:rPr lang="en-US" b="1" dirty="0">
                <a:solidFill>
                  <a:schemeClr val="accent4">
                    <a:lumMod val="75000"/>
                  </a:schemeClr>
                </a:solidFill>
              </a:rPr>
              <a:t>Collections &amp; Content </a:t>
            </a:r>
            <a:r>
              <a:rPr lang="en-US" sz="2600" dirty="0"/>
              <a:t>portfolio is responsible for identifying, acquiring, </a:t>
            </a:r>
            <a:r>
              <a:rPr lang="en-US" sz="2600" dirty="0">
                <a:solidFill>
                  <a:schemeClr val="bg2">
                    <a:lumMod val="75000"/>
                  </a:schemeClr>
                </a:solidFill>
              </a:rPr>
              <a:t>cataloging and preparing </a:t>
            </a:r>
            <a:r>
              <a:rPr lang="en-US" sz="2600" dirty="0"/>
              <a:t>resources for patron use.</a:t>
            </a:r>
            <a:endParaRPr sz="2600" dirty="0"/>
          </a:p>
          <a:p>
            <a:pPr marL="0" lvl="0" indent="0" algn="l" rtl="0">
              <a:spcBef>
                <a:spcPts val="1000"/>
              </a:spcBef>
              <a:spcAft>
                <a:spcPts val="0"/>
              </a:spcAft>
              <a:buClr>
                <a:schemeClr val="dk1"/>
              </a:buClr>
              <a:buSzPts val="1100"/>
              <a:buFont typeface="Arial"/>
              <a:buNone/>
            </a:pPr>
            <a:r>
              <a:rPr lang="en-US" dirty="0"/>
              <a:t>Departments:</a:t>
            </a:r>
            <a:endParaRPr dirty="0"/>
          </a:p>
          <a:p>
            <a:pPr marL="457200" lvl="0" indent="-400050" algn="l" rtl="0">
              <a:spcBef>
                <a:spcPts val="1000"/>
              </a:spcBef>
              <a:spcAft>
                <a:spcPts val="0"/>
              </a:spcAft>
              <a:buSzPts val="2700"/>
              <a:buChar char="•"/>
            </a:pPr>
            <a:r>
              <a:rPr lang="en-US" sz="2700" dirty="0"/>
              <a:t>Acquisitions &amp; Rapid Cataloging Services</a:t>
            </a:r>
            <a:endParaRPr sz="2700" dirty="0"/>
          </a:p>
          <a:p>
            <a:pPr marL="457200" lvl="0" indent="-400050" algn="l" rtl="0">
              <a:spcBef>
                <a:spcPts val="0"/>
              </a:spcBef>
              <a:spcAft>
                <a:spcPts val="0"/>
              </a:spcAft>
              <a:buSzPts val="2700"/>
              <a:buChar char="•"/>
            </a:pPr>
            <a:r>
              <a:rPr lang="en-US" sz="2700" dirty="0"/>
              <a:t>Cataloging &amp; Metadata Services</a:t>
            </a:r>
            <a:endParaRPr sz="2700" dirty="0"/>
          </a:p>
          <a:p>
            <a:pPr marL="457200" lvl="0" indent="-400050" algn="l" rtl="0">
              <a:spcBef>
                <a:spcPts val="0"/>
              </a:spcBef>
              <a:spcAft>
                <a:spcPts val="0"/>
              </a:spcAft>
              <a:buClr>
                <a:schemeClr val="accent4"/>
              </a:buClr>
              <a:buSzPts val="2700"/>
              <a:buChar char="•"/>
            </a:pPr>
            <a:r>
              <a:rPr lang="en-US" sz="2700" b="1" dirty="0">
                <a:solidFill>
                  <a:schemeClr val="accent4">
                    <a:lumMod val="75000"/>
                  </a:schemeClr>
                </a:solidFill>
              </a:rPr>
              <a:t>Collection Analysis &amp; Strategy</a:t>
            </a:r>
            <a:endParaRPr sz="2700" dirty="0">
              <a:solidFill>
                <a:schemeClr val="accent4">
                  <a:lumMod val="75000"/>
                </a:schemeClr>
              </a:solidFill>
            </a:endParaRPr>
          </a:p>
          <a:p>
            <a:pPr marL="457200" lvl="0" indent="-400050" algn="l" rtl="0">
              <a:spcBef>
                <a:spcPts val="0"/>
              </a:spcBef>
              <a:spcAft>
                <a:spcPts val="0"/>
              </a:spcAft>
              <a:buSzPts val="2700"/>
              <a:buChar char="•"/>
            </a:pPr>
            <a:r>
              <a:rPr lang="en-US" sz="2700" dirty="0"/>
              <a:t>Preservation Services</a:t>
            </a:r>
            <a:endParaRPr sz="2700" dirty="0"/>
          </a:p>
          <a:p>
            <a:pPr marL="0" lvl="0" indent="0" algn="l" rtl="0">
              <a:spcBef>
                <a:spcPts val="1000"/>
              </a:spcBef>
              <a:spcAft>
                <a:spcPts val="0"/>
              </a:spcAft>
              <a:buNone/>
            </a:pPr>
            <a:endParaRPr dirty="0"/>
          </a:p>
        </p:txBody>
      </p:sp>
      <p:sp>
        <p:nvSpPr>
          <p:cNvPr id="181" name="Google Shape;181;p24">
            <a:extLst>
              <a:ext uri="{C183D7F6-B498-43B3-948B-1728B52AA6E4}">
                <adec:decorative xmlns:adec="http://schemas.microsoft.com/office/drawing/2017/decorative" val="1"/>
              </a:ext>
            </a:extLst>
          </p:cNvPr>
          <p:cNvSpPr/>
          <p:nvPr/>
        </p:nvSpPr>
        <p:spPr>
          <a:xfrm>
            <a:off x="6438525" y="1825625"/>
            <a:ext cx="5285100" cy="4326300"/>
          </a:xfrm>
          <a:prstGeom prst="wedgeRectCallout">
            <a:avLst>
              <a:gd name="adj1" fmla="val -63888"/>
              <a:gd name="adj2" fmla="val 33841"/>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4"/>
          <p:cNvSpPr txBox="1"/>
          <p:nvPr/>
        </p:nvSpPr>
        <p:spPr>
          <a:xfrm>
            <a:off x="6584100" y="1929475"/>
            <a:ext cx="4950900" cy="3918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dirty="0">
                <a:solidFill>
                  <a:schemeClr val="dk2"/>
                </a:solidFill>
                <a:latin typeface="Calibri"/>
                <a:ea typeface="Calibri"/>
                <a:cs typeface="Calibri"/>
                <a:sym typeface="Calibri"/>
              </a:rPr>
              <a:t>Collection Assessment Librarian</a:t>
            </a:r>
            <a:endParaRPr sz="2800" b="1" dirty="0">
              <a:solidFill>
                <a:schemeClr val="dk2"/>
              </a:solidFill>
              <a:latin typeface="Calibri"/>
              <a:ea typeface="Calibri"/>
              <a:cs typeface="Calibri"/>
              <a:sym typeface="Calibri"/>
            </a:endParaRPr>
          </a:p>
          <a:p>
            <a:pPr marL="0" lvl="0" indent="0" algn="l" rtl="0">
              <a:spcBef>
                <a:spcPts val="1000"/>
              </a:spcBef>
              <a:spcAft>
                <a:spcPts val="0"/>
              </a:spcAft>
              <a:buNone/>
            </a:pPr>
            <a:r>
              <a:rPr lang="en-US" sz="2500" dirty="0">
                <a:solidFill>
                  <a:schemeClr val="dk2"/>
                </a:solidFill>
                <a:latin typeface="Calibri"/>
                <a:ea typeface="Calibri"/>
                <a:cs typeface="Calibri"/>
                <a:sym typeface="Calibri"/>
              </a:rPr>
              <a:t>Specific Responsibilities and Duties</a:t>
            </a:r>
            <a:endParaRPr sz="2500" dirty="0">
              <a:solidFill>
                <a:schemeClr val="dk2"/>
              </a:solidFill>
              <a:latin typeface="Calibri"/>
              <a:ea typeface="Calibri"/>
              <a:cs typeface="Calibri"/>
              <a:sym typeface="Calibri"/>
            </a:endParaRPr>
          </a:p>
          <a:p>
            <a:pPr marL="457200" lvl="0" indent="-387350" algn="l" rtl="0">
              <a:spcBef>
                <a:spcPts val="0"/>
              </a:spcBef>
              <a:spcAft>
                <a:spcPts val="0"/>
              </a:spcAft>
              <a:buClr>
                <a:schemeClr val="dk2"/>
              </a:buClr>
              <a:buSzPts val="2500"/>
              <a:buFont typeface="Calibri"/>
              <a:buChar char="●"/>
            </a:pPr>
            <a:r>
              <a:rPr lang="en-US" sz="2500" dirty="0">
                <a:solidFill>
                  <a:schemeClr val="dk2"/>
                </a:solidFill>
                <a:latin typeface="Calibri"/>
                <a:ea typeface="Calibri"/>
                <a:cs typeface="Calibri"/>
                <a:sym typeface="Calibri"/>
              </a:rPr>
              <a:t>Work with vendors, librarians and Libraries staff to manage and customize platform interfaces to meet user needs</a:t>
            </a:r>
            <a:endParaRPr sz="2500" dirty="0">
              <a:solidFill>
                <a:schemeClr val="dk2"/>
              </a:solidFill>
              <a:latin typeface="Calibri"/>
              <a:ea typeface="Calibri"/>
              <a:cs typeface="Calibri"/>
              <a:sym typeface="Calibri"/>
            </a:endParaRPr>
          </a:p>
          <a:p>
            <a:pPr marL="457200" lvl="0" indent="-387350" algn="l" rtl="0">
              <a:spcBef>
                <a:spcPts val="0"/>
              </a:spcBef>
              <a:spcAft>
                <a:spcPts val="0"/>
              </a:spcAft>
              <a:buClr>
                <a:schemeClr val="dk2"/>
              </a:buClr>
              <a:buSzPts val="2500"/>
              <a:buFont typeface="Calibri"/>
              <a:buChar char="●"/>
            </a:pPr>
            <a:r>
              <a:rPr lang="en-US" sz="2500" dirty="0">
                <a:solidFill>
                  <a:schemeClr val="dk2"/>
                </a:solidFill>
                <a:latin typeface="Calibri"/>
                <a:ea typeface="Calibri"/>
                <a:cs typeface="Calibri"/>
                <a:sym typeface="Calibri"/>
              </a:rPr>
              <a:t>Take a leadership role in the Libraries for accessibility of our licensed vendor platforms</a:t>
            </a:r>
            <a:endParaRPr sz="2500" dirty="0">
              <a:solidFill>
                <a:schemeClr val="dk2"/>
              </a:solidFill>
              <a:latin typeface="Calibri"/>
              <a:ea typeface="Calibri"/>
              <a:cs typeface="Calibri"/>
              <a:sym typeface="Calibri"/>
            </a:endParaRPr>
          </a:p>
        </p:txBody>
      </p:sp>
      <p:sp>
        <p:nvSpPr>
          <p:cNvPr id="179" name="Google Shape;179;p24"/>
          <p:cNvSpPr txBox="1">
            <a:spLocks noGrp="1"/>
          </p:cNvSpPr>
          <p:nvPr>
            <p:ph type="sldNum" idx="12"/>
          </p:nvPr>
        </p:nvSpPr>
        <p:spPr>
          <a:xfrm>
            <a:off x="10020300" y="6356350"/>
            <a:ext cx="1333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25"/>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Accessibility of electronic resources</a:t>
            </a:r>
            <a:endParaRPr/>
          </a:p>
        </p:txBody>
      </p:sp>
      <p:sp>
        <p:nvSpPr>
          <p:cNvPr id="189" name="Google Shape;189;p25"/>
          <p:cNvSpPr txBox="1">
            <a:spLocks noGrp="1"/>
          </p:cNvSpPr>
          <p:nvPr>
            <p:ph type="body" idx="1"/>
          </p:nvPr>
        </p:nvSpPr>
        <p:spPr>
          <a:xfrm>
            <a:off x="838200" y="1825625"/>
            <a:ext cx="4871224" cy="4654200"/>
          </a:xfrm>
          <a:prstGeom prst="rect">
            <a:avLst/>
          </a:prstGeom>
          <a:ln w="9525" cap="flat" cmpd="sng">
            <a:solidFill>
              <a:srgbClr val="1155CC"/>
            </a:solidFill>
            <a:prstDash val="solid"/>
            <a:round/>
            <a:headEnd type="none" w="sm" len="sm"/>
            <a:tailEnd type="none" w="sm" len="sm"/>
          </a:ln>
        </p:spPr>
        <p:txBody>
          <a:bodyPr spcFirstLastPara="1" wrap="square" lIns="91425" tIns="45700" rIns="91425" bIns="45700" anchor="t" anchorCtr="0">
            <a:noAutofit/>
          </a:bodyPr>
          <a:lstStyle/>
          <a:p>
            <a:pPr marL="0" lvl="0" indent="0" algn="l" rtl="0">
              <a:spcBef>
                <a:spcPts val="1000"/>
              </a:spcBef>
              <a:spcAft>
                <a:spcPts val="0"/>
              </a:spcAft>
              <a:buNone/>
            </a:pPr>
            <a:r>
              <a:rPr lang="en-US" dirty="0">
                <a:solidFill>
                  <a:srgbClr val="7030A0"/>
                </a:solidFill>
              </a:rPr>
              <a:t>Goal: </a:t>
            </a:r>
            <a:endParaRPr dirty="0">
              <a:solidFill>
                <a:srgbClr val="7030A0"/>
              </a:solidFill>
            </a:endParaRPr>
          </a:p>
          <a:p>
            <a:pPr marL="0" lvl="0" indent="0" algn="l" rtl="0">
              <a:spcBef>
                <a:spcPts val="1000"/>
              </a:spcBef>
              <a:spcAft>
                <a:spcPts val="0"/>
              </a:spcAft>
              <a:buNone/>
            </a:pPr>
            <a:r>
              <a:rPr lang="en-US" dirty="0">
                <a:solidFill>
                  <a:srgbClr val="7030A0"/>
                </a:solidFill>
              </a:rPr>
              <a:t>Improve the accessibility of subscribed third-party library resources</a:t>
            </a:r>
            <a:endParaRPr dirty="0">
              <a:solidFill>
                <a:srgbClr val="7030A0"/>
              </a:solidFill>
            </a:endParaRPr>
          </a:p>
          <a:p>
            <a:pPr marL="0" lvl="0" indent="0" algn="l" rtl="0">
              <a:spcBef>
                <a:spcPts val="1000"/>
              </a:spcBef>
              <a:spcAft>
                <a:spcPts val="0"/>
              </a:spcAft>
              <a:buNone/>
            </a:pPr>
            <a:r>
              <a:rPr lang="en-US" dirty="0">
                <a:solidFill>
                  <a:srgbClr val="7030A0"/>
                </a:solidFill>
              </a:rPr>
              <a:t>Problem: </a:t>
            </a:r>
            <a:endParaRPr dirty="0">
              <a:solidFill>
                <a:srgbClr val="7030A0"/>
              </a:solidFill>
            </a:endParaRPr>
          </a:p>
          <a:p>
            <a:pPr marL="457200" lvl="0" indent="-406400" algn="l" rtl="0">
              <a:spcBef>
                <a:spcPts val="1000"/>
              </a:spcBef>
              <a:spcAft>
                <a:spcPts val="0"/>
              </a:spcAft>
              <a:buSzPts val="2800"/>
              <a:buChar char="•"/>
            </a:pPr>
            <a:r>
              <a:rPr lang="en-US" dirty="0">
                <a:solidFill>
                  <a:srgbClr val="7030A0"/>
                </a:solidFill>
              </a:rPr>
              <a:t>VPATS unreliable </a:t>
            </a:r>
            <a:r>
              <a:rPr lang="en-US" u="sng" dirty="0">
                <a:solidFill>
                  <a:srgbClr val="7030A0"/>
                </a:solidFill>
                <a:hlinkClick r:id="rId3">
                  <a:extLst>
                    <a:ext uri="{A12FA001-AC4F-418D-AE19-62706E023703}">
                      <ahyp:hlinkClr xmlns:ahyp="http://schemas.microsoft.com/office/drawing/2018/hyperlinkcolor" val="tx"/>
                    </a:ext>
                  </a:extLst>
                </a:hlinkClick>
              </a:rPr>
              <a:t>[2]</a:t>
            </a:r>
            <a:endParaRPr dirty="0">
              <a:solidFill>
                <a:srgbClr val="7030A0"/>
              </a:solidFill>
            </a:endParaRPr>
          </a:p>
          <a:p>
            <a:pPr marL="457200" lvl="0" indent="-406400" algn="l" rtl="0">
              <a:spcBef>
                <a:spcPts val="0"/>
              </a:spcBef>
              <a:spcAft>
                <a:spcPts val="0"/>
              </a:spcAft>
              <a:buSzPts val="2800"/>
              <a:buChar char="•"/>
            </a:pPr>
            <a:r>
              <a:rPr lang="en-US" dirty="0">
                <a:solidFill>
                  <a:srgbClr val="7030A0"/>
                </a:solidFill>
              </a:rPr>
              <a:t>Libraries have no control of third-party resources. </a:t>
            </a:r>
            <a:endParaRPr dirty="0">
              <a:solidFill>
                <a:srgbClr val="7030A0"/>
              </a:solidFill>
            </a:endParaRPr>
          </a:p>
          <a:p>
            <a:pPr marL="457200" lvl="0" indent="-406400" algn="l" rtl="0">
              <a:spcBef>
                <a:spcPts val="0"/>
              </a:spcBef>
              <a:spcAft>
                <a:spcPts val="0"/>
              </a:spcAft>
              <a:buSzPts val="2800"/>
              <a:buChar char="•"/>
            </a:pPr>
            <a:r>
              <a:rPr lang="en-US" dirty="0">
                <a:solidFill>
                  <a:srgbClr val="7030A0"/>
                </a:solidFill>
              </a:rPr>
              <a:t>Libraries subscribe to many resources.</a:t>
            </a:r>
            <a:endParaRPr dirty="0">
              <a:solidFill>
                <a:srgbClr val="7030A0"/>
              </a:solidFill>
            </a:endParaRPr>
          </a:p>
          <a:p>
            <a:pPr marL="0" lvl="0" indent="0" algn="l" rtl="0">
              <a:spcBef>
                <a:spcPts val="1000"/>
              </a:spcBef>
              <a:spcAft>
                <a:spcPts val="0"/>
              </a:spcAft>
              <a:buNone/>
            </a:pPr>
            <a:endParaRPr dirty="0"/>
          </a:p>
          <a:p>
            <a:pPr marL="0" lvl="0" indent="0" algn="l" rtl="0">
              <a:spcBef>
                <a:spcPts val="1000"/>
              </a:spcBef>
              <a:spcAft>
                <a:spcPts val="0"/>
              </a:spcAft>
              <a:buNone/>
            </a:pPr>
            <a:endParaRPr dirty="0"/>
          </a:p>
        </p:txBody>
      </p:sp>
      <p:sp>
        <p:nvSpPr>
          <p:cNvPr id="190" name="Google Shape;190;p25"/>
          <p:cNvSpPr txBox="1">
            <a:spLocks noGrp="1"/>
          </p:cNvSpPr>
          <p:nvPr>
            <p:ph type="body" idx="2"/>
          </p:nvPr>
        </p:nvSpPr>
        <p:spPr>
          <a:xfrm>
            <a:off x="6482576" y="1825625"/>
            <a:ext cx="4871224" cy="4654200"/>
          </a:xfrm>
          <a:prstGeom prst="rect">
            <a:avLst/>
          </a:prstGeom>
          <a:ln w="9525" cap="flat" cmpd="sng">
            <a:solidFill>
              <a:srgbClr val="351C75"/>
            </a:solidFill>
            <a:prstDash val="solid"/>
            <a:round/>
            <a:headEnd type="none" w="sm" len="sm"/>
            <a:tailEnd type="none" w="sm" len="sm"/>
          </a:ln>
        </p:spPr>
        <p:txBody>
          <a:bodyPr spcFirstLastPara="1" wrap="square" lIns="91425" tIns="45700" rIns="91425" bIns="45700" anchor="t" anchorCtr="0">
            <a:noAutofit/>
          </a:bodyPr>
          <a:lstStyle/>
          <a:p>
            <a:pPr marL="0" lvl="0" indent="0" algn="l" rtl="0">
              <a:spcBef>
                <a:spcPts val="1000"/>
              </a:spcBef>
              <a:spcAft>
                <a:spcPts val="0"/>
              </a:spcAft>
              <a:buClr>
                <a:schemeClr val="dk1"/>
              </a:buClr>
              <a:buSzPts val="1100"/>
              <a:buFont typeface="Arial"/>
              <a:buNone/>
            </a:pPr>
            <a:r>
              <a:rPr lang="en-US" dirty="0">
                <a:solidFill>
                  <a:srgbClr val="7030A0"/>
                </a:solidFill>
              </a:rPr>
              <a:t>Plan: </a:t>
            </a:r>
            <a:endParaRPr dirty="0">
              <a:solidFill>
                <a:srgbClr val="7030A0"/>
              </a:solidFill>
            </a:endParaRPr>
          </a:p>
          <a:p>
            <a:pPr marL="457200" lvl="0" indent="-406400" algn="l" rtl="0">
              <a:spcBef>
                <a:spcPts val="1000"/>
              </a:spcBef>
              <a:spcAft>
                <a:spcPts val="0"/>
              </a:spcAft>
              <a:buSzPts val="2800"/>
              <a:buChar char="•"/>
            </a:pPr>
            <a:r>
              <a:rPr lang="en-US" dirty="0">
                <a:solidFill>
                  <a:srgbClr val="7030A0"/>
                </a:solidFill>
              </a:rPr>
              <a:t>First, determine which electronic resources are currently not accessible.</a:t>
            </a:r>
            <a:endParaRPr dirty="0">
              <a:solidFill>
                <a:srgbClr val="7030A0"/>
              </a:solidFill>
            </a:endParaRPr>
          </a:p>
          <a:p>
            <a:pPr marL="457200" lvl="0" indent="-406400" algn="l" rtl="0">
              <a:spcBef>
                <a:spcPts val="0"/>
              </a:spcBef>
              <a:spcAft>
                <a:spcPts val="0"/>
              </a:spcAft>
              <a:buSzPts val="2800"/>
              <a:buChar char="•"/>
            </a:pPr>
            <a:r>
              <a:rPr lang="en-US" dirty="0">
                <a:solidFill>
                  <a:srgbClr val="7030A0"/>
                </a:solidFill>
              </a:rPr>
              <a:t>Then, negotiate with the vendors of inaccessible products</a:t>
            </a:r>
            <a:endParaRPr dirty="0">
              <a:solidFill>
                <a:srgbClr val="7030A0"/>
              </a:solidFill>
            </a:endParaRPr>
          </a:p>
        </p:txBody>
      </p:sp>
      <p:sp>
        <p:nvSpPr>
          <p:cNvPr id="191" name="Google Shape;191;p25"/>
          <p:cNvSpPr txBox="1">
            <a:spLocks noGrp="1"/>
          </p:cNvSpPr>
          <p:nvPr>
            <p:ph type="sldNum" idx="12"/>
          </p:nvPr>
        </p:nvSpPr>
        <p:spPr>
          <a:xfrm>
            <a:off x="10020300" y="6356350"/>
            <a:ext cx="1333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26"/>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Testing Considerations</a:t>
            </a:r>
            <a:endParaRPr/>
          </a:p>
        </p:txBody>
      </p:sp>
      <p:sp>
        <p:nvSpPr>
          <p:cNvPr id="198" name="Google Shape;198;p26"/>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Clr>
                <a:schemeClr val="dk1"/>
              </a:buClr>
              <a:buSzPts val="1100"/>
              <a:buFont typeface="Arial"/>
              <a:buNone/>
            </a:pPr>
            <a:r>
              <a:rPr lang="en-US" dirty="0">
                <a:solidFill>
                  <a:schemeClr val="dk1"/>
                </a:solidFill>
                <a:latin typeface="Arial"/>
                <a:ea typeface="Arial"/>
                <a:cs typeface="Arial"/>
                <a:sym typeface="Arial"/>
              </a:rPr>
              <a:t>•</a:t>
            </a:r>
            <a:r>
              <a:rPr lang="en-US" dirty="0">
                <a:solidFill>
                  <a:schemeClr val="dk1"/>
                </a:solidFill>
              </a:rPr>
              <a:t>How much staff time do we have?</a:t>
            </a:r>
            <a:endParaRPr dirty="0">
              <a:solidFill>
                <a:schemeClr val="dk1"/>
              </a:solidFill>
            </a:endParaRPr>
          </a:p>
          <a:p>
            <a:pPr marL="0" lvl="0" indent="0" algn="l" rtl="0">
              <a:spcBef>
                <a:spcPts val="1000"/>
              </a:spcBef>
              <a:spcAft>
                <a:spcPts val="0"/>
              </a:spcAft>
              <a:buClr>
                <a:schemeClr val="dk1"/>
              </a:buClr>
              <a:buSzPts val="1100"/>
              <a:buFont typeface="Arial"/>
              <a:buNone/>
            </a:pPr>
            <a:r>
              <a:rPr lang="en-US" dirty="0">
                <a:solidFill>
                  <a:schemeClr val="dk1"/>
                </a:solidFill>
                <a:latin typeface="Arial"/>
                <a:ea typeface="Arial"/>
                <a:cs typeface="Arial"/>
                <a:sym typeface="Arial"/>
              </a:rPr>
              <a:t>•</a:t>
            </a:r>
            <a:r>
              <a:rPr lang="en-US" dirty="0">
                <a:solidFill>
                  <a:schemeClr val="dk1"/>
                </a:solidFill>
              </a:rPr>
              <a:t>Testing with tools and assistive technology</a:t>
            </a:r>
            <a:endParaRPr dirty="0">
              <a:solidFill>
                <a:schemeClr val="dk1"/>
              </a:solidFill>
            </a:endParaRPr>
          </a:p>
          <a:p>
            <a:pPr marL="457200" lvl="0" indent="0" algn="l" rtl="0">
              <a:spcBef>
                <a:spcPts val="500"/>
              </a:spcBef>
              <a:spcAft>
                <a:spcPts val="0"/>
              </a:spcAft>
              <a:buClr>
                <a:schemeClr val="dk1"/>
              </a:buClr>
              <a:buSzPts val="1100"/>
              <a:buFont typeface="Arial"/>
              <a:buNone/>
            </a:pPr>
            <a:r>
              <a:rPr lang="en-US" sz="2400" dirty="0">
                <a:solidFill>
                  <a:schemeClr val="dk1"/>
                </a:solidFill>
                <a:latin typeface="Arial"/>
                <a:ea typeface="Arial"/>
                <a:cs typeface="Arial"/>
                <a:sym typeface="Arial"/>
              </a:rPr>
              <a:t>•</a:t>
            </a:r>
            <a:r>
              <a:rPr lang="en-US" sz="2400" dirty="0">
                <a:solidFill>
                  <a:schemeClr val="dk1"/>
                </a:solidFill>
              </a:rPr>
              <a:t>Specialized training</a:t>
            </a:r>
            <a:endParaRPr sz="2400" dirty="0">
              <a:solidFill>
                <a:schemeClr val="dk1"/>
              </a:solidFill>
            </a:endParaRPr>
          </a:p>
          <a:p>
            <a:pPr marL="457200" lvl="0" indent="0" algn="l" rtl="0">
              <a:spcBef>
                <a:spcPts val="500"/>
              </a:spcBef>
              <a:spcAft>
                <a:spcPts val="0"/>
              </a:spcAft>
              <a:buClr>
                <a:schemeClr val="dk1"/>
              </a:buClr>
              <a:buSzPts val="1100"/>
              <a:buFont typeface="Arial"/>
              <a:buNone/>
            </a:pPr>
            <a:r>
              <a:rPr lang="en-US" sz="2400" dirty="0">
                <a:solidFill>
                  <a:schemeClr val="dk1"/>
                </a:solidFill>
                <a:latin typeface="Arial"/>
                <a:ea typeface="Arial"/>
                <a:cs typeface="Arial"/>
                <a:sym typeface="Arial"/>
              </a:rPr>
              <a:t>•</a:t>
            </a:r>
            <a:r>
              <a:rPr lang="en-US" sz="2400" dirty="0">
                <a:solidFill>
                  <a:schemeClr val="dk1"/>
                </a:solidFill>
              </a:rPr>
              <a:t>Difficulty of use</a:t>
            </a:r>
            <a:endParaRPr sz="2400" dirty="0">
              <a:solidFill>
                <a:schemeClr val="dk1"/>
              </a:solidFill>
            </a:endParaRPr>
          </a:p>
          <a:p>
            <a:pPr marL="457200" lvl="0" indent="0" algn="l" rtl="0">
              <a:spcBef>
                <a:spcPts val="500"/>
              </a:spcBef>
              <a:spcAft>
                <a:spcPts val="0"/>
              </a:spcAft>
              <a:buClr>
                <a:schemeClr val="dk1"/>
              </a:buClr>
              <a:buSzPts val="1100"/>
              <a:buFont typeface="Arial"/>
              <a:buNone/>
            </a:pPr>
            <a:r>
              <a:rPr lang="en-US" sz="2400" dirty="0">
                <a:solidFill>
                  <a:schemeClr val="dk1"/>
                </a:solidFill>
                <a:latin typeface="Arial"/>
                <a:ea typeface="Arial"/>
                <a:cs typeface="Arial"/>
                <a:sym typeface="Arial"/>
              </a:rPr>
              <a:t>•</a:t>
            </a:r>
            <a:r>
              <a:rPr lang="en-US" sz="2400" dirty="0">
                <a:solidFill>
                  <a:schemeClr val="dk1"/>
                </a:solidFill>
              </a:rPr>
              <a:t>Retention of training</a:t>
            </a:r>
            <a:endParaRPr sz="2400" dirty="0">
              <a:solidFill>
                <a:schemeClr val="dk1"/>
              </a:solidFill>
            </a:endParaRPr>
          </a:p>
          <a:p>
            <a:pPr marL="0" lvl="0" indent="0" algn="l" rtl="0">
              <a:spcBef>
                <a:spcPts val="1000"/>
              </a:spcBef>
              <a:spcAft>
                <a:spcPts val="0"/>
              </a:spcAft>
              <a:buClr>
                <a:schemeClr val="dk1"/>
              </a:buClr>
              <a:buSzPts val="1100"/>
              <a:buFont typeface="Arial"/>
              <a:buNone/>
            </a:pPr>
            <a:endParaRPr dirty="0">
              <a:solidFill>
                <a:schemeClr val="dk1"/>
              </a:solidFill>
            </a:endParaRPr>
          </a:p>
          <a:p>
            <a:pPr marL="0" lvl="0" indent="0" algn="l" rtl="0">
              <a:spcBef>
                <a:spcPts val="1000"/>
              </a:spcBef>
              <a:spcAft>
                <a:spcPts val="0"/>
              </a:spcAft>
              <a:buNone/>
            </a:pPr>
            <a:endParaRPr dirty="0"/>
          </a:p>
        </p:txBody>
      </p:sp>
      <p:pic>
        <p:nvPicPr>
          <p:cNvPr id="2" name="Picture 1" descr="Logo for NVDA screen reader software">
            <a:extLst>
              <a:ext uri="{FF2B5EF4-FFF2-40B4-BE49-F238E27FC236}">
                <a16:creationId xmlns:a16="http://schemas.microsoft.com/office/drawing/2014/main" id="{135E1494-7299-463A-BD74-B1BC51F398AD}"/>
              </a:ext>
              <a:ext uri="{C183D7F6-B498-43B3-948B-1728B52AA6E4}">
                <adec:decorative xmlns:adec="http://schemas.microsoft.com/office/drawing/2017/decorative" val="0"/>
              </a:ext>
            </a:extLst>
          </p:cNvPr>
          <p:cNvPicPr>
            <a:picLocks noChangeAspect="1"/>
          </p:cNvPicPr>
          <p:nvPr/>
        </p:nvPicPr>
        <p:blipFill rotWithShape="1">
          <a:blip r:embed="rId3"/>
          <a:srcRect l="13106" t="55510" r="70219" b="28979"/>
          <a:stretch/>
        </p:blipFill>
        <p:spPr>
          <a:xfrm>
            <a:off x="9043110" y="559497"/>
            <a:ext cx="1954375" cy="1614483"/>
          </a:xfrm>
          <a:prstGeom prst="rect">
            <a:avLst/>
          </a:prstGeom>
        </p:spPr>
      </p:pic>
      <p:pic>
        <p:nvPicPr>
          <p:cNvPr id="3" name="Picture 2" descr="Screenshot of Tota11y browser plugin">
            <a:extLst>
              <a:ext uri="{FF2B5EF4-FFF2-40B4-BE49-F238E27FC236}">
                <a16:creationId xmlns:a16="http://schemas.microsoft.com/office/drawing/2014/main" id="{20A6872E-D4E7-4F61-BCAE-E2DA3C175BFD}"/>
              </a:ext>
              <a:ext uri="{C183D7F6-B498-43B3-948B-1728B52AA6E4}">
                <adec:decorative xmlns:adec="http://schemas.microsoft.com/office/drawing/2017/decorative" val="0"/>
              </a:ext>
            </a:extLst>
          </p:cNvPr>
          <p:cNvPicPr>
            <a:picLocks noChangeAspect="1"/>
          </p:cNvPicPr>
          <p:nvPr/>
        </p:nvPicPr>
        <p:blipFill rotWithShape="1">
          <a:blip r:embed="rId4"/>
          <a:srcRect l="885" t="57687" r="80732"/>
          <a:stretch/>
        </p:blipFill>
        <p:spPr>
          <a:xfrm>
            <a:off x="9087978" y="2455048"/>
            <a:ext cx="1864637" cy="3811539"/>
          </a:xfrm>
          <a:prstGeom prst="rect">
            <a:avLst/>
          </a:prstGeom>
        </p:spPr>
      </p:pic>
      <p:sp>
        <p:nvSpPr>
          <p:cNvPr id="4" name="TextBox 3">
            <a:extLst>
              <a:ext uri="{FF2B5EF4-FFF2-40B4-BE49-F238E27FC236}">
                <a16:creationId xmlns:a16="http://schemas.microsoft.com/office/drawing/2014/main" id="{CDDEF7FA-E1EB-49CD-8136-6FD63D838E75}"/>
              </a:ext>
            </a:extLst>
          </p:cNvPr>
          <p:cNvSpPr txBox="1"/>
          <p:nvPr/>
        </p:nvSpPr>
        <p:spPr>
          <a:xfrm>
            <a:off x="8998221" y="6325641"/>
            <a:ext cx="2044149" cy="307777"/>
          </a:xfrm>
          <a:prstGeom prst="rect">
            <a:avLst/>
          </a:prstGeom>
          <a:noFill/>
        </p:spPr>
        <p:txBody>
          <a:bodyPr wrap="none" rtlCol="0">
            <a:spAutoFit/>
          </a:bodyPr>
          <a:lstStyle/>
          <a:p>
            <a:r>
              <a:rPr lang="en-US" dirty="0"/>
              <a:t>Tota11y browser plugin</a:t>
            </a:r>
          </a:p>
        </p:txBody>
      </p:sp>
      <p:sp>
        <p:nvSpPr>
          <p:cNvPr id="199" name="Google Shape;199;p26"/>
          <p:cNvSpPr txBox="1">
            <a:spLocks noGrp="1"/>
          </p:cNvSpPr>
          <p:nvPr>
            <p:ph type="sldNum" idx="12"/>
          </p:nvPr>
        </p:nvSpPr>
        <p:spPr>
          <a:xfrm>
            <a:off x="10020300" y="6356350"/>
            <a:ext cx="1333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27"/>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dirty="0"/>
              <a:t>Keyboard Navigation Testing</a:t>
            </a:r>
            <a:endParaRPr dirty="0"/>
          </a:p>
        </p:txBody>
      </p:sp>
      <p:sp>
        <p:nvSpPr>
          <p:cNvPr id="206" name="Google Shape;206;p27"/>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Clr>
                <a:schemeClr val="dk1"/>
              </a:buClr>
              <a:buSzPts val="1100"/>
              <a:buFont typeface="Arial"/>
              <a:buNone/>
            </a:pPr>
            <a:r>
              <a:rPr lang="en-US" dirty="0">
                <a:solidFill>
                  <a:schemeClr val="dk1"/>
                </a:solidFill>
                <a:latin typeface="Arial"/>
                <a:ea typeface="Arial"/>
                <a:cs typeface="Arial"/>
                <a:sym typeface="Arial"/>
              </a:rPr>
              <a:t>•</a:t>
            </a:r>
            <a:r>
              <a:rPr lang="en-US" dirty="0">
                <a:solidFill>
                  <a:schemeClr val="dk1"/>
                </a:solidFill>
              </a:rPr>
              <a:t>Easy to learn, easy to use</a:t>
            </a:r>
            <a:endParaRPr dirty="0">
              <a:solidFill>
                <a:schemeClr val="dk1"/>
              </a:solidFill>
            </a:endParaRPr>
          </a:p>
          <a:p>
            <a:pPr marL="0" lvl="0" indent="0" algn="l" rtl="0">
              <a:spcBef>
                <a:spcPts val="1000"/>
              </a:spcBef>
              <a:spcAft>
                <a:spcPts val="0"/>
              </a:spcAft>
              <a:buClr>
                <a:schemeClr val="dk1"/>
              </a:buClr>
              <a:buSzPts val="1100"/>
              <a:buFont typeface="Arial"/>
              <a:buNone/>
            </a:pPr>
            <a:r>
              <a:rPr lang="en-US" dirty="0">
                <a:solidFill>
                  <a:schemeClr val="dk1"/>
                </a:solidFill>
                <a:latin typeface="Arial"/>
                <a:ea typeface="Arial"/>
                <a:cs typeface="Arial"/>
                <a:sym typeface="Arial"/>
              </a:rPr>
              <a:t>•</a:t>
            </a:r>
            <a:r>
              <a:rPr lang="en-US" dirty="0">
                <a:solidFill>
                  <a:schemeClr val="dk1"/>
                </a:solidFill>
              </a:rPr>
              <a:t>No software to download</a:t>
            </a:r>
            <a:endParaRPr dirty="0">
              <a:solidFill>
                <a:schemeClr val="dk1"/>
              </a:solidFill>
            </a:endParaRPr>
          </a:p>
          <a:p>
            <a:pPr marL="0" lvl="0" indent="0" algn="l" rtl="0">
              <a:spcBef>
                <a:spcPts val="1000"/>
              </a:spcBef>
              <a:spcAft>
                <a:spcPts val="0"/>
              </a:spcAft>
              <a:buClr>
                <a:schemeClr val="dk1"/>
              </a:buClr>
              <a:buSzPts val="1100"/>
              <a:buFont typeface="Arial"/>
              <a:buNone/>
            </a:pPr>
            <a:r>
              <a:rPr lang="en-US" dirty="0">
                <a:solidFill>
                  <a:schemeClr val="dk1"/>
                </a:solidFill>
                <a:latin typeface="Arial"/>
                <a:ea typeface="Arial"/>
                <a:cs typeface="Arial"/>
                <a:sym typeface="Arial"/>
              </a:rPr>
              <a:t>•</a:t>
            </a:r>
            <a:r>
              <a:rPr lang="en-US" i="1" dirty="0">
                <a:solidFill>
                  <a:schemeClr val="dk1"/>
                </a:solidFill>
              </a:rPr>
              <a:t>Generally speaking</a:t>
            </a:r>
            <a:r>
              <a:rPr lang="en-US" dirty="0">
                <a:solidFill>
                  <a:schemeClr val="dk1"/>
                </a:solidFill>
              </a:rPr>
              <a:t>, if a website is accessible using keyboard navigation, it will also work with various assistive technologies.</a:t>
            </a:r>
            <a:endParaRPr dirty="0">
              <a:solidFill>
                <a:schemeClr val="dk1"/>
              </a:solidFill>
            </a:endParaRPr>
          </a:p>
          <a:p>
            <a:pPr marL="0" lvl="0" indent="0" algn="l" rtl="0">
              <a:spcBef>
                <a:spcPts val="1000"/>
              </a:spcBef>
              <a:spcAft>
                <a:spcPts val="0"/>
              </a:spcAft>
              <a:buClr>
                <a:schemeClr val="dk1"/>
              </a:buClr>
              <a:buSzPts val="1100"/>
              <a:buFont typeface="Arial"/>
              <a:buNone/>
            </a:pPr>
            <a:endParaRPr dirty="0">
              <a:solidFill>
                <a:schemeClr val="dk1"/>
              </a:solidFill>
              <a:latin typeface="Arial"/>
              <a:ea typeface="Arial"/>
              <a:cs typeface="Arial"/>
              <a:sym typeface="Arial"/>
            </a:endParaRPr>
          </a:p>
          <a:p>
            <a:pPr marL="457200" lvl="0" indent="0" algn="l" rtl="0">
              <a:spcBef>
                <a:spcPts val="500"/>
              </a:spcBef>
              <a:spcAft>
                <a:spcPts val="0"/>
              </a:spcAft>
              <a:buClr>
                <a:schemeClr val="dk1"/>
              </a:buClr>
              <a:buSzPts val="1100"/>
              <a:buFont typeface="Arial"/>
              <a:buNone/>
            </a:pPr>
            <a:r>
              <a:rPr lang="en-US" sz="2400" dirty="0">
                <a:solidFill>
                  <a:schemeClr val="dk1"/>
                </a:solidFill>
              </a:rPr>
              <a:t>“An accessible website does not rely on the mouse; it makes</a:t>
            </a:r>
            <a:r>
              <a:rPr lang="en-US" sz="2400" dirty="0">
                <a:solidFill>
                  <a:schemeClr val="dk1"/>
                </a:solidFill>
                <a:uFill>
                  <a:noFill/>
                </a:uFill>
                <a:hlinkClick r:id="rId3"/>
              </a:rPr>
              <a:t> </a:t>
            </a:r>
            <a:r>
              <a:rPr lang="en-US" sz="2400" u="sng" dirty="0">
                <a:solidFill>
                  <a:schemeClr val="hlink"/>
                </a:solidFill>
                <a:hlinkClick r:id="rId3"/>
              </a:rPr>
              <a:t>all functionality available from a keyboard</a:t>
            </a:r>
            <a:r>
              <a:rPr lang="en-US" sz="2400" dirty="0">
                <a:solidFill>
                  <a:schemeClr val="dk1"/>
                </a:solidFill>
              </a:rPr>
              <a:t>. Then people with disabilities can use</a:t>
            </a:r>
            <a:r>
              <a:rPr lang="en-US" sz="2400" dirty="0">
                <a:solidFill>
                  <a:schemeClr val="dk1"/>
                </a:solidFill>
                <a:uFill>
                  <a:noFill/>
                </a:uFill>
                <a:hlinkClick r:id="rId4"/>
              </a:rPr>
              <a:t> </a:t>
            </a:r>
            <a:r>
              <a:rPr lang="en-US" sz="2400" u="sng" dirty="0">
                <a:solidFill>
                  <a:schemeClr val="hlink"/>
                </a:solidFill>
                <a:hlinkClick r:id="rId4"/>
              </a:rPr>
              <a:t>assistive technologies</a:t>
            </a:r>
            <a:r>
              <a:rPr lang="en-US" sz="2400" dirty="0">
                <a:solidFill>
                  <a:schemeClr val="dk1"/>
                </a:solidFill>
              </a:rPr>
              <a:t> that mimic the keyboard, such as speech input.” [</a:t>
            </a:r>
            <a:r>
              <a:rPr lang="en-US" sz="2400" u="sng" dirty="0">
                <a:solidFill>
                  <a:schemeClr val="hlink"/>
                </a:solidFill>
                <a:hlinkClick r:id="rId5"/>
              </a:rPr>
              <a:t>6</a:t>
            </a:r>
            <a:r>
              <a:rPr lang="en-US" sz="2400" dirty="0">
                <a:solidFill>
                  <a:schemeClr val="dk1"/>
                </a:solidFill>
              </a:rPr>
              <a:t>]</a:t>
            </a:r>
            <a:endParaRPr sz="2400" dirty="0">
              <a:solidFill>
                <a:schemeClr val="dk1"/>
              </a:solidFill>
            </a:endParaRPr>
          </a:p>
          <a:p>
            <a:pPr marL="0" lvl="0" indent="0" algn="l" rtl="0">
              <a:spcBef>
                <a:spcPts val="1000"/>
              </a:spcBef>
              <a:spcAft>
                <a:spcPts val="0"/>
              </a:spcAft>
              <a:buNone/>
            </a:pPr>
            <a:endParaRPr dirty="0"/>
          </a:p>
        </p:txBody>
      </p:sp>
      <p:pic>
        <p:nvPicPr>
          <p:cNvPr id="3" name="Picture 2" descr="The #nomouse logo featuring an image of a computer mouse with a red circle and strike-though line around it.">
            <a:hlinkClick r:id="rId6"/>
            <a:extLst>
              <a:ext uri="{FF2B5EF4-FFF2-40B4-BE49-F238E27FC236}">
                <a16:creationId xmlns:a16="http://schemas.microsoft.com/office/drawing/2014/main" id="{0042954D-8FD6-401D-AB62-DE908A08BFDF}"/>
              </a:ext>
            </a:extLst>
          </p:cNvPr>
          <p:cNvPicPr>
            <a:picLocks noChangeAspect="1"/>
          </p:cNvPicPr>
          <p:nvPr/>
        </p:nvPicPr>
        <p:blipFill>
          <a:blip r:embed="rId7"/>
          <a:stretch>
            <a:fillRect/>
          </a:stretch>
        </p:blipFill>
        <p:spPr>
          <a:xfrm>
            <a:off x="9612351" y="763766"/>
            <a:ext cx="1741449" cy="1764668"/>
          </a:xfrm>
          <a:prstGeom prst="rect">
            <a:avLst/>
          </a:prstGeom>
        </p:spPr>
      </p:pic>
      <p:sp>
        <p:nvSpPr>
          <p:cNvPr id="207" name="Google Shape;207;p27"/>
          <p:cNvSpPr txBox="1">
            <a:spLocks noGrp="1"/>
          </p:cNvSpPr>
          <p:nvPr>
            <p:ph type="sldNum" idx="12"/>
          </p:nvPr>
        </p:nvSpPr>
        <p:spPr>
          <a:xfrm>
            <a:off x="10020300" y="6356350"/>
            <a:ext cx="13335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US"/>
              <a:t>9</a:t>
            </a:fld>
            <a:endParaRPr/>
          </a:p>
        </p:txBody>
      </p:sp>
      <p:sp>
        <p:nvSpPr>
          <p:cNvPr id="5" name="TextBox 4">
            <a:extLst>
              <a:ext uri="{FF2B5EF4-FFF2-40B4-BE49-F238E27FC236}">
                <a16:creationId xmlns:a16="http://schemas.microsoft.com/office/drawing/2014/main" id="{36F31557-F6CC-4E05-905A-FA2681517D55}"/>
              </a:ext>
            </a:extLst>
          </p:cNvPr>
          <p:cNvSpPr txBox="1"/>
          <p:nvPr/>
        </p:nvSpPr>
        <p:spPr>
          <a:xfrm>
            <a:off x="9656956" y="2528434"/>
            <a:ext cx="1547218" cy="215444"/>
          </a:xfrm>
          <a:prstGeom prst="rect">
            <a:avLst/>
          </a:prstGeom>
          <a:noFill/>
        </p:spPr>
        <p:txBody>
          <a:bodyPr wrap="none" rtlCol="0">
            <a:spAutoFit/>
          </a:bodyPr>
          <a:lstStyle/>
          <a:p>
            <a:r>
              <a:rPr lang="en-US" sz="800" dirty="0"/>
              <a:t>Logo for #nomouse challenge</a:t>
            </a:r>
          </a:p>
        </p:txBody>
      </p:sp>
    </p:spTree>
  </p:cSld>
  <p:clrMapOvr>
    <a:masterClrMapping/>
  </p:clrMapOvr>
</p:sld>
</file>

<file path=ppt/theme/theme1.xml><?xml version="1.0" encoding="utf-8"?>
<a:theme xmlns:a="http://schemas.openxmlformats.org/drawingml/2006/main" name="Office Theme">
  <a:themeElements>
    <a:clrScheme name="UW Libraries - light background">
      <a:dk1>
        <a:srgbClr val="000000"/>
      </a:dk1>
      <a:lt1>
        <a:srgbClr val="F2F2F2"/>
      </a:lt1>
      <a:dk2>
        <a:srgbClr val="3D006F"/>
      </a:dk2>
      <a:lt2>
        <a:srgbClr val="E8E3D3"/>
      </a:lt2>
      <a:accent1>
        <a:srgbClr val="917B4C"/>
      </a:accent1>
      <a:accent2>
        <a:srgbClr val="999999"/>
      </a:accent2>
      <a:accent3>
        <a:srgbClr val="C75B12"/>
      </a:accent3>
      <a:accent4>
        <a:srgbClr val="D7A900"/>
      </a:accent4>
      <a:accent5>
        <a:srgbClr val="4A7C01"/>
      </a:accent5>
      <a:accent6>
        <a:srgbClr val="165788"/>
      </a:accent6>
      <a:hlink>
        <a:srgbClr val="323F4F"/>
      </a:hlink>
      <a:folHlink>
        <a:srgbClr val="0D4A9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UW Libraries - light background">
      <a:dk1>
        <a:srgbClr val="000000"/>
      </a:dk1>
      <a:lt1>
        <a:srgbClr val="F2F2F2"/>
      </a:lt1>
      <a:dk2>
        <a:srgbClr val="3D006F"/>
      </a:dk2>
      <a:lt2>
        <a:srgbClr val="E8E3D3"/>
      </a:lt2>
      <a:accent1>
        <a:srgbClr val="917B4C"/>
      </a:accent1>
      <a:accent2>
        <a:srgbClr val="999999"/>
      </a:accent2>
      <a:accent3>
        <a:srgbClr val="C75B12"/>
      </a:accent3>
      <a:accent4>
        <a:srgbClr val="D7A900"/>
      </a:accent4>
      <a:accent5>
        <a:srgbClr val="4A7C01"/>
      </a:accent5>
      <a:accent6>
        <a:srgbClr val="165788"/>
      </a:accent6>
      <a:hlink>
        <a:srgbClr val="323F4F"/>
      </a:hlink>
      <a:folHlink>
        <a:srgbClr val="0D4A9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9320F505AEDCA4BAFA853AAA618ADE6" ma:contentTypeVersion="13" ma:contentTypeDescription="Create a new document." ma:contentTypeScope="" ma:versionID="796df447447ca4d78c43e88b4d96a06f">
  <xsd:schema xmlns:xsd="http://www.w3.org/2001/XMLSchema" xmlns:xs="http://www.w3.org/2001/XMLSchema" xmlns:p="http://schemas.microsoft.com/office/2006/metadata/properties" xmlns:ns3="5ebc5283-ed95-4ff6-9bed-140cb207c487" xmlns:ns4="31ca45bf-185e-460d-97f0-2671640f41f0" targetNamespace="http://schemas.microsoft.com/office/2006/metadata/properties" ma:root="true" ma:fieldsID="635659fcd4bdf344468a91685e8e528a" ns3:_="" ns4:_="">
    <xsd:import namespace="5ebc5283-ed95-4ff6-9bed-140cb207c487"/>
    <xsd:import namespace="31ca45bf-185e-460d-97f0-2671640f41f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OCR" minOccurs="0"/>
                <xsd:element ref="ns4:MediaServiceDateTaken" minOccurs="0"/>
                <xsd:element ref="ns4:MediaServiceLocation"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bc5283-ed95-4ff6-9bed-140cb207c48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1ca45bf-185e-460d-97f0-2671640f41f0"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68C3224-AF42-45DA-A0ED-7BDD4E1DFCD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ebc5283-ed95-4ff6-9bed-140cb207c487"/>
    <ds:schemaRef ds:uri="31ca45bf-185e-460d-97f0-2671640f41f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ED968B-771C-49B5-A62E-6183DC619431}">
  <ds:schemaRefs>
    <ds:schemaRef ds:uri="http://schemas.microsoft.com/sharepoint/v3/contenttype/forms"/>
  </ds:schemaRefs>
</ds:datastoreItem>
</file>

<file path=customXml/itemProps3.xml><?xml version="1.0" encoding="utf-8"?>
<ds:datastoreItem xmlns:ds="http://schemas.openxmlformats.org/officeDocument/2006/customXml" ds:itemID="{6BB87E9C-B766-4CF3-B5ED-ED46C53C5575}">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143</TotalTime>
  <Words>3761</Words>
  <Application>Microsoft Office PowerPoint</Application>
  <PresentationFormat>Widescreen</PresentationFormat>
  <Paragraphs>281</Paragraphs>
  <Slides>24</Slides>
  <Notes>24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24</vt:i4>
      </vt:variant>
    </vt:vector>
  </HeadingPairs>
  <TitlesOfParts>
    <vt:vector size="31" baseType="lpstr">
      <vt:lpstr>Encode Sans</vt:lpstr>
      <vt:lpstr>Open Sans</vt:lpstr>
      <vt:lpstr>Calibri</vt:lpstr>
      <vt:lpstr>Arial</vt:lpstr>
      <vt:lpstr>PT Sans</vt:lpstr>
      <vt:lpstr>Office Theme</vt:lpstr>
      <vt:lpstr>2_Office Theme</vt:lpstr>
      <vt:lpstr>Accessibility during a pandemic</vt:lpstr>
      <vt:lpstr>Contents</vt:lpstr>
      <vt:lpstr>Commitment to Accessibility</vt:lpstr>
      <vt:lpstr>Accessibility imbedded in Libraries Values </vt:lpstr>
      <vt:lpstr>Strategic Directions &amp; Goals 2018-2023 Plan </vt:lpstr>
      <vt:lpstr>Portfolio &amp; Position Description</vt:lpstr>
      <vt:lpstr>Accessibility of electronic resources</vt:lpstr>
      <vt:lpstr>Testing Considerations</vt:lpstr>
      <vt:lpstr>Keyboard Navigation Testing</vt:lpstr>
      <vt:lpstr>2019 Pilot Project</vt:lpstr>
      <vt:lpstr>2020 Pandemic Project</vt:lpstr>
      <vt:lpstr>Training and workflow</vt:lpstr>
      <vt:lpstr>Results</vt:lpstr>
      <vt:lpstr>Next Steps</vt:lpstr>
      <vt:lpstr>Conclusions</vt:lpstr>
      <vt:lpstr>Citations and Resources - Definition</vt:lpstr>
      <vt:lpstr>Citations and Resources -  Testing Tools</vt:lpstr>
      <vt:lpstr>Citations and Resources -  Testing Procedure</vt:lpstr>
      <vt:lpstr>Citations and Resources -  Determine Main Functions</vt:lpstr>
      <vt:lpstr>Citations and Resources-  Keyboard Testing: common keys</vt:lpstr>
      <vt:lpstr>Citations and Resources-  Testing Templates</vt:lpstr>
      <vt:lpstr>Citations and Resources - Documentation</vt:lpstr>
      <vt:lpstr>Why should we strive for accessibility?</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Accessibility during a pandemic</dc:title>
  <dc:creator>Hana Levay</dc:creator>
  <cp:lastModifiedBy>Hana Levay</cp:lastModifiedBy>
  <cp:revision>1</cp:revision>
  <dcterms:modified xsi:type="dcterms:W3CDTF">2020-06-19T18:21:34Z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0x01010099320F505AEDCA4BAFA853AAA618ADE6</vt:lpwstr>
  </property>
</Properties>
</file>