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26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0DE193C-BFBC-4835-B914-60AD7F50724D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FAD20F4-0150-428D-B8EE-DB6D8CF4B4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05000" y="4191000"/>
            <a:ext cx="7010400" cy="182880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Transforming our roles as co-educators</a:t>
            </a:r>
            <a:endParaRPr kumimoji="0" lang="en-US" sz="4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209800" y="6019800"/>
            <a:ext cx="6705600" cy="685800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parents guide to meaningful engagement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 Four</a:t>
            </a:r>
          </a:p>
        </p:txBody>
      </p:sp>
      <p:pic>
        <p:nvPicPr>
          <p:cNvPr id="6" name="Picture 5" descr="parent and teacher talking.jpg"/>
          <p:cNvPicPr>
            <a:picLocks noGrp="1" noChangeAspect="1"/>
          </p:cNvPicPr>
          <p:nvPr isPhoto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419600" y="1447800"/>
            <a:ext cx="4232303" cy="3154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202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to our last workshop!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CONGRATULATIONS!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693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Moving forward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599"/>
            <a:ext cx="3581400" cy="4699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22240" y="2590800"/>
            <a:ext cx="35052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Use your interactive </a:t>
            </a:r>
            <a:r>
              <a:rPr lang="en-US" sz="2800" dirty="0"/>
              <a:t>workbook </a:t>
            </a:r>
            <a:r>
              <a:rPr lang="en-US" sz="2800" dirty="0" smtClean="0"/>
              <a:t>to </a:t>
            </a:r>
            <a:r>
              <a:rPr lang="en-US" sz="2800" dirty="0"/>
              <a:t>encourage and guide engagement efforts of parents through out the academic year.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2475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153400" cy="9906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Reflection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Separate into groups of three </a:t>
            </a:r>
          </a:p>
          <a:p>
            <a:pPr lvl="1"/>
            <a:r>
              <a:rPr lang="en-US" dirty="0" smtClean="0"/>
              <a:t>Discuss </a:t>
            </a:r>
          </a:p>
          <a:p>
            <a:pPr lvl="2"/>
            <a:r>
              <a:rPr lang="en-US" dirty="0" smtClean="0"/>
              <a:t>Your experiences attending this workshop</a:t>
            </a:r>
          </a:p>
          <a:p>
            <a:pPr lvl="2"/>
            <a:r>
              <a:rPr lang="en-US" dirty="0" smtClean="0"/>
              <a:t>What you have learned </a:t>
            </a:r>
          </a:p>
          <a:p>
            <a:pPr lvl="2"/>
            <a:r>
              <a:rPr lang="en-US" dirty="0" smtClean="0"/>
              <a:t>What are two activities or strategies you will use</a:t>
            </a:r>
          </a:p>
          <a:p>
            <a:r>
              <a:rPr lang="en-US" dirty="0" smtClean="0"/>
              <a:t>Share with larger group briefly something you discussed in your group</a:t>
            </a:r>
          </a:p>
          <a:p>
            <a:r>
              <a:rPr lang="en-US" dirty="0" smtClean="0"/>
              <a:t>Questions?</a:t>
            </a:r>
          </a:p>
          <a:p>
            <a:r>
              <a:rPr lang="en-US" dirty="0" smtClean="0"/>
              <a:t>Post-Survey</a:t>
            </a:r>
          </a:p>
          <a:p>
            <a:r>
              <a:rPr lang="en-US" dirty="0" smtClean="0"/>
              <a:t>Network-</a:t>
            </a:r>
          </a:p>
          <a:p>
            <a:pPr lvl="1"/>
            <a:r>
              <a:rPr lang="en-US" dirty="0" smtClean="0"/>
              <a:t>Children are welcome to join at this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12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/>
              <a:t>Mission: </a:t>
            </a:r>
            <a:r>
              <a:rPr lang="en-US" i="1" dirty="0"/>
              <a:t>Increase student achievement by educating and empowering parents to become actively engaged in their children’s education across grade levels.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sz="4000" dirty="0" smtClean="0"/>
              <a:t>Transforming our Roles as Co-Educators: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A parent's guide to meaningful engagement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03590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5f3a5719ddafa2ce19543402012f839f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f80f338179bfc78b782adab248fa029e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736B6E-5696-42D7-8BE4-DA5FFF005798}"/>
</file>

<file path=customXml/itemProps2.xml><?xml version="1.0" encoding="utf-8"?>
<ds:datastoreItem xmlns:ds="http://schemas.openxmlformats.org/officeDocument/2006/customXml" ds:itemID="{DAFFDC27-D10E-4E54-8540-D0FF72E696B6}"/>
</file>

<file path=customXml/itemProps3.xml><?xml version="1.0" encoding="utf-8"?>
<ds:datastoreItem xmlns:ds="http://schemas.openxmlformats.org/officeDocument/2006/customXml" ds:itemID="{F26A4F3C-6E23-4229-A17E-003DFA46DCF0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</TotalTime>
  <Words>117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Tw Cen MT</vt:lpstr>
      <vt:lpstr>Wingdings</vt:lpstr>
      <vt:lpstr>Wingdings 2</vt:lpstr>
      <vt:lpstr>Median</vt:lpstr>
      <vt:lpstr>PowerPoint Presentation</vt:lpstr>
      <vt:lpstr>CONGRATULATIONS!</vt:lpstr>
      <vt:lpstr>Moving forward</vt:lpstr>
      <vt:lpstr>Reflection</vt:lpstr>
      <vt:lpstr>Transforming our Roles as Co-Educators: A parent's guide to meaningful engagement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TStallman</dc:creator>
  <cp:lastModifiedBy>Toni Stallman</cp:lastModifiedBy>
  <cp:revision>2</cp:revision>
  <dcterms:created xsi:type="dcterms:W3CDTF">2014-02-17T23:26:35Z</dcterms:created>
  <dcterms:modified xsi:type="dcterms:W3CDTF">2014-03-17T22:01:07Z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  <property fmtid="{D5CDD505-2E9C-101B-9397-08002B2CF9AE}" pid="4" name="CreatedDateTime_Client">
    <vt:filetime>2017-11-30T00:48:32Z</vt:filetime>
  </property>
  <property fmtid="{D5CDD505-2E9C-101B-9397-08002B2CF9AE}" pid="5" name="LastModifiedDateTime_Client">
    <vt:filetime>2017-11-30T00:48:32Z</vt:filetime>
  </property>
  <property fmtid="{D5CDD505-2E9C-101B-9397-08002B2CF9AE}" pid="6" name="MediaServiceImageTags">
    <vt:lpwstr/>
  </property>
</Properties>
</file>