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9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987" autoAdjust="0"/>
  </p:normalViewPr>
  <p:slideViewPr>
    <p:cSldViewPr snapToGrid="0">
      <p:cViewPr varScale="1">
        <p:scale>
          <a:sx n="119" d="100"/>
          <a:sy n="119" d="100"/>
        </p:scale>
        <p:origin x="40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7864-15E1-4284-BE5E-06B8AD65F431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9C74-42CD-4314-8F28-37E729976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1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23137" y="553867"/>
            <a:ext cx="1677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 PBS 9dpi LN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39916" y="4455400"/>
            <a:ext cx="1560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 PR8 9dpi LN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2068" y="8366467"/>
            <a:ext cx="64008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5.  Gating Tree on Lymph Node Leukocytes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The supervised gating strategy was applied to single live CD45+ cells from the lymph nodes of (A) a control male mouse, and (B) a 9 dpi PR8-infected male mouse. Populations representing &lt;2% of the parent gate were not further characterized. See text for full description of gating strategy.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220264" y="802651"/>
            <a:ext cx="3687318" cy="3599166"/>
            <a:chOff x="1666585" y="541208"/>
            <a:chExt cx="3687318" cy="359916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t="701" b="28"/>
            <a:stretch/>
          </p:blipFill>
          <p:spPr>
            <a:xfrm>
              <a:off x="1666585" y="541208"/>
              <a:ext cx="3687318" cy="3599166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2554746" y="1416732"/>
              <a:ext cx="1625776" cy="2482972"/>
              <a:chOff x="2554746" y="1416732"/>
              <a:chExt cx="1625776" cy="2482972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>
                <a:off x="2554746" y="1416732"/>
                <a:ext cx="36576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3669463" y="2791238"/>
                <a:ext cx="45720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>
                <a:off x="3540442" y="3853334"/>
                <a:ext cx="640080" cy="46370"/>
                <a:chOff x="3023696" y="3842795"/>
                <a:chExt cx="508156" cy="46370"/>
              </a:xfrm>
            </p:grpSpPr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3028932" y="3886271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3023696" y="3842795"/>
                  <a:ext cx="0" cy="4637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Arrow Connector 30"/>
              <p:cNvCxnSpPr/>
              <p:nvPr/>
            </p:nvCxnSpPr>
            <p:spPr>
              <a:xfrm>
                <a:off x="3355767" y="1583923"/>
                <a:ext cx="45720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1250738" y="4718485"/>
            <a:ext cx="2486804" cy="3599100"/>
            <a:chOff x="1697059" y="4827229"/>
            <a:chExt cx="2486804" cy="35991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t="1333" b="-166"/>
            <a:stretch/>
          </p:blipFill>
          <p:spPr>
            <a:xfrm>
              <a:off x="1697059" y="4827229"/>
              <a:ext cx="2450592" cy="3599100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2478956" y="5687466"/>
              <a:ext cx="1704907" cy="1408741"/>
              <a:chOff x="2021756" y="1895937"/>
              <a:chExt cx="1704907" cy="1408741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2021756" y="1895937"/>
                <a:ext cx="45720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891979" y="2067544"/>
                <a:ext cx="429768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rot="300000">
                <a:off x="2279711" y="3304678"/>
                <a:ext cx="6400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38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3223743" y="3295376"/>
                <a:ext cx="50292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Rectangle 21"/>
          <p:cNvSpPr/>
          <p:nvPr/>
        </p:nvSpPr>
        <p:spPr>
          <a:xfrm>
            <a:off x="32590" y="41452"/>
            <a:ext cx="4838206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Multi-Compartmental Analysis of the Murine Pulmonary Immune Response by Spectral Flow Cytometry</a:t>
            </a: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 M.Y., Brune J.E., Black M., Altemeier W.A., and Frevert C.W.</a:t>
            </a:r>
            <a:endParaRPr lang="en-US" sz="800" baseline="30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 Journal of Physiology Lung Cellular and Molecular Physiology</a:t>
            </a:r>
          </a:p>
        </p:txBody>
      </p:sp>
    </p:spTree>
    <p:extLst>
      <p:ext uri="{BB962C8B-B14F-4D97-AF65-F5344CB8AC3E}">
        <p14:creationId xmlns:p14="http://schemas.microsoft.com/office/powerpoint/2010/main" val="2818196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7F7F7F"/>
      </a:accent2>
      <a:accent3>
        <a:srgbClr val="7030A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49984</TotalTime>
  <Words>117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433</cp:revision>
  <dcterms:created xsi:type="dcterms:W3CDTF">2023-02-10T19:39:05Z</dcterms:created>
  <dcterms:modified xsi:type="dcterms:W3CDTF">2023-05-10T21:24:11Z</dcterms:modified>
</cp:coreProperties>
</file>