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04" r:id="rId2"/>
    <p:sldId id="305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46" d="100"/>
          <a:sy n="46" d="100"/>
        </p:scale>
        <p:origin x="20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99C74-42CD-4314-8F28-37E7299762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8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9760" y="729025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PR8 9dpi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Marginated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Vasculature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546938" y="5174766"/>
            <a:ext cx="643467" cy="8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9760" y="4883682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PR8 9dpi Lung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Interstitium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32425" y="995339"/>
            <a:ext cx="6135624" cy="3637026"/>
            <a:chOff x="332425" y="579689"/>
            <a:chExt cx="6135624" cy="363702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425" y="579689"/>
              <a:ext cx="6135624" cy="3637026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121392" y="900147"/>
              <a:ext cx="4223489" cy="2888368"/>
              <a:chOff x="1121392" y="878375"/>
              <a:chExt cx="4223489" cy="2888368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121392" y="878375"/>
                <a:ext cx="4153457" cy="2013730"/>
                <a:chOff x="1170922" y="878375"/>
                <a:chExt cx="4153457" cy="2013730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170922" y="1392282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2581361" y="878375"/>
                  <a:ext cx="2743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2064057" y="16515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2266075" y="2791238"/>
                  <a:ext cx="54864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300000">
                  <a:off x="1424064" y="2882158"/>
                  <a:ext cx="5943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rot="19440000">
                  <a:off x="3593143" y="1589541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5141499" y="2048830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4499995" y="2892105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" name="Straight Arrow Connector 36"/>
              <p:cNvCxnSpPr/>
              <p:nvPr/>
            </p:nvCxnSpPr>
            <p:spPr>
              <a:xfrm>
                <a:off x="4796241" y="376674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332425" y="5137753"/>
            <a:ext cx="6128766" cy="3657600"/>
            <a:chOff x="332425" y="4722103"/>
            <a:chExt cx="6128766" cy="36576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425" y="4722103"/>
              <a:ext cx="6128766" cy="365760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181651" y="4976412"/>
              <a:ext cx="4140370" cy="2971535"/>
              <a:chOff x="1181651" y="4932868"/>
              <a:chExt cx="4140370" cy="2971535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181651" y="4932868"/>
                <a:ext cx="4119270" cy="2104826"/>
                <a:chOff x="1231181" y="5077246"/>
                <a:chExt cx="4119270" cy="2104826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1231181" y="5684486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2553162" y="5170579"/>
                  <a:ext cx="2743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124316" y="5925489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2326334" y="7112782"/>
                  <a:ext cx="475488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rot="360000">
                  <a:off x="1423516" y="7182072"/>
                  <a:ext cx="612648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4435125" y="7150053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rot="19440000">
                  <a:off x="3571106" y="5872601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5152090" y="6323338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5167571" y="5272838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3920670" y="5077246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Straight Arrow Connector 38"/>
              <p:cNvCxnSpPr/>
              <p:nvPr/>
            </p:nvCxnSpPr>
            <p:spPr>
              <a:xfrm>
                <a:off x="4773381" y="790440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Rectangle 43"/>
          <p:cNvSpPr/>
          <p:nvPr/>
        </p:nvSpPr>
        <p:spPr>
          <a:xfrm>
            <a:off x="32590" y="41452"/>
            <a:ext cx="4838206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Cytometry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and Frevert C.W.</a:t>
            </a:r>
            <a:endParaRPr lang="en-US" sz="800" baseline="30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</a:p>
        </p:txBody>
      </p:sp>
    </p:spTree>
    <p:extLst>
      <p:ext uri="{BB962C8B-B14F-4D97-AF65-F5344CB8AC3E}">
        <p14:creationId xmlns:p14="http://schemas.microsoft.com/office/powerpoint/2010/main" val="27543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274532" y="4521305"/>
            <a:ext cx="5871210" cy="3509582"/>
            <a:chOff x="274532" y="4559406"/>
            <a:chExt cx="5871210" cy="350958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4532" y="4559406"/>
              <a:ext cx="5871210" cy="3509582"/>
            </a:xfrm>
            <a:prstGeom prst="rect">
              <a:avLst/>
            </a:prstGeom>
          </p:spPr>
        </p:pic>
        <p:grpSp>
          <p:nvGrpSpPr>
            <p:cNvPr id="33" name="Group 32"/>
            <p:cNvGrpSpPr/>
            <p:nvPr/>
          </p:nvGrpSpPr>
          <p:grpSpPr>
            <a:xfrm>
              <a:off x="1060998" y="4750104"/>
              <a:ext cx="3992091" cy="2955635"/>
              <a:chOff x="1060998" y="4750104"/>
              <a:chExt cx="3992091" cy="2955635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060998" y="4750104"/>
                <a:ext cx="3992091" cy="2082566"/>
                <a:chOff x="1170922" y="5072540"/>
                <a:chExt cx="3992091" cy="2082566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1170922" y="5755472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2654709" y="5072540"/>
                  <a:ext cx="1371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2012903" y="5857777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266075" y="7088093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rot="300000">
                  <a:off x="1374040" y="7155106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rot="19440000">
                  <a:off x="3593143" y="5925516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3820427" y="5083286"/>
                  <a:ext cx="1371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4980133" y="5338376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4955685" y="630167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>
                  <a:off x="4426647" y="7044565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Straight Arrow Connector 57"/>
              <p:cNvCxnSpPr/>
              <p:nvPr/>
            </p:nvCxnSpPr>
            <p:spPr>
              <a:xfrm>
                <a:off x="4480001" y="7705739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extBox 2"/>
          <p:cNvSpPr txBox="1"/>
          <p:nvPr/>
        </p:nvSpPr>
        <p:spPr>
          <a:xfrm>
            <a:off x="307190" y="307881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 PR8 9dpi Non-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7190" y="4298899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D. PR8 9dpi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35132" y="8074651"/>
            <a:ext cx="6400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4. Gating Tree on PR8 9dpi Lung and BAL Leukocytes.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supervised gating strategy was applied to single live CD45+ cells from a PR8-infected male mouse. Representative gating trees are shown for leukocytes in the (A) marginated vasculature; (B) lung interstitium; (C) non-lavageable airway; and (D) lavageable airway. Populations representing &lt;2% of the parent gate were not further characterized. See text for full description of gating strategy.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39847" y="550026"/>
            <a:ext cx="5886545" cy="3524917"/>
            <a:chOff x="367062" y="550026"/>
            <a:chExt cx="5886545" cy="352491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062" y="550026"/>
              <a:ext cx="5886545" cy="3524917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1143831" y="746288"/>
              <a:ext cx="4071512" cy="2926294"/>
              <a:chOff x="1071439" y="688049"/>
              <a:chExt cx="4071512" cy="2926294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1071439" y="688049"/>
                <a:ext cx="4019497" cy="2089532"/>
                <a:chOff x="1170922" y="747311"/>
                <a:chExt cx="4019497" cy="2089532"/>
              </a:xfrm>
            </p:grpSpPr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1170922" y="1392282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2659601" y="87837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2266075" y="2731976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rot="300000">
                  <a:off x="1421471" y="2836843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19440000">
                  <a:off x="3593143" y="1589541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3882467" y="747311"/>
                  <a:ext cx="1371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5053259" y="850002"/>
                  <a:ext cx="1371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5051289" y="1965700"/>
                  <a:ext cx="1371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4375916" y="2738659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2060333" y="16134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Straight Arrow Connector 41"/>
              <p:cNvCxnSpPr/>
              <p:nvPr/>
            </p:nvCxnSpPr>
            <p:spPr>
              <a:xfrm>
                <a:off x="4594311" y="361434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29666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50050</TotalTime>
  <Words>151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433</cp:revision>
  <dcterms:created xsi:type="dcterms:W3CDTF">2023-02-10T19:39:05Z</dcterms:created>
  <dcterms:modified xsi:type="dcterms:W3CDTF">2023-05-10T21:24:03Z</dcterms:modified>
</cp:coreProperties>
</file>