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5"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282D5A"/>
    <a:srgbClr val="008000"/>
    <a:srgbClr val="CC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0" d="100"/>
          <a:sy n="80" d="100"/>
        </p:scale>
        <p:origin x="378" y="-3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A1826-1B3E-4E2E-8D6C-93BCEAA3D6C6}"/>
              </a:ext>
            </a:extLst>
          </p:cNvPr>
          <p:cNvSpPr>
            <a:spLocks noGrp="1"/>
          </p:cNvSpPr>
          <p:nvPr>
            <p:ph type="ctrTitle"/>
          </p:nvPr>
        </p:nvSpPr>
        <p:spPr>
          <a:xfrm>
            <a:off x="2107200" y="1096965"/>
            <a:ext cx="7977600" cy="2085696"/>
          </a:xfrm>
        </p:spPr>
        <p:txBody>
          <a:bodyPr anchor="b">
            <a:normAutofit/>
          </a:bodyPr>
          <a:lstStyle>
            <a:lvl1pPr algn="ctr">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AB5F0CE-1714-4650-9690-5676C06349A0}"/>
              </a:ext>
            </a:extLst>
          </p:cNvPr>
          <p:cNvSpPr>
            <a:spLocks noGrp="1"/>
          </p:cNvSpPr>
          <p:nvPr>
            <p:ph type="subTitle" idx="1"/>
          </p:nvPr>
        </p:nvSpPr>
        <p:spPr>
          <a:xfrm>
            <a:off x="3216000" y="3945771"/>
            <a:ext cx="5760000" cy="1832730"/>
          </a:xfrm>
        </p:spPr>
        <p:txBody>
          <a:bodyPr>
            <a:normAutofit/>
          </a:bodyPr>
          <a:lstStyle>
            <a:lvl1pPr marL="0" indent="0" algn="ctr">
              <a:lnSpc>
                <a:spcPct val="125000"/>
              </a:lnSpc>
              <a:buNone/>
              <a:defRPr sz="2400" i="0" spc="5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BFD0CA85-BF38-4762-934C-D00F2047C2D1}"/>
              </a:ext>
            </a:extLst>
          </p:cNvPr>
          <p:cNvSpPr>
            <a:spLocks noGrp="1"/>
          </p:cNvSpPr>
          <p:nvPr>
            <p:ph type="dt" sz="half" idx="10"/>
          </p:nvPr>
        </p:nvSpPr>
        <p:spPr/>
        <p:txBody>
          <a:bodyPr/>
          <a:lstStyle/>
          <a:p>
            <a:fld id="{4EC743F4-8769-40B4-85DF-6CB8DE9F66AA}" type="datetimeFigureOut">
              <a:rPr lang="en-US" smtClean="0"/>
              <a:t>4/12/2022</a:t>
            </a:fld>
            <a:endParaRPr lang="en-US"/>
          </a:p>
        </p:txBody>
      </p:sp>
      <p:sp>
        <p:nvSpPr>
          <p:cNvPr id="5" name="Footer Placeholder 4">
            <a:extLst>
              <a:ext uri="{FF2B5EF4-FFF2-40B4-BE49-F238E27FC236}">
                <a16:creationId xmlns:a16="http://schemas.microsoft.com/office/drawing/2014/main" id="{649CA3C9-6579-49D9-A5FD-20231FB4B3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9B94FE-6287-4D49-B0E5-FE9A9BA75A0C}"/>
              </a:ext>
            </a:extLst>
          </p:cNvPr>
          <p:cNvSpPr>
            <a:spLocks noGrp="1"/>
          </p:cNvSpPr>
          <p:nvPr>
            <p:ph type="sldNum" sz="quarter" idx="12"/>
          </p:nvPr>
        </p:nvSpPr>
        <p:spPr/>
        <p:txBody>
          <a:bodyPr/>
          <a:lstStyle/>
          <a:p>
            <a:fld id="{FF2BD96E-3838-45D2-9031-D3AF67C920A5}" type="slidenum">
              <a:rPr lang="en-US" smtClean="0"/>
              <a:t>‹#›</a:t>
            </a:fld>
            <a:endParaRPr lang="en-US"/>
          </a:p>
        </p:txBody>
      </p:sp>
      <p:cxnSp>
        <p:nvCxnSpPr>
          <p:cNvPr id="7" name="Straight Connector 6">
            <a:extLst>
              <a:ext uri="{FF2B5EF4-FFF2-40B4-BE49-F238E27FC236}">
                <a16:creationId xmlns:a16="http://schemas.microsoft.com/office/drawing/2014/main" id="{AE0C0B2A-3FD1-4235-A16E-0ED1E028A93E}"/>
              </a:ext>
            </a:extLst>
          </p:cNvPr>
          <p:cNvCxnSpPr>
            <a:cxnSpLocks/>
          </p:cNvCxnSpPr>
          <p:nvPr/>
        </p:nvCxnSpPr>
        <p:spPr>
          <a:xfrm>
            <a:off x="5826000" y="3525773"/>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9494E066-0146-46E9-BAF1-C33240ABA294}"/>
              </a:ext>
            </a:extLst>
          </p:cNvPr>
          <p:cNvGrpSpPr/>
          <p:nvPr/>
        </p:nvGrpSpPr>
        <p:grpSpPr>
          <a:xfrm rot="2700000">
            <a:off x="10127693" y="4178240"/>
            <a:ext cx="633413" cy="1862138"/>
            <a:chOff x="5959192" y="333389"/>
            <a:chExt cx="633413" cy="1862138"/>
          </a:xfrm>
        </p:grpSpPr>
        <p:grpSp>
          <p:nvGrpSpPr>
            <p:cNvPr id="9" name="Group 8">
              <a:extLst>
                <a:ext uri="{FF2B5EF4-FFF2-40B4-BE49-F238E27FC236}">
                  <a16:creationId xmlns:a16="http://schemas.microsoft.com/office/drawing/2014/main" id="{B02BD80B-C499-4DAC-9580-575B04F8658F}"/>
                </a:ext>
              </a:extLst>
            </p:cNvPr>
            <p:cNvGrpSpPr/>
            <p:nvPr/>
          </p:nvGrpSpPr>
          <p:grpSpPr>
            <a:xfrm>
              <a:off x="5959192" y="333389"/>
              <a:ext cx="633413" cy="1419225"/>
              <a:chOff x="5959192" y="333389"/>
              <a:chExt cx="633413" cy="1419225"/>
            </a:xfrm>
          </p:grpSpPr>
          <p:sp>
            <p:nvSpPr>
              <p:cNvPr id="11" name="Freeform 68">
                <a:extLst>
                  <a:ext uri="{FF2B5EF4-FFF2-40B4-BE49-F238E27FC236}">
                    <a16:creationId xmlns:a16="http://schemas.microsoft.com/office/drawing/2014/main" id="{CCF069F3-858C-4C67-90C2-46017C3D4CEB}"/>
                  </a:ext>
                </a:extLst>
              </p:cNvPr>
              <p:cNvSpPr>
                <a:spLocks/>
              </p:cNvSpPr>
              <p:nvPr/>
            </p:nvSpPr>
            <p:spPr bwMode="auto">
              <a:xfrm>
                <a:off x="5959192" y="333389"/>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69">
                <a:extLst>
                  <a:ext uri="{FF2B5EF4-FFF2-40B4-BE49-F238E27FC236}">
                    <a16:creationId xmlns:a16="http://schemas.microsoft.com/office/drawing/2014/main" id="{8A1FFA52-DFA8-4A81-8A85-50BE13257F51}"/>
                  </a:ext>
                </a:extLst>
              </p:cNvPr>
              <p:cNvSpPr>
                <a:spLocks/>
              </p:cNvSpPr>
              <p:nvPr/>
            </p:nvSpPr>
            <p:spPr bwMode="auto">
              <a:xfrm>
                <a:off x="6278280" y="333389"/>
                <a:ext cx="314325" cy="1419225"/>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Line 70">
              <a:extLst>
                <a:ext uri="{FF2B5EF4-FFF2-40B4-BE49-F238E27FC236}">
                  <a16:creationId xmlns:a16="http://schemas.microsoft.com/office/drawing/2014/main" id="{BAEDA471-60CB-4A0C-B9AD-B2B3C51EA2FD}"/>
                </a:ext>
              </a:extLst>
            </p:cNvPr>
            <p:cNvSpPr>
              <a:spLocks noChangeShapeType="1"/>
            </p:cNvSpPr>
            <p:nvPr/>
          </p:nvSpPr>
          <p:spPr bwMode="auto">
            <a:xfrm flipV="1">
              <a:off x="6278280" y="333389"/>
              <a:ext cx="0" cy="1862138"/>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9111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FB6D0-92CA-4910-AE77-E238F4C89D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A913172-A138-4DD4-A5B1-58BA6250782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3897B9-E4AD-469B-A60D-9A1A4BD1980A}"/>
              </a:ext>
            </a:extLst>
          </p:cNvPr>
          <p:cNvSpPr>
            <a:spLocks noGrp="1"/>
          </p:cNvSpPr>
          <p:nvPr>
            <p:ph type="dt" sz="half" idx="10"/>
          </p:nvPr>
        </p:nvSpPr>
        <p:spPr/>
        <p:txBody>
          <a:bodyPr/>
          <a:lstStyle/>
          <a:p>
            <a:fld id="{4EC743F4-8769-40B4-85DF-6CB8DE9F66AA}" type="datetimeFigureOut">
              <a:rPr lang="en-US" smtClean="0"/>
              <a:t>4/12/2022</a:t>
            </a:fld>
            <a:endParaRPr lang="en-US"/>
          </a:p>
        </p:txBody>
      </p:sp>
      <p:sp>
        <p:nvSpPr>
          <p:cNvPr id="5" name="Footer Placeholder 4">
            <a:extLst>
              <a:ext uri="{FF2B5EF4-FFF2-40B4-BE49-F238E27FC236}">
                <a16:creationId xmlns:a16="http://schemas.microsoft.com/office/drawing/2014/main" id="{31C5E1B0-48D6-4F99-9955-39958BA969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9F49DA-55D4-4E36-AEB9-A0E99E31A87E}"/>
              </a:ext>
            </a:extLst>
          </p:cNvPr>
          <p:cNvSpPr>
            <a:spLocks noGrp="1"/>
          </p:cNvSpPr>
          <p:nvPr>
            <p:ph type="sldNum" sz="quarter" idx="12"/>
          </p:nvPr>
        </p:nvSpPr>
        <p:spPr/>
        <p:txBody>
          <a:bodyPr/>
          <a:lstStyle/>
          <a:p>
            <a:fld id="{FF2BD96E-3838-45D2-9031-D3AF67C920A5}" type="slidenum">
              <a:rPr lang="en-US" smtClean="0"/>
              <a:t>‹#›</a:t>
            </a:fld>
            <a:endParaRPr lang="en-US"/>
          </a:p>
        </p:txBody>
      </p:sp>
    </p:spTree>
    <p:extLst>
      <p:ext uri="{BB962C8B-B14F-4D97-AF65-F5344CB8AC3E}">
        <p14:creationId xmlns:p14="http://schemas.microsoft.com/office/powerpoint/2010/main" val="2964436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4FEBC7C-C5C1-4A79-A195-B35701C2897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D34A74-3328-469B-ABCA-96F2FE36873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AE19AB-5637-455E-89C3-B41702C202D4}"/>
              </a:ext>
            </a:extLst>
          </p:cNvPr>
          <p:cNvSpPr>
            <a:spLocks noGrp="1"/>
          </p:cNvSpPr>
          <p:nvPr>
            <p:ph type="dt" sz="half" idx="10"/>
          </p:nvPr>
        </p:nvSpPr>
        <p:spPr/>
        <p:txBody>
          <a:bodyPr/>
          <a:lstStyle/>
          <a:p>
            <a:fld id="{4EC743F4-8769-40B4-85DF-6CB8DE9F66AA}" type="datetimeFigureOut">
              <a:rPr lang="en-US" smtClean="0"/>
              <a:t>4/12/2022</a:t>
            </a:fld>
            <a:endParaRPr lang="en-US"/>
          </a:p>
        </p:txBody>
      </p:sp>
      <p:sp>
        <p:nvSpPr>
          <p:cNvPr id="5" name="Footer Placeholder 4">
            <a:extLst>
              <a:ext uri="{FF2B5EF4-FFF2-40B4-BE49-F238E27FC236}">
                <a16:creationId xmlns:a16="http://schemas.microsoft.com/office/drawing/2014/main" id="{A364F2A3-EBEE-4F42-BAC2-A482F00E67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FE1C27-1A43-4B0B-88D0-0C5FE1DBE161}"/>
              </a:ext>
            </a:extLst>
          </p:cNvPr>
          <p:cNvSpPr>
            <a:spLocks noGrp="1"/>
          </p:cNvSpPr>
          <p:nvPr>
            <p:ph type="sldNum" sz="quarter" idx="12"/>
          </p:nvPr>
        </p:nvSpPr>
        <p:spPr/>
        <p:txBody>
          <a:bodyPr/>
          <a:lstStyle/>
          <a:p>
            <a:fld id="{FF2BD96E-3838-45D2-9031-D3AF67C920A5}" type="slidenum">
              <a:rPr lang="en-US" smtClean="0"/>
              <a:t>‹#›</a:t>
            </a:fld>
            <a:endParaRPr lang="en-US"/>
          </a:p>
        </p:txBody>
      </p:sp>
    </p:spTree>
    <p:extLst>
      <p:ext uri="{BB962C8B-B14F-4D97-AF65-F5344CB8AC3E}">
        <p14:creationId xmlns:p14="http://schemas.microsoft.com/office/powerpoint/2010/main" val="397107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32E59-6597-437B-B2F8-E2DD1F86A8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E3BC1D-912E-4012-84AC-A509C9EF4F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977110C-4AA3-4101-B3BD-140B90AF99C9}"/>
              </a:ext>
            </a:extLst>
          </p:cNvPr>
          <p:cNvSpPr>
            <a:spLocks noGrp="1"/>
          </p:cNvSpPr>
          <p:nvPr>
            <p:ph type="dt" sz="half" idx="10"/>
          </p:nvPr>
        </p:nvSpPr>
        <p:spPr/>
        <p:txBody>
          <a:bodyPr/>
          <a:lstStyle/>
          <a:p>
            <a:fld id="{4EC743F4-8769-40B4-85DF-6CB8DE9F66AA}" type="datetimeFigureOut">
              <a:rPr lang="en-US" smtClean="0"/>
              <a:t>4/12/2022</a:t>
            </a:fld>
            <a:endParaRPr lang="en-US"/>
          </a:p>
        </p:txBody>
      </p:sp>
      <p:sp>
        <p:nvSpPr>
          <p:cNvPr id="5" name="Footer Placeholder 4">
            <a:extLst>
              <a:ext uri="{FF2B5EF4-FFF2-40B4-BE49-F238E27FC236}">
                <a16:creationId xmlns:a16="http://schemas.microsoft.com/office/drawing/2014/main" id="{4C50F189-4D8E-4DE6-8295-CF92FA8BFD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5F33EC-1ACF-4D46-AEA5-A20802210B75}"/>
              </a:ext>
            </a:extLst>
          </p:cNvPr>
          <p:cNvSpPr>
            <a:spLocks noGrp="1"/>
          </p:cNvSpPr>
          <p:nvPr>
            <p:ph type="sldNum" sz="quarter" idx="12"/>
          </p:nvPr>
        </p:nvSpPr>
        <p:spPr/>
        <p:txBody>
          <a:bodyPr/>
          <a:lstStyle/>
          <a:p>
            <a:fld id="{FF2BD96E-3838-45D2-9031-D3AF67C920A5}" type="slidenum">
              <a:rPr lang="en-US" smtClean="0"/>
              <a:t>‹#›</a:t>
            </a:fld>
            <a:endParaRPr lang="en-US"/>
          </a:p>
        </p:txBody>
      </p:sp>
    </p:spTree>
    <p:extLst>
      <p:ext uri="{BB962C8B-B14F-4D97-AF65-F5344CB8AC3E}">
        <p14:creationId xmlns:p14="http://schemas.microsoft.com/office/powerpoint/2010/main" val="3943940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45267-19A7-4A3D-9658-AD3F78DD35CB}"/>
              </a:ext>
            </a:extLst>
          </p:cNvPr>
          <p:cNvSpPr>
            <a:spLocks noGrp="1"/>
          </p:cNvSpPr>
          <p:nvPr>
            <p:ph type="title"/>
          </p:nvPr>
        </p:nvSpPr>
        <p:spPr>
          <a:xfrm>
            <a:off x="990000" y="2305800"/>
            <a:ext cx="4636800" cy="2246400"/>
          </a:xfrm>
        </p:spPr>
        <p:txBody>
          <a:bodyPr anchor="ctr">
            <a:normAutofit/>
          </a:bodyPr>
          <a:lstStyle>
            <a:lvl1pPr algn="ct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5F17554-5672-499F-BEB9-AB069E6D15F2}"/>
              </a:ext>
            </a:extLst>
          </p:cNvPr>
          <p:cNvSpPr>
            <a:spLocks noGrp="1"/>
          </p:cNvSpPr>
          <p:nvPr>
            <p:ph type="body" idx="1"/>
          </p:nvPr>
        </p:nvSpPr>
        <p:spPr>
          <a:xfrm>
            <a:off x="6565250" y="2305800"/>
            <a:ext cx="4636800" cy="2246400"/>
          </a:xfrm>
        </p:spPr>
        <p:txBody>
          <a:bodyPr anchor="ctr">
            <a:normAutofit/>
          </a:bodyPr>
          <a:lstStyle>
            <a:lvl1pPr marL="0" indent="0" algn="ctr">
              <a:lnSpc>
                <a:spcPct val="125000"/>
              </a:lnSpc>
              <a:buNone/>
              <a:defRPr sz="2400" i="1">
                <a:solidFill>
                  <a:schemeClr val="tx1">
                    <a:alpha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CBA3C6-C279-46AA-B4EE-5F861D83D2AC}"/>
              </a:ext>
            </a:extLst>
          </p:cNvPr>
          <p:cNvSpPr>
            <a:spLocks noGrp="1"/>
          </p:cNvSpPr>
          <p:nvPr>
            <p:ph type="dt" sz="half" idx="10"/>
          </p:nvPr>
        </p:nvSpPr>
        <p:spPr/>
        <p:txBody>
          <a:bodyPr/>
          <a:lstStyle/>
          <a:p>
            <a:fld id="{4EC743F4-8769-40B4-85DF-6CB8DE9F66AA}" type="datetimeFigureOut">
              <a:rPr lang="en-US" smtClean="0"/>
              <a:t>4/12/2022</a:t>
            </a:fld>
            <a:endParaRPr lang="en-US" dirty="0"/>
          </a:p>
        </p:txBody>
      </p:sp>
      <p:sp>
        <p:nvSpPr>
          <p:cNvPr id="5" name="Footer Placeholder 4">
            <a:extLst>
              <a:ext uri="{FF2B5EF4-FFF2-40B4-BE49-F238E27FC236}">
                <a16:creationId xmlns:a16="http://schemas.microsoft.com/office/drawing/2014/main" id="{F04C125B-DDB9-4F4E-B9E9-A747E648FC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3D465E-E86B-42A8-B18A-9046E40D63D6}"/>
              </a:ext>
            </a:extLst>
          </p:cNvPr>
          <p:cNvSpPr>
            <a:spLocks noGrp="1"/>
          </p:cNvSpPr>
          <p:nvPr>
            <p:ph type="sldNum" sz="quarter" idx="12"/>
          </p:nvPr>
        </p:nvSpPr>
        <p:spPr/>
        <p:txBody>
          <a:bodyPr/>
          <a:lstStyle/>
          <a:p>
            <a:fld id="{FF2BD96E-3838-45D2-9031-D3AF67C920A5}" type="slidenum">
              <a:rPr lang="en-US" smtClean="0"/>
              <a:t>‹#›</a:t>
            </a:fld>
            <a:endParaRPr lang="en-US"/>
          </a:p>
        </p:txBody>
      </p:sp>
      <p:sp>
        <p:nvSpPr>
          <p:cNvPr id="7" name="Oval 6">
            <a:extLst>
              <a:ext uri="{FF2B5EF4-FFF2-40B4-BE49-F238E27FC236}">
                <a16:creationId xmlns:a16="http://schemas.microsoft.com/office/drawing/2014/main" id="{6681007E-0E57-40DB-9A98-D04E0A05937B}"/>
              </a:ext>
            </a:extLst>
          </p:cNvPr>
          <p:cNvSpPr/>
          <p:nvPr/>
        </p:nvSpPr>
        <p:spPr>
          <a:xfrm>
            <a:off x="1437136" y="649304"/>
            <a:ext cx="340415" cy="340415"/>
          </a:xfrm>
          <a:prstGeom prst="ellipse">
            <a:avLst/>
          </a:pr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pPr lvl="0"/>
            <a:endParaRPr lang="en-US">
              <a:solidFill>
                <a:schemeClr val="tx1"/>
              </a:solidFill>
            </a:endParaRPr>
          </a:p>
        </p:txBody>
      </p:sp>
      <p:grpSp>
        <p:nvGrpSpPr>
          <p:cNvPr id="8" name="Group 7">
            <a:extLst>
              <a:ext uri="{FF2B5EF4-FFF2-40B4-BE49-F238E27FC236}">
                <a16:creationId xmlns:a16="http://schemas.microsoft.com/office/drawing/2014/main" id="{4C2D7ED2-BAE3-470E-9EFF-F2A49EDD9767}"/>
              </a:ext>
            </a:extLst>
          </p:cNvPr>
          <p:cNvGrpSpPr/>
          <p:nvPr/>
        </p:nvGrpSpPr>
        <p:grpSpPr>
          <a:xfrm rot="10800000">
            <a:off x="1079500" y="952167"/>
            <a:ext cx="641184" cy="1069728"/>
            <a:chOff x="6484111" y="2967038"/>
            <a:chExt cx="641184" cy="1069728"/>
          </a:xfrm>
        </p:grpSpPr>
        <p:grpSp>
          <p:nvGrpSpPr>
            <p:cNvPr id="9" name="Group 8">
              <a:extLst>
                <a:ext uri="{FF2B5EF4-FFF2-40B4-BE49-F238E27FC236}">
                  <a16:creationId xmlns:a16="http://schemas.microsoft.com/office/drawing/2014/main" id="{15B14D1A-9E1B-41C3-96AA-A5C40C4F9B3A}"/>
                </a:ext>
              </a:extLst>
            </p:cNvPr>
            <p:cNvGrpSpPr/>
            <p:nvPr/>
          </p:nvGrpSpPr>
          <p:grpSpPr>
            <a:xfrm>
              <a:off x="6808136" y="2967038"/>
              <a:ext cx="317159" cy="932400"/>
              <a:chOff x="6808136" y="2967038"/>
              <a:chExt cx="317159" cy="932400"/>
            </a:xfrm>
          </p:grpSpPr>
          <p:sp>
            <p:nvSpPr>
              <p:cNvPr id="14" name="Freeform 68">
                <a:extLst>
                  <a:ext uri="{FF2B5EF4-FFF2-40B4-BE49-F238E27FC236}">
                    <a16:creationId xmlns:a16="http://schemas.microsoft.com/office/drawing/2014/main" id="{00EC83EC-04A6-4533-80A5-B1817F1FB35E}"/>
                  </a:ext>
                </a:extLst>
              </p:cNvPr>
              <p:cNvSpPr>
                <a:spLocks/>
              </p:cNvSpPr>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69">
                <a:extLst>
                  <a:ext uri="{FF2B5EF4-FFF2-40B4-BE49-F238E27FC236}">
                    <a16:creationId xmlns:a16="http://schemas.microsoft.com/office/drawing/2014/main" id="{BF61FF24-9074-4265-ACF4-1AEC3621B766}"/>
                  </a:ext>
                </a:extLst>
              </p:cNvPr>
              <p:cNvSpPr>
                <a:spLocks/>
              </p:cNvSpPr>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6" name="Line 70">
                <a:extLst>
                  <a:ext uri="{FF2B5EF4-FFF2-40B4-BE49-F238E27FC236}">
                    <a16:creationId xmlns:a16="http://schemas.microsoft.com/office/drawing/2014/main" id="{8D31D9FF-672B-4C5E-B4B2-DD86A124413F}"/>
                  </a:ext>
                </a:extLst>
              </p:cNvPr>
              <p:cNvSpPr>
                <a:spLocks noChangeShapeType="1"/>
              </p:cNvSpPr>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8991EBFD-EBD5-48CE-9178-AF5B6F50D416}"/>
                </a:ext>
              </a:extLst>
            </p:cNvPr>
            <p:cNvGrpSpPr/>
            <p:nvPr/>
          </p:nvGrpSpPr>
          <p:grpSpPr>
            <a:xfrm rot="18900000" flipH="1">
              <a:off x="6484111" y="3104366"/>
              <a:ext cx="317159" cy="932400"/>
              <a:chOff x="6808136" y="2967038"/>
              <a:chExt cx="317159" cy="932400"/>
            </a:xfrm>
          </p:grpSpPr>
          <p:sp>
            <p:nvSpPr>
              <p:cNvPr id="11" name="Freeform 68">
                <a:extLst>
                  <a:ext uri="{FF2B5EF4-FFF2-40B4-BE49-F238E27FC236}">
                    <a16:creationId xmlns:a16="http://schemas.microsoft.com/office/drawing/2014/main" id="{1B45F046-3129-4A30-9402-44BA590CD1B6}"/>
                  </a:ext>
                </a:extLst>
              </p:cNvPr>
              <p:cNvSpPr>
                <a:spLocks/>
              </p:cNvSpPr>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69">
                <a:extLst>
                  <a:ext uri="{FF2B5EF4-FFF2-40B4-BE49-F238E27FC236}">
                    <a16:creationId xmlns:a16="http://schemas.microsoft.com/office/drawing/2014/main" id="{24589F32-BB2E-46B1-BAB5-75EA779C7A25}"/>
                  </a:ext>
                </a:extLst>
              </p:cNvPr>
              <p:cNvSpPr>
                <a:spLocks/>
              </p:cNvSpPr>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3" name="Line 70">
                <a:extLst>
                  <a:ext uri="{FF2B5EF4-FFF2-40B4-BE49-F238E27FC236}">
                    <a16:creationId xmlns:a16="http://schemas.microsoft.com/office/drawing/2014/main" id="{0BD46CA5-AE89-4413-AB8D-347179D88133}"/>
                  </a:ext>
                </a:extLst>
              </p:cNvPr>
              <p:cNvSpPr>
                <a:spLocks noChangeShapeType="1"/>
              </p:cNvSpPr>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cxnSp>
        <p:nvCxnSpPr>
          <p:cNvPr id="17" name="Straight Connector 16">
            <a:extLst>
              <a:ext uri="{FF2B5EF4-FFF2-40B4-BE49-F238E27FC236}">
                <a16:creationId xmlns:a16="http://schemas.microsoft.com/office/drawing/2014/main" id="{4043A360-3214-4DB8-BD85-C6AE48D02D3A}"/>
              </a:ext>
            </a:extLst>
          </p:cNvPr>
          <p:cNvCxnSpPr>
            <a:cxnSpLocks/>
          </p:cNvCxnSpPr>
          <p:nvPr/>
        </p:nvCxnSpPr>
        <p:spPr>
          <a:xfrm rot="16200000" flipH="1">
            <a:off x="5826000" y="3429001"/>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7942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4AEE3-6C7B-402E-B26D-1D079D78D30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1101641-6BDA-433D-9393-1DDACE06701C}"/>
              </a:ext>
            </a:extLst>
          </p:cNvPr>
          <p:cNvSpPr>
            <a:spLocks noGrp="1"/>
          </p:cNvSpPr>
          <p:nvPr>
            <p:ph sz="half" idx="1"/>
          </p:nvPr>
        </p:nvSpPr>
        <p:spPr>
          <a:xfrm>
            <a:off x="989400" y="1685925"/>
            <a:ext cx="4928400" cy="4092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DB8F8D2A-A489-488D-B1E1-23F36D3E95C7}"/>
              </a:ext>
            </a:extLst>
          </p:cNvPr>
          <p:cNvSpPr>
            <a:spLocks noGrp="1"/>
          </p:cNvSpPr>
          <p:nvPr>
            <p:ph sz="half" idx="2"/>
          </p:nvPr>
        </p:nvSpPr>
        <p:spPr>
          <a:xfrm>
            <a:off x="6274202" y="1685925"/>
            <a:ext cx="4928400" cy="4092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1CA242E8-AEEF-4BBD-94E9-86F89D69522C}"/>
              </a:ext>
            </a:extLst>
          </p:cNvPr>
          <p:cNvSpPr>
            <a:spLocks noGrp="1"/>
          </p:cNvSpPr>
          <p:nvPr>
            <p:ph type="dt" sz="half" idx="10"/>
          </p:nvPr>
        </p:nvSpPr>
        <p:spPr/>
        <p:txBody>
          <a:bodyPr/>
          <a:lstStyle/>
          <a:p>
            <a:fld id="{4EC743F4-8769-40B4-85DF-6CB8DE9F66AA}" type="datetimeFigureOut">
              <a:rPr lang="en-US" smtClean="0"/>
              <a:t>4/12/2022</a:t>
            </a:fld>
            <a:endParaRPr lang="en-US"/>
          </a:p>
        </p:txBody>
      </p:sp>
      <p:sp>
        <p:nvSpPr>
          <p:cNvPr id="6" name="Footer Placeholder 5">
            <a:extLst>
              <a:ext uri="{FF2B5EF4-FFF2-40B4-BE49-F238E27FC236}">
                <a16:creationId xmlns:a16="http://schemas.microsoft.com/office/drawing/2014/main" id="{BD58D2CA-06C9-412D-A5D6-F97DDBBB03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1A80D9-E04B-47BF-80DA-01E68346A51C}"/>
              </a:ext>
            </a:extLst>
          </p:cNvPr>
          <p:cNvSpPr>
            <a:spLocks noGrp="1"/>
          </p:cNvSpPr>
          <p:nvPr>
            <p:ph type="sldNum" sz="quarter" idx="12"/>
          </p:nvPr>
        </p:nvSpPr>
        <p:spPr/>
        <p:txBody>
          <a:bodyPr/>
          <a:lstStyle/>
          <a:p>
            <a:fld id="{FF2BD96E-3838-45D2-9031-D3AF67C920A5}" type="slidenum">
              <a:rPr lang="en-US" smtClean="0"/>
              <a:t>‹#›</a:t>
            </a:fld>
            <a:endParaRPr lang="en-US"/>
          </a:p>
        </p:txBody>
      </p:sp>
    </p:spTree>
    <p:extLst>
      <p:ext uri="{BB962C8B-B14F-4D97-AF65-F5344CB8AC3E}">
        <p14:creationId xmlns:p14="http://schemas.microsoft.com/office/powerpoint/2010/main" val="3324388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42251-8A4B-463E-982B-C657C3810F36}"/>
              </a:ext>
            </a:extLst>
          </p:cNvPr>
          <p:cNvSpPr>
            <a:spLocks noGrp="1"/>
          </p:cNvSpPr>
          <p:nvPr>
            <p:ph type="title"/>
          </p:nvPr>
        </p:nvSpPr>
        <p:spPr>
          <a:xfrm>
            <a:off x="989400" y="395289"/>
            <a:ext cx="10213200" cy="1112836"/>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1C74D5E-AC0B-46BF-8840-61CC89C3B6BE}"/>
              </a:ext>
            </a:extLst>
          </p:cNvPr>
          <p:cNvSpPr>
            <a:spLocks noGrp="1"/>
          </p:cNvSpPr>
          <p:nvPr>
            <p:ph type="body" idx="1"/>
          </p:nvPr>
        </p:nvSpPr>
        <p:spPr>
          <a:xfrm>
            <a:off x="989399" y="1736732"/>
            <a:ext cx="4928400" cy="661912"/>
          </a:xfrm>
        </p:spPr>
        <p:txBody>
          <a:bodyPr anchor="b">
            <a:normAutofit/>
          </a:bodyPr>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01A0738-7A90-4A35-AB98-9656D6187286}"/>
              </a:ext>
            </a:extLst>
          </p:cNvPr>
          <p:cNvSpPr>
            <a:spLocks noGrp="1"/>
          </p:cNvSpPr>
          <p:nvPr>
            <p:ph sz="half" idx="2"/>
          </p:nvPr>
        </p:nvSpPr>
        <p:spPr>
          <a:xfrm>
            <a:off x="989400" y="2431256"/>
            <a:ext cx="4928400" cy="33472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DADFE01-1BA7-4288-9355-8B2B508BE582}"/>
              </a:ext>
            </a:extLst>
          </p:cNvPr>
          <p:cNvSpPr>
            <a:spLocks noGrp="1"/>
          </p:cNvSpPr>
          <p:nvPr>
            <p:ph type="body" sz="quarter" idx="3"/>
          </p:nvPr>
        </p:nvSpPr>
        <p:spPr>
          <a:xfrm>
            <a:off x="6274200" y="1736732"/>
            <a:ext cx="4928400" cy="662400"/>
          </a:xfrm>
        </p:spPr>
        <p:txBody>
          <a:bodyPr anchor="b">
            <a:normAutofit/>
          </a:bodyPr>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D49F77-6C55-47AC-B1AE-5D9906DBD7F6}"/>
              </a:ext>
            </a:extLst>
          </p:cNvPr>
          <p:cNvSpPr>
            <a:spLocks noGrp="1"/>
          </p:cNvSpPr>
          <p:nvPr>
            <p:ph sz="quarter" idx="4"/>
          </p:nvPr>
        </p:nvSpPr>
        <p:spPr>
          <a:xfrm>
            <a:off x="6274200" y="2431257"/>
            <a:ext cx="4928400" cy="33472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1D8EF53-AF86-47E8-83DC-8C419847A639}"/>
              </a:ext>
            </a:extLst>
          </p:cNvPr>
          <p:cNvSpPr>
            <a:spLocks noGrp="1"/>
          </p:cNvSpPr>
          <p:nvPr>
            <p:ph type="dt" sz="half" idx="10"/>
          </p:nvPr>
        </p:nvSpPr>
        <p:spPr/>
        <p:txBody>
          <a:bodyPr/>
          <a:lstStyle/>
          <a:p>
            <a:fld id="{4EC743F4-8769-40B4-85DF-6CB8DE9F66AA}" type="datetimeFigureOut">
              <a:rPr lang="en-US" smtClean="0"/>
              <a:t>4/12/2022</a:t>
            </a:fld>
            <a:endParaRPr lang="en-US"/>
          </a:p>
        </p:txBody>
      </p:sp>
      <p:sp>
        <p:nvSpPr>
          <p:cNvPr id="8" name="Footer Placeholder 7">
            <a:extLst>
              <a:ext uri="{FF2B5EF4-FFF2-40B4-BE49-F238E27FC236}">
                <a16:creationId xmlns:a16="http://schemas.microsoft.com/office/drawing/2014/main" id="{5C01D653-ED9A-46D3-A97F-B5FA1DAE6CA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C5B9B66-64EA-4022-BD96-ECF2A80CE2F0}"/>
              </a:ext>
            </a:extLst>
          </p:cNvPr>
          <p:cNvSpPr>
            <a:spLocks noGrp="1"/>
          </p:cNvSpPr>
          <p:nvPr>
            <p:ph type="sldNum" sz="quarter" idx="12"/>
          </p:nvPr>
        </p:nvSpPr>
        <p:spPr/>
        <p:txBody>
          <a:bodyPr/>
          <a:lstStyle/>
          <a:p>
            <a:fld id="{FF2BD96E-3838-45D2-9031-D3AF67C920A5}" type="slidenum">
              <a:rPr lang="en-US" smtClean="0"/>
              <a:t>‹#›</a:t>
            </a:fld>
            <a:endParaRPr lang="en-US"/>
          </a:p>
        </p:txBody>
      </p:sp>
    </p:spTree>
    <p:extLst>
      <p:ext uri="{BB962C8B-B14F-4D97-AF65-F5344CB8AC3E}">
        <p14:creationId xmlns:p14="http://schemas.microsoft.com/office/powerpoint/2010/main" val="4014976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3B6B0-54DE-4F2D-84DD-D06CD3B117B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EFFE053-BB16-4940-B248-2D496BB29975}"/>
              </a:ext>
            </a:extLst>
          </p:cNvPr>
          <p:cNvSpPr>
            <a:spLocks noGrp="1"/>
          </p:cNvSpPr>
          <p:nvPr>
            <p:ph type="dt" sz="half" idx="10"/>
          </p:nvPr>
        </p:nvSpPr>
        <p:spPr/>
        <p:txBody>
          <a:bodyPr/>
          <a:lstStyle/>
          <a:p>
            <a:fld id="{4EC743F4-8769-40B4-85DF-6CB8DE9F66AA}" type="datetimeFigureOut">
              <a:rPr lang="en-US" smtClean="0"/>
              <a:t>4/12/2022</a:t>
            </a:fld>
            <a:endParaRPr lang="en-US"/>
          </a:p>
        </p:txBody>
      </p:sp>
      <p:sp>
        <p:nvSpPr>
          <p:cNvPr id="4" name="Footer Placeholder 3">
            <a:extLst>
              <a:ext uri="{FF2B5EF4-FFF2-40B4-BE49-F238E27FC236}">
                <a16:creationId xmlns:a16="http://schemas.microsoft.com/office/drawing/2014/main" id="{31FBD80C-6CA1-42DB-B732-4807A27DA8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7A9DA86-C177-42C6-90F8-37C6844A2AA8}"/>
              </a:ext>
            </a:extLst>
          </p:cNvPr>
          <p:cNvSpPr>
            <a:spLocks noGrp="1"/>
          </p:cNvSpPr>
          <p:nvPr>
            <p:ph type="sldNum" sz="quarter" idx="12"/>
          </p:nvPr>
        </p:nvSpPr>
        <p:spPr/>
        <p:txBody>
          <a:bodyPr/>
          <a:lstStyle/>
          <a:p>
            <a:fld id="{FF2BD96E-3838-45D2-9031-D3AF67C920A5}" type="slidenum">
              <a:rPr lang="en-US" smtClean="0"/>
              <a:t>‹#›</a:t>
            </a:fld>
            <a:endParaRPr lang="en-US"/>
          </a:p>
        </p:txBody>
      </p:sp>
    </p:spTree>
    <p:extLst>
      <p:ext uri="{BB962C8B-B14F-4D97-AF65-F5344CB8AC3E}">
        <p14:creationId xmlns:p14="http://schemas.microsoft.com/office/powerpoint/2010/main" val="161734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46A27C-9BDA-43B3-96EA-C145EA7F04DE}"/>
              </a:ext>
            </a:extLst>
          </p:cNvPr>
          <p:cNvSpPr>
            <a:spLocks noGrp="1"/>
          </p:cNvSpPr>
          <p:nvPr>
            <p:ph type="dt" sz="half" idx="10"/>
          </p:nvPr>
        </p:nvSpPr>
        <p:spPr/>
        <p:txBody>
          <a:bodyPr/>
          <a:lstStyle/>
          <a:p>
            <a:fld id="{4EC743F4-8769-40B4-85DF-6CB8DE9F66AA}" type="datetimeFigureOut">
              <a:rPr lang="en-US" smtClean="0"/>
              <a:t>4/12/2022</a:t>
            </a:fld>
            <a:endParaRPr lang="en-US"/>
          </a:p>
        </p:txBody>
      </p:sp>
      <p:sp>
        <p:nvSpPr>
          <p:cNvPr id="3" name="Footer Placeholder 2">
            <a:extLst>
              <a:ext uri="{FF2B5EF4-FFF2-40B4-BE49-F238E27FC236}">
                <a16:creationId xmlns:a16="http://schemas.microsoft.com/office/drawing/2014/main" id="{791FBD5E-AA17-42F1-8615-49F2664DD46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57A2D5-EBE5-43DD-8CF2-8B90801A0DF5}"/>
              </a:ext>
            </a:extLst>
          </p:cNvPr>
          <p:cNvSpPr>
            <a:spLocks noGrp="1"/>
          </p:cNvSpPr>
          <p:nvPr>
            <p:ph type="sldNum" sz="quarter" idx="12"/>
          </p:nvPr>
        </p:nvSpPr>
        <p:spPr/>
        <p:txBody>
          <a:bodyPr/>
          <a:lstStyle/>
          <a:p>
            <a:fld id="{FF2BD96E-3838-45D2-9031-D3AF67C920A5}" type="slidenum">
              <a:rPr lang="en-US" smtClean="0"/>
              <a:t>‹#›</a:t>
            </a:fld>
            <a:endParaRPr lang="en-US"/>
          </a:p>
        </p:txBody>
      </p:sp>
    </p:spTree>
    <p:extLst>
      <p:ext uri="{BB962C8B-B14F-4D97-AF65-F5344CB8AC3E}">
        <p14:creationId xmlns:p14="http://schemas.microsoft.com/office/powerpoint/2010/main" val="1565207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451E1-40E1-4ED2-A9E3-6376E774AD27}"/>
              </a:ext>
            </a:extLst>
          </p:cNvPr>
          <p:cNvSpPr>
            <a:spLocks noGrp="1"/>
          </p:cNvSpPr>
          <p:nvPr>
            <p:ph type="title"/>
          </p:nvPr>
        </p:nvSpPr>
        <p:spPr>
          <a:xfrm>
            <a:off x="990001" y="955674"/>
            <a:ext cx="3531600" cy="1384995"/>
          </a:xfrm>
        </p:spPr>
        <p:txBody>
          <a:bodyPr anchor="b">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9BAAE5E-AD83-40D4-8BDB-6B25250247AA}"/>
              </a:ext>
            </a:extLst>
          </p:cNvPr>
          <p:cNvSpPr>
            <a:spLocks noGrp="1"/>
          </p:cNvSpPr>
          <p:nvPr>
            <p:ph idx="1"/>
          </p:nvPr>
        </p:nvSpPr>
        <p:spPr>
          <a:xfrm>
            <a:off x="5444850" y="882651"/>
            <a:ext cx="5760000" cy="489584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4D4DF8E2-A28B-4889-AD9E-1D733FEA2E0C}"/>
              </a:ext>
            </a:extLst>
          </p:cNvPr>
          <p:cNvSpPr>
            <a:spLocks noGrp="1"/>
          </p:cNvSpPr>
          <p:nvPr>
            <p:ph type="body" sz="half" idx="2"/>
          </p:nvPr>
        </p:nvSpPr>
        <p:spPr>
          <a:xfrm>
            <a:off x="989401" y="2584759"/>
            <a:ext cx="3531600" cy="3193741"/>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2EF812-B775-468C-84D9-4394CC19F298}"/>
              </a:ext>
            </a:extLst>
          </p:cNvPr>
          <p:cNvSpPr>
            <a:spLocks noGrp="1"/>
          </p:cNvSpPr>
          <p:nvPr>
            <p:ph type="dt" sz="half" idx="10"/>
          </p:nvPr>
        </p:nvSpPr>
        <p:spPr/>
        <p:txBody>
          <a:bodyPr/>
          <a:lstStyle/>
          <a:p>
            <a:fld id="{4EC743F4-8769-40B4-85DF-6CB8DE9F66AA}" type="datetimeFigureOut">
              <a:rPr lang="en-US" smtClean="0"/>
              <a:t>4/12/2022</a:t>
            </a:fld>
            <a:endParaRPr lang="en-US"/>
          </a:p>
        </p:txBody>
      </p:sp>
      <p:sp>
        <p:nvSpPr>
          <p:cNvPr id="6" name="Footer Placeholder 5">
            <a:extLst>
              <a:ext uri="{FF2B5EF4-FFF2-40B4-BE49-F238E27FC236}">
                <a16:creationId xmlns:a16="http://schemas.microsoft.com/office/drawing/2014/main" id="{9DE1DEB3-5237-467C-A5B6-EDA7F366EB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877A6B-440F-4D7B-92DA-1B964D029F12}"/>
              </a:ext>
            </a:extLst>
          </p:cNvPr>
          <p:cNvSpPr>
            <a:spLocks noGrp="1"/>
          </p:cNvSpPr>
          <p:nvPr>
            <p:ph type="sldNum" sz="quarter" idx="12"/>
          </p:nvPr>
        </p:nvSpPr>
        <p:spPr/>
        <p:txBody>
          <a:bodyPr/>
          <a:lstStyle/>
          <a:p>
            <a:fld id="{FF2BD96E-3838-45D2-9031-D3AF67C920A5}" type="slidenum">
              <a:rPr lang="en-US" smtClean="0"/>
              <a:t>‹#›</a:t>
            </a:fld>
            <a:endParaRPr lang="en-US"/>
          </a:p>
        </p:txBody>
      </p:sp>
      <p:cxnSp>
        <p:nvCxnSpPr>
          <p:cNvPr id="10" name="Straight Connector 9">
            <a:extLst>
              <a:ext uri="{FF2B5EF4-FFF2-40B4-BE49-F238E27FC236}">
                <a16:creationId xmlns:a16="http://schemas.microsoft.com/office/drawing/2014/main" id="{DC89B2F1-1E32-44DB-B50E-BEA1896CAD81}"/>
              </a:ext>
              <a:ext uri="{C183D7F6-B498-43B3-948B-1728B52AA6E4}">
                <adec:decorative xmlns:adec="http://schemas.microsoft.com/office/drawing/2017/decorative" val="0"/>
              </a:ext>
            </a:extLst>
          </p:cNvPr>
          <p:cNvCxnSpPr>
            <a:cxnSpLocks/>
          </p:cNvCxnSpPr>
          <p:nvPr/>
        </p:nvCxnSpPr>
        <p:spPr>
          <a:xfrm>
            <a:off x="4979988" y="540000"/>
            <a:ext cx="0" cy="5778000"/>
          </a:xfrm>
          <a:prstGeom prst="line">
            <a:avLst/>
          </a:prstGeom>
          <a:ln w="12700">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430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6B204-119E-45DB-A177-995FF5D9B4E5}"/>
              </a:ext>
            </a:extLst>
          </p:cNvPr>
          <p:cNvSpPr>
            <a:spLocks noGrp="1"/>
          </p:cNvSpPr>
          <p:nvPr>
            <p:ph type="title"/>
          </p:nvPr>
        </p:nvSpPr>
        <p:spPr>
          <a:xfrm>
            <a:off x="990000" y="955456"/>
            <a:ext cx="3531600" cy="1384995"/>
          </a:xfrm>
        </p:spPr>
        <p:txBody>
          <a:bodyPr anchor="b" anchorCtr="0">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CD3036-53A8-4361-AAAC-D8072EB470FE}"/>
              </a:ext>
            </a:extLst>
          </p:cNvPr>
          <p:cNvSpPr>
            <a:spLocks noGrp="1"/>
          </p:cNvSpPr>
          <p:nvPr>
            <p:ph type="pic" idx="1"/>
          </p:nvPr>
        </p:nvSpPr>
        <p:spPr>
          <a:xfrm>
            <a:off x="5537200" y="540001"/>
            <a:ext cx="6115050" cy="52385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D0FCFCD5-820E-47D9-9A60-57680C4C9405}"/>
              </a:ext>
            </a:extLst>
          </p:cNvPr>
          <p:cNvSpPr>
            <a:spLocks noGrp="1"/>
          </p:cNvSpPr>
          <p:nvPr>
            <p:ph type="body" sz="half" idx="2"/>
          </p:nvPr>
        </p:nvSpPr>
        <p:spPr>
          <a:xfrm>
            <a:off x="990000" y="2584758"/>
            <a:ext cx="3531600" cy="3284229"/>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2446C3-A62E-4690-9098-53D59C4C33E0}"/>
              </a:ext>
            </a:extLst>
          </p:cNvPr>
          <p:cNvSpPr>
            <a:spLocks noGrp="1"/>
          </p:cNvSpPr>
          <p:nvPr>
            <p:ph type="dt" sz="half" idx="10"/>
          </p:nvPr>
        </p:nvSpPr>
        <p:spPr/>
        <p:txBody>
          <a:bodyPr/>
          <a:lstStyle/>
          <a:p>
            <a:fld id="{4EC743F4-8769-40B4-85DF-6CB8DE9F66AA}" type="datetimeFigureOut">
              <a:rPr lang="en-US" smtClean="0"/>
              <a:t>4/12/2022</a:t>
            </a:fld>
            <a:endParaRPr lang="en-US"/>
          </a:p>
        </p:txBody>
      </p:sp>
      <p:sp>
        <p:nvSpPr>
          <p:cNvPr id="6" name="Footer Placeholder 5">
            <a:extLst>
              <a:ext uri="{FF2B5EF4-FFF2-40B4-BE49-F238E27FC236}">
                <a16:creationId xmlns:a16="http://schemas.microsoft.com/office/drawing/2014/main" id="{40A6C8B8-EA3D-45E5-950A-B6F1EA0B47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2ACAB7-ADBF-42E5-A214-232BA9EFB3B6}"/>
              </a:ext>
            </a:extLst>
          </p:cNvPr>
          <p:cNvSpPr>
            <a:spLocks noGrp="1"/>
          </p:cNvSpPr>
          <p:nvPr>
            <p:ph type="sldNum" sz="quarter" idx="12"/>
          </p:nvPr>
        </p:nvSpPr>
        <p:spPr/>
        <p:txBody>
          <a:bodyPr/>
          <a:lstStyle/>
          <a:p>
            <a:fld id="{FF2BD96E-3838-45D2-9031-D3AF67C920A5}" type="slidenum">
              <a:rPr lang="en-US" smtClean="0"/>
              <a:t>‹#›</a:t>
            </a:fld>
            <a:endParaRPr lang="en-US"/>
          </a:p>
        </p:txBody>
      </p:sp>
      <p:cxnSp>
        <p:nvCxnSpPr>
          <p:cNvPr id="9" name="Straight Connector 8">
            <a:extLst>
              <a:ext uri="{FF2B5EF4-FFF2-40B4-BE49-F238E27FC236}">
                <a16:creationId xmlns:a16="http://schemas.microsoft.com/office/drawing/2014/main" id="{D0E80DA6-B971-46B7-B0D3-8581AE0B6ACB}"/>
              </a:ext>
              <a:ext uri="{C183D7F6-B498-43B3-948B-1728B52AA6E4}">
                <adec:decorative xmlns:adec="http://schemas.microsoft.com/office/drawing/2017/decorative" val="0"/>
              </a:ext>
            </a:extLst>
          </p:cNvPr>
          <p:cNvCxnSpPr>
            <a:cxnSpLocks/>
          </p:cNvCxnSpPr>
          <p:nvPr/>
        </p:nvCxnSpPr>
        <p:spPr>
          <a:xfrm>
            <a:off x="4979988" y="540000"/>
            <a:ext cx="0" cy="5778000"/>
          </a:xfrm>
          <a:prstGeom prst="line">
            <a:avLst/>
          </a:prstGeom>
          <a:ln w="12700">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9926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2DDA7E-8449-42D1-93BD-4E96C1BFC18D}"/>
              </a:ext>
            </a:extLst>
          </p:cNvPr>
          <p:cNvSpPr>
            <a:spLocks noGrp="1"/>
          </p:cNvSpPr>
          <p:nvPr>
            <p:ph type="title"/>
          </p:nvPr>
        </p:nvSpPr>
        <p:spPr>
          <a:xfrm>
            <a:off x="989400" y="395289"/>
            <a:ext cx="10213200" cy="1112836"/>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172EB64-DBC0-4012-830E-9166670D17C5}"/>
              </a:ext>
            </a:extLst>
          </p:cNvPr>
          <p:cNvSpPr>
            <a:spLocks noGrp="1"/>
          </p:cNvSpPr>
          <p:nvPr>
            <p:ph type="body" idx="1"/>
          </p:nvPr>
        </p:nvSpPr>
        <p:spPr>
          <a:xfrm>
            <a:off x="989400" y="1685925"/>
            <a:ext cx="10213200" cy="40401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749A3E9-8704-4E26-A519-8215B3E943F5}"/>
              </a:ext>
            </a:extLst>
          </p:cNvPr>
          <p:cNvSpPr>
            <a:spLocks noGrp="1"/>
          </p:cNvSpPr>
          <p:nvPr>
            <p:ph type="dt" sz="half" idx="2"/>
          </p:nvPr>
        </p:nvSpPr>
        <p:spPr>
          <a:xfrm>
            <a:off x="450000" y="6357168"/>
            <a:ext cx="1760150" cy="461665"/>
          </a:xfrm>
          <a:prstGeom prst="rect">
            <a:avLst/>
          </a:prstGeom>
        </p:spPr>
        <p:txBody>
          <a:bodyPr vert="horz" lIns="91440" tIns="45720" rIns="91440" bIns="45720" rtlCol="0" anchor="ctr">
            <a:normAutofit/>
          </a:bodyPr>
          <a:lstStyle>
            <a:lvl1pPr algn="l">
              <a:defRPr sz="1000" cap="all" spc="200" baseline="0">
                <a:solidFill>
                  <a:schemeClr val="tx1">
                    <a:alpha val="60000"/>
                  </a:schemeClr>
                </a:solidFill>
                <a:latin typeface="+mj-lt"/>
              </a:defRPr>
            </a:lvl1pPr>
          </a:lstStyle>
          <a:p>
            <a:fld id="{4EC743F4-8769-40B4-85DF-6CB8DE9F66AA}" type="datetimeFigureOut">
              <a:rPr lang="en-US" smtClean="0"/>
              <a:pPr/>
              <a:t>4/12/2022</a:t>
            </a:fld>
            <a:endParaRPr lang="en-US" dirty="0"/>
          </a:p>
        </p:txBody>
      </p:sp>
      <p:sp>
        <p:nvSpPr>
          <p:cNvPr id="5" name="Footer Placeholder 4">
            <a:extLst>
              <a:ext uri="{FF2B5EF4-FFF2-40B4-BE49-F238E27FC236}">
                <a16:creationId xmlns:a16="http://schemas.microsoft.com/office/drawing/2014/main" id="{C8590E32-87A0-44C2-A299-D45FAB146E08}"/>
              </a:ext>
            </a:extLst>
          </p:cNvPr>
          <p:cNvSpPr>
            <a:spLocks noGrp="1"/>
          </p:cNvSpPr>
          <p:nvPr>
            <p:ph type="ftr" sz="quarter" idx="3"/>
          </p:nvPr>
        </p:nvSpPr>
        <p:spPr>
          <a:xfrm>
            <a:off x="2754312" y="6357600"/>
            <a:ext cx="6683376" cy="460800"/>
          </a:xfrm>
          <a:prstGeom prst="rect">
            <a:avLst/>
          </a:prstGeom>
        </p:spPr>
        <p:txBody>
          <a:bodyPr vert="horz" lIns="91440" tIns="45720" rIns="91440" bIns="45720" rtlCol="0" anchor="ctr"/>
          <a:lstStyle>
            <a:lvl1pPr algn="ctr">
              <a:defRPr sz="1000" cap="all" spc="300" baseline="0">
                <a:solidFill>
                  <a:schemeClr val="tx1">
                    <a:alpha val="60000"/>
                  </a:schemeClr>
                </a:solidFill>
                <a:latin typeface="+mj-lt"/>
              </a:defRPr>
            </a:lvl1pPr>
          </a:lstStyle>
          <a:p>
            <a:endParaRPr lang="en-US" dirty="0"/>
          </a:p>
        </p:txBody>
      </p:sp>
      <p:sp>
        <p:nvSpPr>
          <p:cNvPr id="6" name="Slide Number Placeholder 5">
            <a:extLst>
              <a:ext uri="{FF2B5EF4-FFF2-40B4-BE49-F238E27FC236}">
                <a16:creationId xmlns:a16="http://schemas.microsoft.com/office/drawing/2014/main" id="{BE1C1A41-01A7-44E2-965B-ACFD4F2806FC}"/>
              </a:ext>
            </a:extLst>
          </p:cNvPr>
          <p:cNvSpPr>
            <a:spLocks noGrp="1"/>
          </p:cNvSpPr>
          <p:nvPr>
            <p:ph type="sldNum" sz="quarter" idx="4"/>
          </p:nvPr>
        </p:nvSpPr>
        <p:spPr>
          <a:xfrm>
            <a:off x="9982800" y="6357600"/>
            <a:ext cx="1760150" cy="460800"/>
          </a:xfrm>
          <a:prstGeom prst="rect">
            <a:avLst/>
          </a:prstGeom>
        </p:spPr>
        <p:txBody>
          <a:bodyPr vert="horz" lIns="91440" tIns="45720" rIns="91440" bIns="45720" rtlCol="0" anchor="ctr"/>
          <a:lstStyle>
            <a:lvl1pPr algn="r">
              <a:defRPr sz="1000" cap="all" spc="200" baseline="0">
                <a:solidFill>
                  <a:schemeClr val="tx1">
                    <a:alpha val="60000"/>
                  </a:schemeClr>
                </a:solidFill>
                <a:latin typeface="+mj-lt"/>
              </a:defRPr>
            </a:lvl1pPr>
          </a:lstStyle>
          <a:p>
            <a:fld id="{FF2BD96E-3838-45D2-9031-D3AF67C920A5}" type="slidenum">
              <a:rPr lang="en-US" smtClean="0"/>
              <a:pPr/>
              <a:t>‹#›</a:t>
            </a:fld>
            <a:endParaRPr lang="en-US" dirty="0"/>
          </a:p>
        </p:txBody>
      </p:sp>
    </p:spTree>
    <p:extLst>
      <p:ext uri="{BB962C8B-B14F-4D97-AF65-F5344CB8AC3E}">
        <p14:creationId xmlns:p14="http://schemas.microsoft.com/office/powerpoint/2010/main" val="2494037458"/>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68" r:id="rId6"/>
    <p:sldLayoutId id="2147483764" r:id="rId7"/>
    <p:sldLayoutId id="2147483765" r:id="rId8"/>
    <p:sldLayoutId id="2147483766" r:id="rId9"/>
    <p:sldLayoutId id="2147483767" r:id="rId10"/>
    <p:sldLayoutId id="2147483769" r:id="rId11"/>
  </p:sldLayoutIdLst>
  <p:txStyles>
    <p:titleStyle>
      <a:lvl1pPr algn="l" defTabSz="914400" rtl="0" eaLnBrk="1" latinLnBrk="0" hangingPunct="1">
        <a:lnSpc>
          <a:spcPct val="100000"/>
        </a:lnSpc>
        <a:spcBef>
          <a:spcPct val="0"/>
        </a:spcBef>
        <a:buNone/>
        <a:defRPr sz="3200" kern="1200" cap="none" spc="0" baseline="0">
          <a:solidFill>
            <a:schemeClr val="tx1"/>
          </a:solidFill>
          <a:latin typeface="+mj-lt"/>
          <a:ea typeface="+mj-ea"/>
          <a:cs typeface="+mj-cs"/>
        </a:defRPr>
      </a:lvl1pPr>
    </p:titleStyle>
    <p:bodyStyle>
      <a:lvl1pPr marL="360000" indent="-360000" algn="l" defTabSz="914400" rtl="0" eaLnBrk="1" latinLnBrk="0" hangingPunct="1">
        <a:lnSpc>
          <a:spcPct val="150000"/>
        </a:lnSpc>
        <a:spcBef>
          <a:spcPts val="1000"/>
        </a:spcBef>
        <a:buClr>
          <a:schemeClr val="accent3"/>
        </a:buClr>
        <a:buFont typeface="Wingdings" panose="05000000000000000000" pitchFamily="2" charset="2"/>
        <a:buChar char=""/>
        <a:defRPr sz="2000" kern="1200" spc="50">
          <a:solidFill>
            <a:schemeClr val="tx1">
              <a:alpha val="60000"/>
            </a:schemeClr>
          </a:solidFill>
          <a:latin typeface="+mn-lt"/>
          <a:ea typeface="+mn-ea"/>
          <a:cs typeface="+mn-cs"/>
        </a:defRPr>
      </a:lvl1pPr>
      <a:lvl2pPr marL="360000" indent="0" algn="l" defTabSz="914400" rtl="0" eaLnBrk="1" latinLnBrk="0" hangingPunct="1">
        <a:lnSpc>
          <a:spcPct val="150000"/>
        </a:lnSpc>
        <a:spcBef>
          <a:spcPts val="500"/>
        </a:spcBef>
        <a:buFontTx/>
        <a:buNone/>
        <a:defRPr sz="2000" b="0" i="1" kern="1200" spc="50" baseline="0">
          <a:solidFill>
            <a:schemeClr val="tx1">
              <a:alpha val="60000"/>
            </a:schemeClr>
          </a:solidFill>
          <a:latin typeface="+mn-lt"/>
          <a:ea typeface="+mn-ea"/>
          <a:cs typeface="+mn-cs"/>
        </a:defRPr>
      </a:lvl2pPr>
      <a:lvl3pPr marL="1080000" indent="-360000" algn="l" defTabSz="914400" rtl="0" eaLnBrk="1" latinLnBrk="0" hangingPunct="1">
        <a:lnSpc>
          <a:spcPct val="150000"/>
        </a:lnSpc>
        <a:spcBef>
          <a:spcPts val="500"/>
        </a:spcBef>
        <a:buClr>
          <a:schemeClr val="accent3"/>
        </a:buClr>
        <a:buFont typeface="Wingdings" panose="05000000000000000000" pitchFamily="2" charset="2"/>
        <a:buChar char=""/>
        <a:defRPr sz="2000" kern="1200" spc="50">
          <a:solidFill>
            <a:schemeClr val="tx1">
              <a:alpha val="60000"/>
            </a:schemeClr>
          </a:solidFill>
          <a:latin typeface="+mn-lt"/>
          <a:ea typeface="+mn-ea"/>
          <a:cs typeface="+mn-cs"/>
        </a:defRPr>
      </a:lvl3pPr>
      <a:lvl4pPr marL="1080000" indent="0" algn="l" defTabSz="914400" rtl="0" eaLnBrk="1" latinLnBrk="0" hangingPunct="1">
        <a:lnSpc>
          <a:spcPct val="150000"/>
        </a:lnSpc>
        <a:spcBef>
          <a:spcPts val="500"/>
        </a:spcBef>
        <a:buClr>
          <a:schemeClr val="accent3"/>
        </a:buClr>
        <a:buFontTx/>
        <a:buNone/>
        <a:defRPr sz="2000" b="0" i="1" kern="1200" spc="50" baseline="0">
          <a:solidFill>
            <a:schemeClr val="tx1">
              <a:alpha val="60000"/>
            </a:schemeClr>
          </a:solidFill>
          <a:latin typeface="+mn-lt"/>
          <a:ea typeface="+mn-ea"/>
          <a:cs typeface="+mn-cs"/>
        </a:defRPr>
      </a:lvl4pPr>
      <a:lvl5pPr marL="1800000" indent="-360000" algn="l" defTabSz="914400" rtl="0" eaLnBrk="1" latinLnBrk="0" hangingPunct="1">
        <a:lnSpc>
          <a:spcPct val="150000"/>
        </a:lnSpc>
        <a:spcBef>
          <a:spcPts val="500"/>
        </a:spcBef>
        <a:buClr>
          <a:schemeClr val="accent3"/>
        </a:buClr>
        <a:buFont typeface="Wingdings" panose="05000000000000000000" pitchFamily="2" charset="2"/>
        <a:buChar char=""/>
        <a:defRPr sz="2000" kern="1200" spc="5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jpe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hyperlink" Target="mailto:gab2000@uw.edu" TargetMode="Externa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193773F-8E9F-4F3E-A7D2-0EBECA70A5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5350166-96FD-4C1F-82AF-FC9057A74121}"/>
              </a:ext>
            </a:extLst>
          </p:cNvPr>
          <p:cNvSpPr txBox="1"/>
          <p:nvPr/>
        </p:nvSpPr>
        <p:spPr>
          <a:xfrm>
            <a:off x="-17084" y="10188"/>
            <a:ext cx="5964073" cy="1646541"/>
          </a:xfrm>
          <a:prstGeom prst="rect">
            <a:avLst/>
          </a:prstGeom>
          <a:blipFill>
            <a:blip r:embed="rId2"/>
            <a:tile tx="0" ty="0" sx="100000" sy="100000" flip="none" algn="tl"/>
          </a:blipFill>
        </p:spPr>
        <p:txBody>
          <a:bodyPr wrap="square" rtlCol="0">
            <a:spAutoFit/>
          </a:bodyPr>
          <a:lstStyle/>
          <a:p>
            <a:pPr marL="0" marR="0" algn="ctr">
              <a:lnSpc>
                <a:spcPct val="107000"/>
              </a:lnSpc>
              <a:spcBef>
                <a:spcPts val="0"/>
              </a:spcBef>
              <a:spcAft>
                <a:spcPts val="800"/>
              </a:spcAft>
            </a:pPr>
            <a:r>
              <a:rPr lang="en-US" sz="1900" b="1" dirty="0">
                <a:solidFill>
                  <a:srgbClr val="C000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S</a:t>
            </a:r>
            <a:r>
              <a:rPr lang="en-US" sz="1900" b="1" dirty="0">
                <a:solidFill>
                  <a:srgbClr val="FF00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q</a:t>
            </a:r>
            <a:r>
              <a:rPr lang="en-US" sz="1900" b="1" dirty="0">
                <a:solidFill>
                  <a:srgbClr val="CC66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u</a:t>
            </a:r>
            <a:r>
              <a:rPr lang="en-US" sz="1900" b="1" dirty="0">
                <a:solidFill>
                  <a:srgbClr val="FFFF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a</a:t>
            </a:r>
            <a:r>
              <a:rPr lang="en-US" sz="1900" b="1" dirty="0">
                <a:solidFill>
                  <a:srgbClr val="0080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r</a:t>
            </a:r>
            <a:r>
              <a:rPr lang="en-US" sz="1900" b="1" dirty="0">
                <a:solidFill>
                  <a:srgbClr val="00B0F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e</a:t>
            </a:r>
            <a:r>
              <a:rPr lang="en-US" sz="1900" b="1" dirty="0">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 </a:t>
            </a:r>
            <a:r>
              <a:rPr lang="en-US" sz="1900" b="1" dirty="0">
                <a:solidFill>
                  <a:srgbClr val="00206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P</a:t>
            </a:r>
            <a:r>
              <a:rPr lang="en-US" sz="1900" b="1" dirty="0">
                <a:solidFill>
                  <a:srgbClr val="5B9BD5"/>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e</a:t>
            </a:r>
            <a:r>
              <a:rPr lang="en-US" sz="1900" b="1" dirty="0">
                <a:solidFill>
                  <a:srgbClr val="9900FF"/>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g</a:t>
            </a:r>
            <a:r>
              <a:rPr lang="en-US" sz="1900" b="1" dirty="0">
                <a:solidFill>
                  <a:srgbClr val="FF33CC"/>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s</a:t>
            </a:r>
            <a:r>
              <a:rPr lang="en-US" sz="1900" b="1" dirty="0">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 </a:t>
            </a:r>
            <a:r>
              <a:rPr lang="en-US" sz="1900" b="1" dirty="0">
                <a:solidFill>
                  <a:srgbClr val="C000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C</a:t>
            </a:r>
            <a:r>
              <a:rPr lang="en-US" sz="1900" b="1" dirty="0">
                <a:solidFill>
                  <a:srgbClr val="FFFF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o</a:t>
            </a:r>
            <a:r>
              <a:rPr lang="en-US" sz="1900" b="1" dirty="0">
                <a:solidFill>
                  <a:srgbClr val="0080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m</a:t>
            </a:r>
            <a:r>
              <a:rPr lang="en-US" sz="1900" b="1" dirty="0">
                <a:solidFill>
                  <a:srgbClr val="CC66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m</a:t>
            </a:r>
            <a:r>
              <a:rPr lang="en-US" sz="1900" b="1" dirty="0">
                <a:solidFill>
                  <a:srgbClr val="0070C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u</a:t>
            </a:r>
            <a:r>
              <a:rPr lang="en-US" sz="1900" b="1" dirty="0">
                <a:solidFill>
                  <a:srgbClr val="9900FF"/>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n</a:t>
            </a:r>
            <a:r>
              <a:rPr lang="en-US" sz="1900" b="1" dirty="0">
                <a:solidFill>
                  <a:srgbClr val="843C0C"/>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i</a:t>
            </a:r>
            <a:r>
              <a:rPr lang="en-US" sz="1900" b="1" dirty="0">
                <a:solidFill>
                  <a:srgbClr val="4472C4"/>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t</a:t>
            </a:r>
            <a:r>
              <a:rPr lang="en-US" sz="1900" b="1" dirty="0">
                <a:solidFill>
                  <a:srgbClr val="00B0F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y</a:t>
            </a:r>
            <a:r>
              <a:rPr lang="en-US" sz="1900" b="1" dirty="0">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 </a:t>
            </a:r>
            <a:r>
              <a:rPr lang="en-US" sz="1900" b="1" dirty="0">
                <a:solidFill>
                  <a:srgbClr val="C000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A</a:t>
            </a:r>
            <a:r>
              <a:rPr lang="en-US" sz="1900" b="1" dirty="0">
                <a:solidFill>
                  <a:srgbClr val="CC66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r</a:t>
            </a:r>
            <a:r>
              <a:rPr lang="en-US" sz="1900" b="1" dirty="0">
                <a:solidFill>
                  <a:srgbClr val="0080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t</a:t>
            </a:r>
            <a:r>
              <a:rPr lang="en-US" sz="1900" b="1" dirty="0">
                <a:solidFill>
                  <a:srgbClr val="FF33CC"/>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s</a:t>
            </a:r>
            <a:r>
              <a:rPr lang="en-US" sz="1900" b="1" dirty="0">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 </a:t>
            </a:r>
            <a:r>
              <a:rPr lang="en-US" sz="1900" b="1" dirty="0">
                <a:solidFill>
                  <a:srgbClr val="C000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o</a:t>
            </a:r>
            <a:r>
              <a:rPr lang="en-US" sz="1900" b="1" dirty="0">
                <a:solidFill>
                  <a:srgbClr val="0070C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n</a:t>
            </a:r>
            <a:r>
              <a:rPr lang="en-US" sz="1900" b="1" dirty="0">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 </a:t>
            </a:r>
            <a:r>
              <a:rPr lang="en-US" sz="1900" b="1" dirty="0">
                <a:solidFill>
                  <a:srgbClr val="C000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C</a:t>
            </a:r>
            <a:r>
              <a:rPr lang="en-US" sz="1900" b="1" dirty="0">
                <a:solidFill>
                  <a:srgbClr val="FFFF7D"/>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a</a:t>
            </a:r>
            <a:r>
              <a:rPr lang="en-US" sz="1900" b="1" dirty="0">
                <a:solidFill>
                  <a:srgbClr val="00800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m</a:t>
            </a:r>
            <a:r>
              <a:rPr lang="en-US" sz="1900" b="1" dirty="0">
                <a:solidFill>
                  <a:srgbClr val="00B0F0"/>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p</a:t>
            </a:r>
            <a:r>
              <a:rPr lang="en-US" sz="1900" b="1" dirty="0">
                <a:solidFill>
                  <a:srgbClr val="FF33CC"/>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u</a:t>
            </a:r>
            <a:r>
              <a:rPr lang="en-US" sz="1900" b="1" dirty="0">
                <a:solidFill>
                  <a:srgbClr val="0066FF"/>
                </a:solidFill>
                <a:effectLst/>
                <a:highlight>
                  <a:srgbClr val="C0C0C0"/>
                </a:highlight>
                <a:latin typeface="Comic Sans MS" panose="030F0702030302020204" pitchFamily="66" charset="0"/>
                <a:ea typeface="Calibri" panose="020F0502020204030204" pitchFamily="34" charset="0"/>
                <a:cs typeface="Times New Roman" panose="02020603050405020304" pitchFamily="18" charset="0"/>
              </a:rPr>
              <a:t>s</a:t>
            </a:r>
            <a:endParaRPr lang="en-US" sz="1900" dirty="0">
              <a:latin typeface="Candara" panose="020E0502030303020204" pitchFamily="34" charset="0"/>
            </a:endParaRPr>
          </a:p>
          <a:p>
            <a:pPr algn="ctr"/>
            <a:r>
              <a:rPr lang="en-US" sz="1400" b="1" dirty="0">
                <a:solidFill>
                  <a:schemeClr val="bg1"/>
                </a:solidFill>
                <a:latin typeface="Candara" panose="020E0502030303020204" pitchFamily="34" charset="0"/>
              </a:rPr>
              <a:t>Needs Statement:</a:t>
            </a:r>
          </a:p>
          <a:p>
            <a:pPr algn="ctr"/>
            <a:endParaRPr lang="en-US" sz="1100" dirty="0">
              <a:solidFill>
                <a:schemeClr val="bg1"/>
              </a:solidFill>
              <a:latin typeface="Candara" panose="020E0502030303020204" pitchFamily="34" charset="0"/>
            </a:endParaRPr>
          </a:p>
          <a:p>
            <a:pPr algn="ctr"/>
            <a:r>
              <a:rPr lang="en-US" sz="1200" dirty="0">
                <a:solidFill>
                  <a:schemeClr val="bg1"/>
                </a:solidFill>
                <a:latin typeface="Candara" panose="020E0502030303020204" pitchFamily="34" charset="0"/>
              </a:rPr>
              <a:t>Neurodivergent Black, Indigenous, other university and college students of color, and all neurodivergent students, need social opportunities on campus to connect with each other and to feel included through creating art together.</a:t>
            </a:r>
          </a:p>
          <a:p>
            <a:pPr algn="ctr"/>
            <a:r>
              <a:rPr lang="en-US" sz="1300" dirty="0">
                <a:solidFill>
                  <a:schemeClr val="bg1"/>
                </a:solidFill>
                <a:latin typeface="Candara" panose="020E0502030303020204" pitchFamily="34" charset="0"/>
              </a:rPr>
              <a:t> </a:t>
            </a:r>
            <a:endParaRPr lang="en-US" sz="1100" dirty="0">
              <a:solidFill>
                <a:schemeClr val="bg1"/>
              </a:solidFill>
              <a:latin typeface="Candara" panose="020E0502030303020204" pitchFamily="34" charset="0"/>
            </a:endParaRPr>
          </a:p>
        </p:txBody>
      </p:sp>
      <p:sp>
        <p:nvSpPr>
          <p:cNvPr id="8" name="TextBox 7">
            <a:extLst>
              <a:ext uri="{FF2B5EF4-FFF2-40B4-BE49-F238E27FC236}">
                <a16:creationId xmlns:a16="http://schemas.microsoft.com/office/drawing/2014/main" id="{289DFC56-81C1-4827-BB74-8E5A4BF6E956}"/>
              </a:ext>
            </a:extLst>
          </p:cNvPr>
          <p:cNvSpPr txBox="1"/>
          <p:nvPr/>
        </p:nvSpPr>
        <p:spPr>
          <a:xfrm>
            <a:off x="-17086" y="3505245"/>
            <a:ext cx="5964076" cy="1292662"/>
          </a:xfrm>
          <a:prstGeom prst="rect">
            <a:avLst/>
          </a:prstGeom>
          <a:blipFill>
            <a:blip r:embed="rId3"/>
            <a:tile tx="0" ty="0" sx="100000" sy="100000" flip="none" algn="tl"/>
          </a:blipFill>
        </p:spPr>
        <p:txBody>
          <a:bodyPr wrap="square" rtlCol="0">
            <a:spAutoFit/>
          </a:bodyPr>
          <a:lstStyle/>
          <a:p>
            <a:pPr algn="ctr"/>
            <a:endParaRPr lang="en-US" sz="1400" dirty="0">
              <a:solidFill>
                <a:schemeClr val="bg1"/>
              </a:solidFill>
              <a:latin typeface="Candara" panose="020E0502030303020204" pitchFamily="34" charset="0"/>
            </a:endParaRPr>
          </a:p>
          <a:p>
            <a:pPr algn="ctr"/>
            <a:r>
              <a:rPr lang="en-US" sz="1400" b="1" dirty="0">
                <a:solidFill>
                  <a:schemeClr val="bg1"/>
                </a:solidFill>
                <a:latin typeface="Candara" panose="020E0502030303020204" pitchFamily="34" charset="0"/>
              </a:rPr>
              <a:t>Goal </a:t>
            </a:r>
            <a:r>
              <a:rPr lang="en-US" sz="1400" b="1">
                <a:solidFill>
                  <a:schemeClr val="bg1"/>
                </a:solidFill>
                <a:latin typeface="Candara" panose="020E0502030303020204" pitchFamily="34" charset="0"/>
              </a:rPr>
              <a:t>Statement:</a:t>
            </a:r>
          </a:p>
          <a:p>
            <a:pPr algn="ctr"/>
            <a:endParaRPr lang="en-US" sz="1200" dirty="0">
              <a:solidFill>
                <a:schemeClr val="bg1"/>
              </a:solidFill>
              <a:latin typeface="Candara" panose="020E0502030303020204" pitchFamily="34" charset="0"/>
            </a:endParaRPr>
          </a:p>
          <a:p>
            <a:pPr algn="ctr"/>
            <a:r>
              <a:rPr lang="en-US" sz="1200" dirty="0">
                <a:solidFill>
                  <a:schemeClr val="bg1">
                    <a:lumMod val="95000"/>
                  </a:schemeClr>
                </a:solidFill>
                <a:latin typeface="Candara" panose="020E0502030303020204" pitchFamily="34" charset="0"/>
              </a:rPr>
              <a:t>Neurodivergent university and college students will have a safe, judgement-free, sensory-friendly community space to socialize through music and other arts-based activities.</a:t>
            </a:r>
          </a:p>
          <a:p>
            <a:pPr algn="ctr"/>
            <a:endParaRPr lang="en-US" sz="1400" dirty="0">
              <a:solidFill>
                <a:schemeClr val="bg1"/>
              </a:solidFill>
              <a:latin typeface="Candara" panose="020E0502030303020204" pitchFamily="34" charset="0"/>
            </a:endParaRPr>
          </a:p>
        </p:txBody>
      </p:sp>
      <p:sp>
        <p:nvSpPr>
          <p:cNvPr id="23" name="TextBox 22">
            <a:extLst>
              <a:ext uri="{FF2B5EF4-FFF2-40B4-BE49-F238E27FC236}">
                <a16:creationId xmlns:a16="http://schemas.microsoft.com/office/drawing/2014/main" id="{31A1266B-6A1A-4D4B-A565-1ADD760CBB8C}"/>
              </a:ext>
            </a:extLst>
          </p:cNvPr>
          <p:cNvSpPr txBox="1"/>
          <p:nvPr/>
        </p:nvSpPr>
        <p:spPr>
          <a:xfrm>
            <a:off x="6044839" y="3636363"/>
            <a:ext cx="6147161" cy="2985433"/>
          </a:xfrm>
          <a:prstGeom prst="rect">
            <a:avLst/>
          </a:prstGeom>
          <a:gradFill flip="none" rotWithShape="1">
            <a:gsLst>
              <a:gs pos="0">
                <a:schemeClr val="accent5">
                  <a:lumMod val="50000"/>
                  <a:shade val="30000"/>
                  <a:satMod val="115000"/>
                </a:schemeClr>
              </a:gs>
              <a:gs pos="77000">
                <a:schemeClr val="accent5">
                  <a:lumMod val="50000"/>
                  <a:shade val="67500"/>
                  <a:satMod val="115000"/>
                </a:schemeClr>
              </a:gs>
              <a:gs pos="100000">
                <a:schemeClr val="accent5">
                  <a:lumMod val="50000"/>
                  <a:shade val="100000"/>
                  <a:satMod val="115000"/>
                </a:schemeClr>
              </a:gs>
            </a:gsLst>
            <a:lin ang="5400000" scaled="1"/>
            <a:tileRect/>
          </a:gradFill>
        </p:spPr>
        <p:txBody>
          <a:bodyPr wrap="square" rtlCol="0">
            <a:spAutoFit/>
          </a:bodyPr>
          <a:lstStyle/>
          <a:p>
            <a:pPr algn="ctr"/>
            <a:endParaRPr lang="en-US" sz="1150" b="1" dirty="0">
              <a:solidFill>
                <a:schemeClr val="bg1"/>
              </a:solidFill>
              <a:latin typeface="Candara" panose="020E0502030303020204" pitchFamily="34" charset="0"/>
            </a:endParaRPr>
          </a:p>
          <a:p>
            <a:pPr algn="ctr"/>
            <a:r>
              <a:rPr lang="en-US" sz="1150" b="1" dirty="0">
                <a:solidFill>
                  <a:schemeClr val="bg1"/>
                </a:solidFill>
                <a:latin typeface="Candara" panose="020E0502030303020204" pitchFamily="34" charset="0"/>
              </a:rPr>
              <a:t>Objectives</a:t>
            </a:r>
          </a:p>
          <a:p>
            <a:pPr>
              <a:spcAft>
                <a:spcPts val="600"/>
              </a:spcAft>
            </a:pPr>
            <a:r>
              <a:rPr lang="en-US" sz="1000" b="1" dirty="0">
                <a:solidFill>
                  <a:schemeClr val="bg1"/>
                </a:solidFill>
                <a:latin typeface="Arial Nova Light" panose="020B0304020202020204" pitchFamily="34" charset="0"/>
              </a:rPr>
              <a:t>Outcome 1</a:t>
            </a:r>
            <a:r>
              <a:rPr lang="en-US" sz="1000" dirty="0">
                <a:solidFill>
                  <a:schemeClr val="bg1"/>
                </a:solidFill>
                <a:latin typeface="Arial Nova Light" panose="020B0304020202020204" pitchFamily="34" charset="0"/>
              </a:rPr>
              <a:t>: A comfortable, casual sensory-friendly space will exist for neurodivergent students on the UW Tacoma campus and remotely through Zoom on Meetup.</a:t>
            </a:r>
          </a:p>
          <a:p>
            <a:r>
              <a:rPr lang="en-US" sz="1000" u="sng" dirty="0">
                <a:solidFill>
                  <a:schemeClr val="bg1"/>
                </a:solidFill>
                <a:latin typeface="Arial Nova Light" panose="020B0304020202020204" pitchFamily="34" charset="0"/>
              </a:rPr>
              <a:t>Indicator 1a:</a:t>
            </a:r>
          </a:p>
          <a:p>
            <a:pPr>
              <a:spcAft>
                <a:spcPts val="600"/>
              </a:spcAft>
            </a:pPr>
            <a:r>
              <a:rPr lang="en-US" sz="1000" dirty="0">
                <a:solidFill>
                  <a:schemeClr val="bg1"/>
                </a:solidFill>
                <a:latin typeface="Arial Nova Light" panose="020B0304020202020204" pitchFamily="34" charset="0"/>
              </a:rPr>
              <a:t>DRS can book rooms for student events, students can book rooms, and Square Pegs Community Arts on Campus will be launched on the Meetup platform for online Zoom gatherings.</a:t>
            </a:r>
          </a:p>
          <a:p>
            <a:r>
              <a:rPr lang="en-US" sz="1000" u="sng" dirty="0">
                <a:solidFill>
                  <a:schemeClr val="bg1"/>
                </a:solidFill>
                <a:latin typeface="Arial Nova Light" panose="020B0304020202020204" pitchFamily="34" charset="0"/>
              </a:rPr>
              <a:t>Indicator 1b:</a:t>
            </a:r>
          </a:p>
          <a:p>
            <a:pPr>
              <a:spcAft>
                <a:spcPts val="600"/>
              </a:spcAft>
            </a:pPr>
            <a:r>
              <a:rPr lang="en-US" sz="1000" dirty="0">
                <a:solidFill>
                  <a:schemeClr val="bg1"/>
                </a:solidFill>
                <a:latin typeface="Arial Nova Light" panose="020B0304020202020204" pitchFamily="34" charset="0"/>
              </a:rPr>
              <a:t>UW Tacoma neurodivergent students approve of sensory-friendly accommodations.</a:t>
            </a:r>
          </a:p>
          <a:p>
            <a:pPr marL="0" marR="0">
              <a:spcBef>
                <a:spcPts val="0"/>
              </a:spcBef>
              <a:spcAft>
                <a:spcPts val="600"/>
              </a:spcAft>
            </a:pPr>
            <a:r>
              <a:rPr lang="en-US" sz="1000" b="1" dirty="0">
                <a:solidFill>
                  <a:schemeClr val="bg1"/>
                </a:solidFill>
                <a:latin typeface="Arial Nova Light" panose="020B0304020202020204" pitchFamily="34" charset="0"/>
              </a:rPr>
              <a:t>Outcome 2</a:t>
            </a:r>
            <a:r>
              <a:rPr lang="en-US" sz="1000" dirty="0">
                <a:solidFill>
                  <a:schemeClr val="bg1"/>
                </a:solidFill>
                <a:latin typeface="Arial Nova Light" panose="020B0304020202020204" pitchFamily="34" charset="0"/>
              </a:rPr>
              <a:t>: </a:t>
            </a:r>
            <a:r>
              <a:rPr lang="en-US" sz="1000" dirty="0">
                <a:solidFill>
                  <a:schemeClr val="bg1"/>
                </a:solidFill>
                <a:effectLst/>
                <a:latin typeface="Arial Nova Light" panose="020B0304020202020204" pitchFamily="34" charset="0"/>
                <a:ea typeface="Calibri" panose="020F0502020204030204" pitchFamily="34" charset="0"/>
                <a:cs typeface="Times New Roman" panose="02020603050405020304" pitchFamily="18" charset="0"/>
              </a:rPr>
              <a:t>BIPOC neurodivergent students, including white neurodivergent students, at UWT will feel included, safe, and supported by each other and confident in expressing themselves and connecting socially through music and other arts-based activities.</a:t>
            </a:r>
            <a:endParaRPr lang="en-US" sz="1000" dirty="0">
              <a:solidFill>
                <a:schemeClr val="bg1"/>
              </a:solidFill>
              <a:latin typeface="Arial Nova Light" panose="020B0304020202020204" pitchFamily="34" charset="0"/>
            </a:endParaRPr>
          </a:p>
          <a:p>
            <a:r>
              <a:rPr lang="en-US" sz="1000" u="sng" dirty="0">
                <a:solidFill>
                  <a:schemeClr val="bg1"/>
                </a:solidFill>
                <a:latin typeface="Arial Nova Light" panose="020B0304020202020204" pitchFamily="34" charset="0"/>
              </a:rPr>
              <a:t>Indicator 2a:</a:t>
            </a:r>
          </a:p>
          <a:p>
            <a:pPr>
              <a:spcAft>
                <a:spcPts val="600"/>
              </a:spcAft>
            </a:pPr>
            <a:r>
              <a:rPr lang="en-US" sz="1000" dirty="0">
                <a:solidFill>
                  <a:schemeClr val="bg1"/>
                </a:solidFill>
                <a:latin typeface="Arial Nova Light" panose="020B0304020202020204" pitchFamily="34" charset="0"/>
              </a:rPr>
              <a:t>Positive feedback from UW Tacoma neurodivergent students through surveys or interviews.</a:t>
            </a:r>
          </a:p>
          <a:p>
            <a:r>
              <a:rPr lang="en-US" sz="1000" u="sng" dirty="0">
                <a:solidFill>
                  <a:schemeClr val="bg1"/>
                </a:solidFill>
                <a:latin typeface="Arial Nova Light" panose="020B0304020202020204" pitchFamily="34" charset="0"/>
              </a:rPr>
              <a:t>Indicator 2b:</a:t>
            </a:r>
          </a:p>
          <a:p>
            <a:r>
              <a:rPr lang="en-US" sz="1000" dirty="0">
                <a:solidFill>
                  <a:schemeClr val="bg1"/>
                </a:solidFill>
                <a:effectLst/>
                <a:latin typeface="Arial Nova Light" panose="020B0304020202020204" pitchFamily="34" charset="0"/>
                <a:ea typeface="Calibri" panose="020F0502020204030204" pitchFamily="34" charset="0"/>
                <a:cs typeface="Times New Roman" panose="02020603050405020304" pitchFamily="18" charset="0"/>
              </a:rPr>
              <a:t>Interviews or surveys indicating student satisfaction before and after the intervention. </a:t>
            </a:r>
            <a:endParaRPr lang="en-US" sz="800" dirty="0">
              <a:solidFill>
                <a:schemeClr val="bg1"/>
              </a:solidFill>
              <a:latin typeface="Arial Nova Light" panose="020B030402020202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271B0CD5-236A-4429-9EE3-5189A24096DC}"/>
              </a:ext>
            </a:extLst>
          </p:cNvPr>
          <p:cNvSpPr txBox="1"/>
          <p:nvPr/>
        </p:nvSpPr>
        <p:spPr>
          <a:xfrm>
            <a:off x="6044841" y="10188"/>
            <a:ext cx="5136107" cy="1234184"/>
          </a:xfrm>
          <a:prstGeom prst="rect">
            <a:avLst/>
          </a:prstGeom>
          <a:solidFill>
            <a:schemeClr val="tx2">
              <a:lumMod val="75000"/>
            </a:schemeClr>
          </a:solidFill>
        </p:spPr>
        <p:txBody>
          <a:bodyPr wrap="square" rtlCol="0">
            <a:spAutoFit/>
          </a:bodyPr>
          <a:lstStyle/>
          <a:p>
            <a:pPr algn="ctr"/>
            <a:endParaRPr lang="en-US" sz="1100" b="1" dirty="0">
              <a:solidFill>
                <a:schemeClr val="bg1"/>
              </a:solidFill>
              <a:latin typeface="Candara" panose="020E0502030303020204" pitchFamily="34" charset="0"/>
            </a:endParaRPr>
          </a:p>
          <a:p>
            <a:pPr algn="ctr"/>
            <a:r>
              <a:rPr lang="en-US" sz="1100" b="1" dirty="0">
                <a:solidFill>
                  <a:schemeClr val="bg1"/>
                </a:solidFill>
                <a:latin typeface="Candara" panose="020E0502030303020204" pitchFamily="34" charset="0"/>
              </a:rPr>
              <a:t>Significance &amp; Relevance:</a:t>
            </a:r>
          </a:p>
          <a:p>
            <a:pPr algn="ctr">
              <a:lnSpc>
                <a:spcPts val="1560"/>
              </a:lnSpc>
              <a:spcAft>
                <a:spcPts val="600"/>
              </a:spcAft>
            </a:pPr>
            <a:r>
              <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Research shows that neurodivergent students want to belong, most notably during the current COVID-19 pandemic . The exclusion and isolation faced by Black, Indigenous, other neurodivergent students of color, and all neurodivergent students have resulted in loneliness, anxiety, depression, and suicidal ideation</a:t>
            </a:r>
            <a:r>
              <a:rPr lang="en-US" sz="1000" dirty="0">
                <a:solidFill>
                  <a:schemeClr val="bg1"/>
                </a:solidFill>
                <a:latin typeface="Calibri" panose="020F0502020204030204" pitchFamily="34" charset="0"/>
                <a:ea typeface="Calibri" panose="020F0502020204030204" pitchFamily="34" charset="0"/>
                <a:cs typeface="Times New Roman" panose="02020603050405020304" pitchFamily="18" charset="0"/>
              </a:rPr>
              <a:t>.</a:t>
            </a:r>
            <a:r>
              <a:rPr lang="en-US" sz="600" dirty="0">
                <a:solidFill>
                  <a:schemeClr val="bg1"/>
                </a:solidFill>
                <a:latin typeface="Calibri" panose="020F0502020204030204" pitchFamily="34" charset="0"/>
                <a:ea typeface="Calibri" panose="020F0502020204030204" pitchFamily="34" charset="0"/>
                <a:cs typeface="Times New Roman" panose="02020603050405020304" pitchFamily="18" charset="0"/>
              </a:rPr>
              <a:t> </a:t>
            </a:r>
          </a:p>
        </p:txBody>
      </p:sp>
      <p:sp>
        <p:nvSpPr>
          <p:cNvPr id="18" name="TextBox 17">
            <a:extLst>
              <a:ext uri="{FF2B5EF4-FFF2-40B4-BE49-F238E27FC236}">
                <a16:creationId xmlns:a16="http://schemas.microsoft.com/office/drawing/2014/main" id="{EE1D90B9-D646-4749-AB4A-5DEA1A0640B0}"/>
              </a:ext>
            </a:extLst>
          </p:cNvPr>
          <p:cNvSpPr txBox="1"/>
          <p:nvPr/>
        </p:nvSpPr>
        <p:spPr>
          <a:xfrm>
            <a:off x="-17085" y="6621796"/>
            <a:ext cx="12192000" cy="276999"/>
          </a:xfrm>
          <a:prstGeom prst="rect">
            <a:avLst/>
          </a:prstGeom>
          <a:solidFill>
            <a:srgbClr val="002060"/>
          </a:solidFill>
          <a:ln>
            <a:solidFill>
              <a:schemeClr val="tx1"/>
            </a:solidFill>
          </a:ln>
        </p:spPr>
        <p:txBody>
          <a:bodyPr wrap="square" rtlCol="0">
            <a:spAutoFit/>
          </a:bodyPr>
          <a:lstStyle/>
          <a:p>
            <a:r>
              <a:rPr lang="en-US" sz="1200" dirty="0">
                <a:solidFill>
                  <a:schemeClr val="bg1"/>
                </a:solidFill>
              </a:rPr>
              <a:t>	    Gabrielle Marina Miller		2022 MSW Candidate		University of Washington Tacoma		</a:t>
            </a:r>
            <a:r>
              <a:rPr lang="en-US" sz="1200" dirty="0">
                <a:solidFill>
                  <a:schemeClr val="bg1"/>
                </a:solidFill>
                <a:hlinkClick r:id="rId4">
                  <a:extLst>
                    <a:ext uri="{A12FA001-AC4F-418D-AE19-62706E023703}">
                      <ahyp:hlinkClr xmlns:ahyp="http://schemas.microsoft.com/office/drawing/2018/hyperlinkcolor" val="tx"/>
                    </a:ext>
                  </a:extLst>
                </a:hlinkClick>
              </a:rPr>
              <a:t>gab2000@uw.edu</a:t>
            </a:r>
            <a:endParaRPr lang="en-US" sz="1200" dirty="0">
              <a:solidFill>
                <a:schemeClr val="bg1"/>
              </a:solidFill>
              <a:highlight>
                <a:srgbClr val="008080"/>
              </a:highlight>
            </a:endParaRPr>
          </a:p>
        </p:txBody>
      </p:sp>
      <p:pic>
        <p:nvPicPr>
          <p:cNvPr id="1032" name="Picture 8" descr="Drum Circle Pictures | Download Free Images on Unsplash">
            <a:extLst>
              <a:ext uri="{FF2B5EF4-FFF2-40B4-BE49-F238E27FC236}">
                <a16:creationId xmlns:a16="http://schemas.microsoft.com/office/drawing/2014/main" id="{989CE60A-9CAF-48EF-80C4-8610ABDD94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85" y="1651351"/>
            <a:ext cx="1930945" cy="1857777"/>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B6C96D9-7118-443A-A96C-ADBD85E8F306}"/>
              </a:ext>
            </a:extLst>
          </p:cNvPr>
          <p:cNvSpPr txBox="1"/>
          <p:nvPr/>
        </p:nvSpPr>
        <p:spPr>
          <a:xfrm>
            <a:off x="6044840" y="1332372"/>
            <a:ext cx="6147160" cy="2215991"/>
          </a:xfrm>
          <a:prstGeom prst="rect">
            <a:avLst/>
          </a:prstGeom>
          <a:gradFill flip="none" rotWithShape="1">
            <a:gsLst>
              <a:gs pos="0">
                <a:schemeClr val="accent5">
                  <a:lumMod val="50000"/>
                  <a:shade val="30000"/>
                  <a:satMod val="115000"/>
                </a:schemeClr>
              </a:gs>
              <a:gs pos="73000">
                <a:schemeClr val="accent5">
                  <a:lumMod val="50000"/>
                  <a:shade val="67500"/>
                  <a:satMod val="115000"/>
                </a:schemeClr>
              </a:gs>
              <a:gs pos="100000">
                <a:schemeClr val="accent5">
                  <a:lumMod val="50000"/>
                  <a:shade val="100000"/>
                  <a:satMod val="115000"/>
                </a:schemeClr>
              </a:gs>
            </a:gsLst>
            <a:lin ang="16200000" scaled="1"/>
            <a:tileRect/>
          </a:gradFill>
        </p:spPr>
        <p:txBody>
          <a:bodyPr wrap="square" rtlCol="0">
            <a:spAutoFit/>
          </a:bodyPr>
          <a:lstStyle/>
          <a:p>
            <a:pPr algn="ctr"/>
            <a:endParaRPr lang="en-US" sz="1150" b="1" dirty="0">
              <a:solidFill>
                <a:schemeClr val="bg1"/>
              </a:solidFill>
              <a:latin typeface="Candara" panose="020E0502030303020204" pitchFamily="34" charset="0"/>
            </a:endParaRPr>
          </a:p>
          <a:p>
            <a:pPr algn="ctr"/>
            <a:r>
              <a:rPr lang="en-US" sz="1150" b="1" dirty="0">
                <a:solidFill>
                  <a:schemeClr val="bg1"/>
                </a:solidFill>
                <a:latin typeface="Candara" panose="020E0502030303020204" pitchFamily="34" charset="0"/>
              </a:rPr>
              <a:t>Intervention:</a:t>
            </a:r>
          </a:p>
          <a:p>
            <a:pPr>
              <a:spcAft>
                <a:spcPts val="600"/>
              </a:spcAft>
            </a:pPr>
            <a:r>
              <a:rPr lang="en-US" sz="1000" b="1" dirty="0">
                <a:solidFill>
                  <a:schemeClr val="bg1"/>
                </a:solidFill>
                <a:latin typeface="Arial Nova Light" panose="020B0304020202020204" pitchFamily="34" charset="0"/>
              </a:rPr>
              <a:t>Step 1: </a:t>
            </a:r>
            <a:r>
              <a:rPr lang="en-US" sz="1000" dirty="0">
                <a:solidFill>
                  <a:schemeClr val="bg1"/>
                </a:solidFill>
                <a:latin typeface="Arial Nova Light" panose="020B0304020202020204" pitchFamily="34" charset="0"/>
              </a:rPr>
              <a:t>University of Washington Tacoma students gather in virtual space through Zoom on Square Pegs Community Arts on Campus Meetup.</a:t>
            </a:r>
            <a:endParaRPr lang="en-US" sz="1000" b="1" dirty="0">
              <a:solidFill>
                <a:schemeClr val="bg1"/>
              </a:solidFill>
              <a:latin typeface="Arial Nova Light" panose="020B0304020202020204" pitchFamily="34" charset="0"/>
            </a:endParaRPr>
          </a:p>
          <a:p>
            <a:pPr>
              <a:spcAft>
                <a:spcPts val="600"/>
              </a:spcAft>
            </a:pPr>
            <a:r>
              <a:rPr lang="en-US" sz="1000" b="1" dirty="0">
                <a:solidFill>
                  <a:schemeClr val="bg1"/>
                </a:solidFill>
                <a:latin typeface="Arial Nova Light" panose="020B0304020202020204" pitchFamily="34" charset="0"/>
              </a:rPr>
              <a:t>Step 2: </a:t>
            </a:r>
            <a:r>
              <a:rPr lang="en-US" sz="1000" dirty="0">
                <a:solidFill>
                  <a:schemeClr val="bg1"/>
                </a:solidFill>
                <a:latin typeface="Arial Nova Light" panose="020B0304020202020204" pitchFamily="34" charset="0"/>
              </a:rPr>
              <a:t>The community facilitator starts with a check-in and an ice-breaker question, such as: what is your favorite sound on a summer evening? Then, the group facilitator begins with  a welcome rhythm or a welcome song, and students may join in if they so choose.</a:t>
            </a:r>
            <a:endParaRPr lang="en-US" sz="1000" b="1" dirty="0">
              <a:solidFill>
                <a:schemeClr val="bg1"/>
              </a:solidFill>
              <a:latin typeface="Arial Nova Light" panose="020B0304020202020204" pitchFamily="34" charset="0"/>
            </a:endParaRPr>
          </a:p>
          <a:p>
            <a:pPr>
              <a:spcAft>
                <a:spcPts val="600"/>
              </a:spcAft>
            </a:pPr>
            <a:r>
              <a:rPr lang="en-US" sz="1000" b="1" dirty="0">
                <a:solidFill>
                  <a:schemeClr val="bg1"/>
                </a:solidFill>
                <a:latin typeface="Arial Nova Light" panose="020B0304020202020204" pitchFamily="34" charset="0"/>
              </a:rPr>
              <a:t>Step 3: </a:t>
            </a:r>
            <a:r>
              <a:rPr lang="en-US" sz="1000" dirty="0">
                <a:solidFill>
                  <a:schemeClr val="bg1"/>
                </a:solidFill>
                <a:latin typeface="Arial Nova Light" panose="020B0304020202020204" pitchFamily="34" charset="0"/>
              </a:rPr>
              <a:t>The group facilitator opens the main discussion by asking each member to share out about their favorite music and how it is meaningful for them. Then, an activity is introduced such as drum circle improvisation or sharing a favorite musical instrument.</a:t>
            </a:r>
          </a:p>
          <a:p>
            <a:pPr>
              <a:spcAft>
                <a:spcPts val="600"/>
              </a:spcAft>
            </a:pPr>
            <a:r>
              <a:rPr lang="en-US" sz="1000" b="1" dirty="0">
                <a:solidFill>
                  <a:schemeClr val="bg1"/>
                </a:solidFill>
                <a:latin typeface="Arial Nova Light" panose="020B0304020202020204" pitchFamily="34" charset="0"/>
              </a:rPr>
              <a:t>Step 4: </a:t>
            </a:r>
            <a:r>
              <a:rPr lang="en-US" sz="1000" dirty="0">
                <a:solidFill>
                  <a:schemeClr val="bg1"/>
                </a:solidFill>
                <a:latin typeface="Arial Nova Light" panose="020B0304020202020204" pitchFamily="34" charset="0"/>
              </a:rPr>
              <a:t>The group facilitator ends with a goodbye rhythm or song and invites everyone to sing along or add their own rhythm to the goodbye rhythm.</a:t>
            </a:r>
          </a:p>
        </p:txBody>
      </p:sp>
      <p:pic>
        <p:nvPicPr>
          <p:cNvPr id="1038" name="Picture 14" descr="Transformative Thursdays: Being a Square Peg in a Round Hole –  TheWRITEaddiction.com">
            <a:extLst>
              <a:ext uri="{FF2B5EF4-FFF2-40B4-BE49-F238E27FC236}">
                <a16:creationId xmlns:a16="http://schemas.microsoft.com/office/drawing/2014/main" id="{D59823A1-7900-4E70-9E83-09083687907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80949" y="-40797"/>
            <a:ext cx="1028134" cy="1285169"/>
          </a:xfrm>
          <a:prstGeom prst="rect">
            <a:avLst/>
          </a:prstGeom>
          <a:noFill/>
          <a:effectLst>
            <a:softEdge rad="12700"/>
          </a:effectLst>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D72D9ACC-6392-4DC1-A503-5AFD307B9447}"/>
              </a:ext>
            </a:extLst>
          </p:cNvPr>
          <p:cNvPicPr>
            <a:picLocks noChangeAspect="1"/>
          </p:cNvPicPr>
          <p:nvPr/>
        </p:nvPicPr>
        <p:blipFill>
          <a:blip r:embed="rId7"/>
          <a:stretch>
            <a:fillRect/>
          </a:stretch>
        </p:blipFill>
        <p:spPr>
          <a:xfrm>
            <a:off x="-17087" y="4797907"/>
            <a:ext cx="3142423" cy="1823889"/>
          </a:xfrm>
          <a:prstGeom prst="rect">
            <a:avLst/>
          </a:prstGeom>
        </p:spPr>
      </p:pic>
      <p:pic>
        <p:nvPicPr>
          <p:cNvPr id="1026" name="Picture 2" descr="Taiko Drums: The Symmetry of Music and Movement | KCP International">
            <a:extLst>
              <a:ext uri="{FF2B5EF4-FFF2-40B4-BE49-F238E27FC236}">
                <a16:creationId xmlns:a16="http://schemas.microsoft.com/office/drawing/2014/main" id="{062DB774-8724-440D-8DA9-0E0EA285C62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35675" y="1647468"/>
            <a:ext cx="1811315" cy="185777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D0E4221D-2997-4917-9847-B14626057DBC}"/>
              </a:ext>
            </a:extLst>
          </p:cNvPr>
          <p:cNvPicPr>
            <a:picLocks noChangeAspect="1"/>
          </p:cNvPicPr>
          <p:nvPr/>
        </p:nvPicPr>
        <p:blipFill>
          <a:blip r:embed="rId9"/>
          <a:stretch>
            <a:fillRect/>
          </a:stretch>
        </p:blipFill>
        <p:spPr>
          <a:xfrm>
            <a:off x="2011710" y="1652846"/>
            <a:ext cx="2039101" cy="1852399"/>
          </a:xfrm>
          <a:prstGeom prst="rect">
            <a:avLst/>
          </a:prstGeom>
        </p:spPr>
      </p:pic>
      <p:pic>
        <p:nvPicPr>
          <p:cNvPr id="9" name="Picture 8">
            <a:extLst>
              <a:ext uri="{FF2B5EF4-FFF2-40B4-BE49-F238E27FC236}">
                <a16:creationId xmlns:a16="http://schemas.microsoft.com/office/drawing/2014/main" id="{F92BC6C4-9F69-43B0-97CD-D5ACDADBB1A9}"/>
              </a:ext>
            </a:extLst>
          </p:cNvPr>
          <p:cNvPicPr>
            <a:picLocks noChangeAspect="1"/>
          </p:cNvPicPr>
          <p:nvPr/>
        </p:nvPicPr>
        <p:blipFill>
          <a:blip r:embed="rId10"/>
          <a:stretch>
            <a:fillRect/>
          </a:stretch>
        </p:blipFill>
        <p:spPr>
          <a:xfrm>
            <a:off x="3217676" y="4797906"/>
            <a:ext cx="2729313" cy="1823890"/>
          </a:xfrm>
          <a:prstGeom prst="rect">
            <a:avLst/>
          </a:prstGeom>
        </p:spPr>
      </p:pic>
    </p:spTree>
    <p:extLst>
      <p:ext uri="{BB962C8B-B14F-4D97-AF65-F5344CB8AC3E}">
        <p14:creationId xmlns:p14="http://schemas.microsoft.com/office/powerpoint/2010/main" val="1623780467"/>
      </p:ext>
    </p:extLst>
  </p:cSld>
  <p:clrMapOvr>
    <a:masterClrMapping/>
  </p:clrMapOvr>
</p:sld>
</file>

<file path=ppt/theme/theme1.xml><?xml version="1.0" encoding="utf-8"?>
<a:theme xmlns:a="http://schemas.openxmlformats.org/drawingml/2006/main" name="FrostyVTI">
  <a:themeElements>
    <a:clrScheme name="Custom 7">
      <a:dk1>
        <a:sysClr val="windowText" lastClr="000000"/>
      </a:dk1>
      <a:lt1>
        <a:sysClr val="window" lastClr="FFFFFF"/>
      </a:lt1>
      <a:dk2>
        <a:srgbClr val="242852"/>
      </a:dk2>
      <a:lt2>
        <a:srgbClr val="498DF1"/>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rosted Leaf">
      <a:majorFont>
        <a:latin typeface="Goudy Old Style"/>
        <a:ea typeface=""/>
        <a:cs typeface=""/>
      </a:majorFont>
      <a:minorFont>
        <a:latin typeface="Avenir Next LT Pr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rostyVTI" id="{DD283BC3-E0B6-4E4B-91CF-F0F54D51BB21}" vid="{3EE220F7-F497-4893-BE1F-7BB1D607421B}"/>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1" ma:contentTypeDescription="Create a new document." ma:contentTypeScope="" ma:versionID="adc9a6f97ec790416f579a15b8e52f26">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3fa72d5c0ff120eb40b8a01159a26df8"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801E22C-F896-4216-8157-F26AE990138D}"/>
</file>

<file path=customXml/itemProps2.xml><?xml version="1.0" encoding="utf-8"?>
<ds:datastoreItem xmlns:ds="http://schemas.openxmlformats.org/officeDocument/2006/customXml" ds:itemID="{4A95AE7A-B875-4F62-9FAA-9D445F68F99A}"/>
</file>

<file path=customXml/itemProps3.xml><?xml version="1.0" encoding="utf-8"?>
<ds:datastoreItem xmlns:ds="http://schemas.openxmlformats.org/officeDocument/2006/customXml" ds:itemID="{ABC60926-ED96-4BFE-BA25-6FF521D4D71F}"/>
</file>

<file path=docProps/app.xml><?xml version="1.0" encoding="utf-8"?>
<Properties xmlns="http://schemas.openxmlformats.org/officeDocument/2006/extended-properties" xmlns:vt="http://schemas.openxmlformats.org/officeDocument/2006/docPropsVTypes">
  <TotalTime>1103</TotalTime>
  <Words>449</Words>
  <Application>Microsoft Office PowerPoint</Application>
  <PresentationFormat>Widescreen</PresentationFormat>
  <Paragraphs>31</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Arial</vt:lpstr>
      <vt:lpstr>Arial Nova Light</vt:lpstr>
      <vt:lpstr>Avenir Next LT Pro</vt:lpstr>
      <vt:lpstr>Calibri</vt:lpstr>
      <vt:lpstr>Candara</vt:lpstr>
      <vt:lpstr>Comic Sans MS</vt:lpstr>
      <vt:lpstr>Goudy Old Style</vt:lpstr>
      <vt:lpstr>Wingdings</vt:lpstr>
      <vt:lpstr>FrostyVTI</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Gabrielle M Miller</dc:creator>
  <cp:lastModifiedBy>Gabrielle M Miller</cp:lastModifiedBy>
  <cp:revision>29</cp:revision>
  <dcterms:created xsi:type="dcterms:W3CDTF">2022-02-06T06:44:56Z</dcterms:created>
  <dcterms:modified xsi:type="dcterms:W3CDTF">2022-04-12T22:07:11Z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ContentTypeId">
    <vt:lpwstr>0x01010025FE2D001CF2D344AB637DEDC91790A9</vt:lpwstr>
  </property>
</Properties>
</file>