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63" r:id="rId16"/>
    <p:sldId id="273" r:id="rId17"/>
    <p:sldId id="274" r:id="rId18"/>
    <p:sldId id="271" r:id="rId19"/>
    <p:sldId id="272" r:id="rId20"/>
    <p:sldId id="275" r:id="rId21"/>
    <p:sldId id="276" r:id="rId22"/>
    <p:sldId id="277" r:id="rId23"/>
    <p:sldId id="280" r:id="rId24"/>
    <p:sldId id="281" r:id="rId25"/>
    <p:sldId id="278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3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3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1179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45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3067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78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20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99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4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9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6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5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5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20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5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D16A-E26C-4B89-BBF2-73457E76C3C9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36125C6-A0E8-40EC-9B6C-DDA6E8909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2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XHQAqUJC6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Hl7BewJ0y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plbkK5hH_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952980"/>
            <a:ext cx="7766936" cy="1646302"/>
          </a:xfrm>
        </p:spPr>
        <p:txBody>
          <a:bodyPr/>
          <a:lstStyle/>
          <a:p>
            <a:pPr algn="ctr"/>
            <a:r>
              <a:rPr lang="en-US" sz="9600" dirty="0" smtClean="0"/>
              <a:t>Stress Management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707656"/>
            <a:ext cx="7766936" cy="1096899"/>
          </a:xfrm>
        </p:spPr>
        <p:txBody>
          <a:bodyPr/>
          <a:lstStyle/>
          <a:p>
            <a:r>
              <a:rPr lang="en-US" dirty="0" smtClean="0"/>
              <a:t>Session One For SCS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385" y="2382593"/>
            <a:ext cx="4068756" cy="36587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she feel?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4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he feeling?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0780" y="2073500"/>
            <a:ext cx="4589182" cy="305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40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she feeling?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0621" y="2707946"/>
            <a:ext cx="3962303" cy="265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he feeling?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0626" y="2035914"/>
            <a:ext cx="3772458" cy="377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is content?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/>
              <a:t>S</a:t>
            </a:r>
            <a:r>
              <a:rPr lang="en-US" sz="3200" dirty="0" smtClean="0"/>
              <a:t>atisfied </a:t>
            </a:r>
            <a:r>
              <a:rPr lang="en-US" sz="3200" dirty="0"/>
              <a:t>with what one is or has; not wanting more or anything else.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546" y="3974576"/>
            <a:ext cx="3307909" cy="247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Know </a:t>
            </a:r>
            <a:r>
              <a:rPr lang="en-US" dirty="0"/>
              <a:t>Y</a:t>
            </a:r>
            <a:r>
              <a:rPr lang="en-US" dirty="0" smtClean="0"/>
              <a:t>our Emotions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1234" y="2112110"/>
            <a:ext cx="2994819" cy="301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How do you negatively deal with stress?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6217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Ways to Cope with Stress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77334" y="1442434"/>
            <a:ext cx="4184035" cy="459892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Negative self talk</a:t>
            </a:r>
          </a:p>
          <a:p>
            <a:r>
              <a:rPr lang="en-US" sz="2000" dirty="0" smtClean="0"/>
              <a:t>Putting self down</a:t>
            </a:r>
          </a:p>
          <a:p>
            <a:r>
              <a:rPr lang="en-US" sz="2000" dirty="0" smtClean="0"/>
              <a:t>Isolation for long periods of time</a:t>
            </a:r>
          </a:p>
          <a:p>
            <a:r>
              <a:rPr lang="en-US" sz="2000" dirty="0" smtClean="0"/>
              <a:t>Hitting self</a:t>
            </a:r>
          </a:p>
          <a:p>
            <a:r>
              <a:rPr lang="en-US" sz="2000" dirty="0" smtClean="0"/>
              <a:t>Cutting self</a:t>
            </a:r>
          </a:p>
          <a:p>
            <a:r>
              <a:rPr lang="en-US" sz="2000" dirty="0" smtClean="0"/>
              <a:t>Anorexia </a:t>
            </a:r>
          </a:p>
          <a:p>
            <a:r>
              <a:rPr lang="en-US" sz="2000" dirty="0" smtClean="0"/>
              <a:t>Bulimia</a:t>
            </a:r>
          </a:p>
          <a:p>
            <a:r>
              <a:rPr lang="en-US" sz="2000" dirty="0" smtClean="0"/>
              <a:t>Bullying</a:t>
            </a:r>
          </a:p>
          <a:p>
            <a:r>
              <a:rPr lang="en-US" sz="2000" dirty="0" smtClean="0"/>
              <a:t>Name calling 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089970" y="1442435"/>
            <a:ext cx="4184034" cy="45989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Fighting</a:t>
            </a:r>
          </a:p>
          <a:p>
            <a:r>
              <a:rPr lang="en-US" sz="2000" dirty="0" smtClean="0"/>
              <a:t>Doing Drugs</a:t>
            </a:r>
          </a:p>
          <a:p>
            <a:pPr lvl="1"/>
            <a:r>
              <a:rPr lang="en-US" sz="2000" dirty="0" smtClean="0"/>
              <a:t>Alcohol</a:t>
            </a:r>
          </a:p>
          <a:p>
            <a:pPr lvl="1"/>
            <a:r>
              <a:rPr lang="en-US" sz="2000" dirty="0" smtClean="0"/>
              <a:t>Cigarettes</a:t>
            </a:r>
          </a:p>
          <a:p>
            <a:pPr lvl="1"/>
            <a:r>
              <a:rPr lang="en-US" sz="2000" dirty="0" smtClean="0"/>
              <a:t>Marijuana</a:t>
            </a:r>
          </a:p>
          <a:p>
            <a:pPr lvl="1"/>
            <a:r>
              <a:rPr lang="en-US" sz="2000" dirty="0" smtClean="0"/>
              <a:t>Other illicit drugs</a:t>
            </a:r>
          </a:p>
          <a:p>
            <a:r>
              <a:rPr lang="en-US" sz="2000" dirty="0" smtClean="0"/>
              <a:t>Sexual promiscuity</a:t>
            </a:r>
          </a:p>
          <a:p>
            <a:r>
              <a:rPr lang="en-US" sz="2000" dirty="0" smtClean="0"/>
              <a:t>Expecting people to make you feel better</a:t>
            </a:r>
          </a:p>
          <a:p>
            <a:r>
              <a:rPr lang="en-US" sz="2000" dirty="0" smtClean="0"/>
              <a:t>Emotional outburst of yelling, screaming, or physical violence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39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How do you positively cope with stress?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07022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Ways to Cope with Stress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77334" y="1455313"/>
            <a:ext cx="4184035" cy="4586048"/>
          </a:xfrm>
        </p:spPr>
        <p:txBody>
          <a:bodyPr>
            <a:normAutofit/>
          </a:bodyPr>
          <a:lstStyle/>
          <a:p>
            <a:r>
              <a:rPr lang="en-US" dirty="0" smtClean="0"/>
              <a:t>Exercise</a:t>
            </a:r>
          </a:p>
          <a:p>
            <a:r>
              <a:rPr lang="en-US" dirty="0" smtClean="0"/>
              <a:t>Journaling</a:t>
            </a:r>
          </a:p>
          <a:p>
            <a:r>
              <a:rPr lang="en-US" dirty="0" smtClean="0"/>
              <a:t>Watch a funny movie</a:t>
            </a:r>
          </a:p>
          <a:p>
            <a:r>
              <a:rPr lang="en-US" dirty="0" smtClean="0"/>
              <a:t>Organize your room</a:t>
            </a:r>
          </a:p>
          <a:p>
            <a:r>
              <a:rPr lang="en-US" dirty="0" smtClean="0"/>
              <a:t>Play with your dog</a:t>
            </a:r>
          </a:p>
          <a:p>
            <a:r>
              <a:rPr lang="en-US" dirty="0" smtClean="0"/>
              <a:t>Talk to a friend that you trust</a:t>
            </a:r>
          </a:p>
          <a:p>
            <a:r>
              <a:rPr lang="en-US" dirty="0" smtClean="0"/>
              <a:t>Talk to a counselor </a:t>
            </a:r>
          </a:p>
          <a:p>
            <a:r>
              <a:rPr lang="en-US" dirty="0" smtClean="0"/>
              <a:t>Talk to an adult you trust</a:t>
            </a:r>
          </a:p>
          <a:p>
            <a:r>
              <a:rPr lang="en-US" dirty="0" smtClean="0"/>
              <a:t>Know that the situation is temporary</a:t>
            </a:r>
          </a:p>
          <a:p>
            <a:r>
              <a:rPr lang="en-US" dirty="0" smtClean="0"/>
              <a:t>Focus on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89970" y="1442434"/>
            <a:ext cx="4184034" cy="4586049"/>
          </a:xfrm>
        </p:spPr>
        <p:txBody>
          <a:bodyPr>
            <a:normAutofit/>
          </a:bodyPr>
          <a:lstStyle/>
          <a:p>
            <a:r>
              <a:rPr lang="en-US" dirty="0" smtClean="0"/>
              <a:t>Tell yourself 7 positive things that are going on in your life</a:t>
            </a:r>
          </a:p>
          <a:p>
            <a:r>
              <a:rPr lang="en-US" dirty="0" smtClean="0"/>
              <a:t>Write a story and/or poem</a:t>
            </a:r>
          </a:p>
          <a:p>
            <a:r>
              <a:rPr lang="en-US" dirty="0" smtClean="0"/>
              <a:t>Go out into nature</a:t>
            </a:r>
          </a:p>
          <a:p>
            <a:r>
              <a:rPr lang="en-US" dirty="0" smtClean="0"/>
              <a:t>Deep breathing</a:t>
            </a:r>
          </a:p>
          <a:p>
            <a:r>
              <a:rPr lang="en-US" dirty="0" smtClean="0"/>
              <a:t>Meditation</a:t>
            </a:r>
          </a:p>
          <a:p>
            <a:r>
              <a:rPr lang="en-US" dirty="0" smtClean="0"/>
              <a:t>Go into natural setting</a:t>
            </a:r>
          </a:p>
          <a:p>
            <a:r>
              <a:rPr lang="en-US" dirty="0" smtClean="0"/>
              <a:t>Listen to calming music</a:t>
            </a:r>
          </a:p>
          <a:p>
            <a:r>
              <a:rPr lang="en-US" dirty="0" smtClean="0"/>
              <a:t>Go for a bike ride</a:t>
            </a:r>
          </a:p>
          <a:p>
            <a:r>
              <a:rPr lang="en-US" dirty="0" smtClean="0"/>
              <a:t>Go swimming or boating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81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885" y="3614157"/>
            <a:ext cx="8411117" cy="1826581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What is Stress?</a:t>
            </a:r>
            <a:endParaRPr lang="en-US" sz="9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957" y="682580"/>
            <a:ext cx="2578972" cy="314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What does it mean to dwell on a situation?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258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Dwell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6980"/>
            <a:ext cx="8596668" cy="446896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000" dirty="0"/>
              <a:t>to live or stay as a permanent resident; reside. </a:t>
            </a:r>
          </a:p>
          <a:p>
            <a:r>
              <a:rPr lang="en-US" sz="2000" dirty="0"/>
              <a:t>to live or continue in a given condition or state: to dwell in happiness.  </a:t>
            </a:r>
          </a:p>
          <a:p>
            <a:r>
              <a:rPr lang="en-US" sz="2000" dirty="0"/>
              <a:t>to linger over, emphasize, or ponder in thought, speech, or writing (often followed by on  or upon  ): to dwell on a particular point in an argument.  </a:t>
            </a:r>
          </a:p>
          <a:p>
            <a:r>
              <a:rPr lang="en-US" sz="2000" dirty="0"/>
              <a:t>(of a moving tool or machine part) to be motionless for a certain interval during operation. </a:t>
            </a:r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Do you want to Dwell in negative stress?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2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293" y="1474859"/>
            <a:ext cx="4805228" cy="359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729" y="3155324"/>
            <a:ext cx="8596668" cy="1826581"/>
          </a:xfrm>
        </p:spPr>
        <p:txBody>
          <a:bodyPr>
            <a:normAutofit/>
          </a:bodyPr>
          <a:lstStyle/>
          <a:p>
            <a:r>
              <a:rPr lang="en-US" sz="6600" dirty="0" smtClean="0"/>
              <a:t>How to set priorities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746" y="597056"/>
            <a:ext cx="3614061" cy="255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00259"/>
          </a:xfrm>
        </p:spPr>
        <p:txBody>
          <a:bodyPr/>
          <a:lstStyle/>
          <a:p>
            <a:r>
              <a:rPr lang="en-US" dirty="0" smtClean="0"/>
              <a:t>Setting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9859"/>
            <a:ext cx="8596668" cy="4431503"/>
          </a:xfrm>
        </p:spPr>
        <p:txBody>
          <a:bodyPr>
            <a:noAutofit/>
          </a:bodyPr>
          <a:lstStyle/>
          <a:p>
            <a:r>
              <a:rPr lang="en-US" sz="2000" dirty="0" smtClean="0"/>
              <a:t>Step 1: Write down the list of things that you need to accomplish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Step 2: Ask yourself:</a:t>
            </a:r>
          </a:p>
          <a:p>
            <a:pPr lvl="1"/>
            <a:r>
              <a:rPr lang="en-US" sz="2000" dirty="0" smtClean="0"/>
              <a:t> What will benefit my life and situation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What time constraints do you have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Note: Sometime depending on time, harder priorities a nice to get done first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000" dirty="0" smtClean="0"/>
              <a:t>Step 3: Number your list- 1 being most important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Step 4: Reward yourself for your accomplishments</a:t>
            </a:r>
          </a:p>
        </p:txBody>
      </p:sp>
    </p:spTree>
    <p:extLst>
      <p:ext uri="{BB962C8B-B14F-4D97-AF65-F5344CB8AC3E}">
        <p14:creationId xmlns:p14="http://schemas.microsoft.com/office/powerpoint/2010/main" val="28038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But how can stress be important…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8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www.youtube.com/watch?v=MXHQAqUJC6c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What is Stress?</a:t>
            </a:r>
            <a:endParaRPr lang="en-US" sz="8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69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Emotional, mental, and physical strain or tension.</a:t>
            </a:r>
          </a:p>
          <a:p>
            <a:endParaRPr lang="en-US" sz="2400" dirty="0"/>
          </a:p>
          <a:p>
            <a:r>
              <a:rPr lang="en-US" sz="2400" dirty="0"/>
              <a:t>A physical or psychological stimulus that can produce mental tension or physiological reactions that may lead to illness.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A physiologic reaction by an organism to an uncomfortable or unfamiliar physical or psychological stimulus. Biological changes result from stimulation of the sympathetic nervous system, including a heightened state of alertness, anxiety, increased heart rate, and sweating.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To </a:t>
            </a:r>
            <a:r>
              <a:rPr lang="en-US" sz="2400" dirty="0"/>
              <a:t>suffer annoyance; to experience stress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40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How stress can effect the brain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www.youtube.com/watch?v=OHl7BewJ0yU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08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How stress can effect the body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www.youtube.com/watch?v=iplbkK5hH_k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7334" y="3628146"/>
            <a:ext cx="8596668" cy="1826581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When do you know you are stressed?</a:t>
            </a:r>
            <a:endParaRPr lang="en-US" sz="6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816" y="443392"/>
            <a:ext cx="3391705" cy="211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5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192" y="105194"/>
            <a:ext cx="6362163" cy="589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How do you know your emotions?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81416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054" y="2226745"/>
            <a:ext cx="2562895" cy="385134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he feeling?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76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5f3a5719ddafa2ce19543402012f839f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f80f338179bfc78b782adab248fa029e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4916981-E135-4D7E-9FB8-047AD60F810E}"/>
</file>

<file path=customXml/itemProps2.xml><?xml version="1.0" encoding="utf-8"?>
<ds:datastoreItem xmlns:ds="http://schemas.openxmlformats.org/officeDocument/2006/customXml" ds:itemID="{307C1DCE-BC9C-43F4-8C85-34E56D35E093}"/>
</file>

<file path=customXml/itemProps3.xml><?xml version="1.0" encoding="utf-8"?>
<ds:datastoreItem xmlns:ds="http://schemas.openxmlformats.org/officeDocument/2006/customXml" ds:itemID="{3319ED85-E479-4D7B-9A16-B7731E254E44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259</TotalTime>
  <Words>520</Words>
  <Application>Microsoft Office PowerPoint</Application>
  <PresentationFormat>Widescreen</PresentationFormat>
  <Paragraphs>92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Facet</vt:lpstr>
      <vt:lpstr>Stress Management</vt:lpstr>
      <vt:lpstr>What is Stress?</vt:lpstr>
      <vt:lpstr>What is Stress?</vt:lpstr>
      <vt:lpstr>How stress can effect the brain</vt:lpstr>
      <vt:lpstr>How stress can effect the body</vt:lpstr>
      <vt:lpstr>When do you know you are stressed?</vt:lpstr>
      <vt:lpstr>PowerPoint Presentation</vt:lpstr>
      <vt:lpstr>How do you know your emotions?</vt:lpstr>
      <vt:lpstr>How is he feeling?</vt:lpstr>
      <vt:lpstr>How does she feel?</vt:lpstr>
      <vt:lpstr>How is he feeling?</vt:lpstr>
      <vt:lpstr>How is she feeling?</vt:lpstr>
      <vt:lpstr>How is he feeling?</vt:lpstr>
      <vt:lpstr>What is content?</vt:lpstr>
      <vt:lpstr>Know Your Emotions</vt:lpstr>
      <vt:lpstr>How do you negatively deal with stress?</vt:lpstr>
      <vt:lpstr>Negative Ways to Cope with Stress</vt:lpstr>
      <vt:lpstr>How do you positively cope with stress?</vt:lpstr>
      <vt:lpstr>Positive Ways to Cope with Stress</vt:lpstr>
      <vt:lpstr>What does it mean to dwell on a situation?</vt:lpstr>
      <vt:lpstr>Dwell Definition</vt:lpstr>
      <vt:lpstr>PowerPoint Presentation</vt:lpstr>
      <vt:lpstr>How to set priorities</vt:lpstr>
      <vt:lpstr>Setting priorities</vt:lpstr>
      <vt:lpstr>But how can stress be important…</vt:lpstr>
      <vt:lpstr>Importance of Stress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Stress Management</dc:title>
  <dc:creator>Pamela Thompson</dc:creator>
  <cp:lastModifiedBy>Pamela Thompson</cp:lastModifiedBy>
  <cp:revision>26</cp:revision>
  <dcterms:created xsi:type="dcterms:W3CDTF">2014-03-11T17:46:03Z</dcterms:created>
  <dcterms:modified xsi:type="dcterms:W3CDTF">2014-03-12T02:15:45Z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  <property fmtid="{D5CDD505-2E9C-101B-9397-08002B2CF9AE}" pid="4" name="CreatedDateTime_Client">
    <vt:filetime>2017-11-30T00:48:10Z</vt:filetime>
  </property>
  <property fmtid="{D5CDD505-2E9C-101B-9397-08002B2CF9AE}" pid="5" name="LastModifiedDateTime_Client">
    <vt:filetime>2017-11-30T00:48:10Z</vt:filetime>
  </property>
  <property fmtid="{D5CDD505-2E9C-101B-9397-08002B2CF9AE}" pid="6" name="MediaServiceImageTags">
    <vt:lpwstr/>
  </property>
</Properties>
</file>