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6ACAF66-FEA9-4A31-B76A-01292B2F6D11}" type="datetimeFigureOut">
              <a:rPr lang="en-US" smtClean="0"/>
              <a:t>3/12/2014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E3E4860-73A6-45B5-A62A-8AAC62C2D68C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38928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CAF66-FEA9-4A31-B76A-01292B2F6D11}" type="datetimeFigureOut">
              <a:rPr lang="en-US" smtClean="0"/>
              <a:t>3/12/2014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4860-73A6-45B5-A62A-8AAC62C2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795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CAF66-FEA9-4A31-B76A-01292B2F6D11}" type="datetimeFigureOut">
              <a:rPr lang="en-US" smtClean="0"/>
              <a:t>3/12/2014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4860-73A6-45B5-A62A-8AAC62C2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4630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CAF66-FEA9-4A31-B76A-01292B2F6D11}" type="datetimeFigureOut">
              <a:rPr lang="en-US" smtClean="0"/>
              <a:t>3/12/2014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4860-73A6-45B5-A62A-8AAC62C2D68C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791014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CAF66-FEA9-4A31-B76A-01292B2F6D11}" type="datetimeFigureOut">
              <a:rPr lang="en-US" smtClean="0"/>
              <a:t>3/12/2014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4860-73A6-45B5-A62A-8AAC62C2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1602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CAF66-FEA9-4A31-B76A-01292B2F6D11}" type="datetimeFigureOut">
              <a:rPr lang="en-US" smtClean="0"/>
              <a:t>3/12/2014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4860-73A6-45B5-A62A-8AAC62C2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996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CAF66-FEA9-4A31-B76A-01292B2F6D11}" type="datetimeFigureOut">
              <a:rPr lang="en-US" smtClean="0"/>
              <a:t>3/12/2014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4860-73A6-45B5-A62A-8AAC62C2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1766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CAF66-FEA9-4A31-B76A-01292B2F6D11}" type="datetimeFigureOut">
              <a:rPr lang="en-US" smtClean="0"/>
              <a:t>3/12/2014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4860-73A6-45B5-A62A-8AAC62C2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9480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CAF66-FEA9-4A31-B76A-01292B2F6D11}" type="datetimeFigureOut">
              <a:rPr lang="en-US" smtClean="0"/>
              <a:t>3/12/2014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4860-73A6-45B5-A62A-8AAC62C2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831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CAF66-FEA9-4A31-B76A-01292B2F6D11}" type="datetimeFigureOut">
              <a:rPr lang="en-US" smtClean="0"/>
              <a:t>3/12/2014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4860-73A6-45B5-A62A-8AAC62C2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217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CAF66-FEA9-4A31-B76A-01292B2F6D11}" type="datetimeFigureOut">
              <a:rPr lang="en-US" smtClean="0"/>
              <a:t>3/12/2014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4860-73A6-45B5-A62A-8AAC62C2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292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CAF66-FEA9-4A31-B76A-01292B2F6D11}" type="datetimeFigureOut">
              <a:rPr lang="en-US" smtClean="0"/>
              <a:t>3/12/2014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4860-73A6-45B5-A62A-8AAC62C2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736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CAF66-FEA9-4A31-B76A-01292B2F6D11}" type="datetimeFigureOut">
              <a:rPr lang="en-US" smtClean="0"/>
              <a:t>3/12/2014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4860-73A6-45B5-A62A-8AAC62C2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151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CAF66-FEA9-4A31-B76A-01292B2F6D11}" type="datetimeFigureOut">
              <a:rPr lang="en-US" smtClean="0"/>
              <a:t>3/12/2014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4860-73A6-45B5-A62A-8AAC62C2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61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CAF66-FEA9-4A31-B76A-01292B2F6D11}" type="datetimeFigureOut">
              <a:rPr lang="en-US" smtClean="0"/>
              <a:t>3/12/2014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4860-73A6-45B5-A62A-8AAC62C2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216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CAF66-FEA9-4A31-B76A-01292B2F6D11}" type="datetimeFigureOut">
              <a:rPr lang="en-US" smtClean="0"/>
              <a:t>3/12/2014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4860-73A6-45B5-A62A-8AAC62C2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053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CAF66-FEA9-4A31-B76A-01292B2F6D11}" type="datetimeFigureOut">
              <a:rPr lang="en-US" smtClean="0"/>
              <a:t>3/12/2014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4860-73A6-45B5-A62A-8AAC62C2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256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6ACAF66-FEA9-4A31-B76A-01292B2F6D11}" type="datetimeFigureOut">
              <a:rPr lang="en-US" smtClean="0"/>
              <a:t>3/12/2014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E3E4860-73A6-45B5-A62A-8AAC62C2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528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  <p:sldLayoutId id="2147483912" r:id="rId2"/>
    <p:sldLayoutId id="2147483913" r:id="rId3"/>
    <p:sldLayoutId id="2147483914" r:id="rId4"/>
    <p:sldLayoutId id="2147483915" r:id="rId5"/>
    <p:sldLayoutId id="2147483916" r:id="rId6"/>
    <p:sldLayoutId id="2147483917" r:id="rId7"/>
    <p:sldLayoutId id="2147483918" r:id="rId8"/>
    <p:sldLayoutId id="2147483919" r:id="rId9"/>
    <p:sldLayoutId id="2147483920" r:id="rId10"/>
    <p:sldLayoutId id="2147483921" r:id="rId11"/>
    <p:sldLayoutId id="2147483922" r:id="rId12"/>
    <p:sldLayoutId id="2147483923" r:id="rId13"/>
    <p:sldLayoutId id="2147483924" r:id="rId14"/>
    <p:sldLayoutId id="2147483925" r:id="rId15"/>
    <p:sldLayoutId id="2147483926" r:id="rId16"/>
    <p:sldLayoutId id="214748392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Xno6m8H-sMQ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OAFpEfexkZw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Gc4HGQHgeFE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600" dirty="0" smtClean="0"/>
              <a:t>Self-Confidence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Session 7 For SCS Program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24888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Boundaries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456203" y="837128"/>
            <a:ext cx="5097398" cy="4537458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>
          <a:xfrm>
            <a:off x="5993971" y="1700012"/>
            <a:ext cx="5086538" cy="3674574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Boundaries are set in order to help yourself not become effected by others negative thoughts, attitudes, or behaviors</a:t>
            </a:r>
          </a:p>
          <a:p>
            <a:r>
              <a:rPr lang="en-US" dirty="0" smtClean="0"/>
              <a:t>At times, we have to even set boundaries with our families and friends when they behave in a way that is harmful to your development</a:t>
            </a:r>
          </a:p>
          <a:p>
            <a:r>
              <a:rPr lang="en-US" dirty="0" smtClean="0"/>
              <a:t>Be patient and do not try to control others and their decisions but control yourself, your behaviors, and your reactions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0691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Self care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4507606"/>
            <a:ext cx="5088714" cy="866979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9600" dirty="0" smtClean="0"/>
              <a:t>Self care is a way to balance responsibilities and leisure time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5950039" y="1778860"/>
            <a:ext cx="5318975" cy="359641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143" y="634284"/>
            <a:ext cx="5561874" cy="371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3515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What is self-confidence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1712890"/>
            <a:ext cx="10394707" cy="3661696"/>
          </a:xfrm>
        </p:spPr>
        <p:txBody>
          <a:bodyPr>
            <a:normAutofit/>
          </a:bodyPr>
          <a:lstStyle/>
          <a:p>
            <a:r>
              <a:rPr lang="en-US" dirty="0" smtClean="0"/>
              <a:t>	realistic </a:t>
            </a:r>
            <a:r>
              <a:rPr lang="en-US" dirty="0"/>
              <a:t>confidence in one's own judgment, ability, </a:t>
            </a:r>
            <a:r>
              <a:rPr lang="en-US" dirty="0" smtClean="0"/>
              <a:t>power.</a:t>
            </a:r>
            <a:endParaRPr lang="en-US" dirty="0" smtClean="0"/>
          </a:p>
          <a:p>
            <a:r>
              <a:rPr lang="en-US" dirty="0" smtClean="0"/>
              <a:t>	assurance</a:t>
            </a:r>
            <a:r>
              <a:rPr lang="en-US" dirty="0"/>
              <a:t>, self-possession, self-respect</a:t>
            </a:r>
            <a:r>
              <a:rPr lang="en-US" dirty="0" smtClean="0"/>
              <a:t>, and self-esteem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7871" y="1580187"/>
            <a:ext cx="2598265" cy="3457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631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Understanding the self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1674254"/>
            <a:ext cx="5088714" cy="3700331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Who knows themselves?</a:t>
            </a:r>
          </a:p>
          <a:p>
            <a:r>
              <a:rPr lang="en-US" dirty="0" smtClean="0"/>
              <a:t>What do you know about yourself?</a:t>
            </a:r>
          </a:p>
          <a:p>
            <a:r>
              <a:rPr lang="en-US" dirty="0" smtClean="0"/>
              <a:t>What makes you upset?</a:t>
            </a:r>
          </a:p>
          <a:p>
            <a:r>
              <a:rPr lang="en-US" dirty="0" smtClean="0"/>
              <a:t>What makes you happy?</a:t>
            </a:r>
          </a:p>
          <a:p>
            <a:r>
              <a:rPr lang="en-US" dirty="0" smtClean="0"/>
              <a:t>What makes you cry?</a:t>
            </a:r>
          </a:p>
          <a:p>
            <a:r>
              <a:rPr lang="en-US" dirty="0" smtClean="0"/>
              <a:t>What makes you have inspiration?</a:t>
            </a:r>
          </a:p>
          <a:p>
            <a:r>
              <a:rPr lang="en-US" dirty="0" smtClean="0"/>
              <a:t>What are your strengths?</a:t>
            </a:r>
          </a:p>
          <a:p>
            <a:r>
              <a:rPr lang="en-US" dirty="0" smtClean="0"/>
              <a:t>What do you need to work on?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800" dirty="0" smtClean="0"/>
              <a:t>Do you know?</a:t>
            </a:r>
            <a:endParaRPr lang="en-US" sz="8800" dirty="0"/>
          </a:p>
        </p:txBody>
      </p:sp>
    </p:spTree>
    <p:extLst>
      <p:ext uri="{BB962C8B-B14F-4D97-AF65-F5344CB8AC3E}">
        <p14:creationId xmlns:p14="http://schemas.microsoft.com/office/powerpoint/2010/main" val="1842232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4400" dirty="0" smtClean="0"/>
              <a:t>Teen advice on building self-confidence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www.youtube.com/watch?v=Xno6m8H-sMQ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78185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4800" dirty="0" smtClean="0"/>
              <a:t>How to reflect positively toward self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First remember: Everyone has strengths and weaknesses</a:t>
            </a:r>
          </a:p>
          <a:p>
            <a:r>
              <a:rPr lang="en-US" dirty="0" smtClean="0"/>
              <a:t>Be your unique self</a:t>
            </a:r>
          </a:p>
          <a:p>
            <a:r>
              <a:rPr lang="en-US" dirty="0" smtClean="0"/>
              <a:t>Find out what you are good at and need to work harder at</a:t>
            </a:r>
          </a:p>
          <a:p>
            <a:r>
              <a:rPr lang="en-US" dirty="0"/>
              <a:t>Forgiveness is important but boundaries are too!</a:t>
            </a:r>
          </a:p>
          <a:p>
            <a:r>
              <a:rPr lang="en-US" dirty="0"/>
              <a:t>Mistakes are apart of life but some mistakes can follow you for </a:t>
            </a:r>
            <a:r>
              <a:rPr lang="en-US" dirty="0" smtClean="0"/>
              <a:t>life</a:t>
            </a:r>
          </a:p>
          <a:p>
            <a:r>
              <a:rPr lang="en-US" dirty="0" smtClean="0"/>
              <a:t>If you make a mistake take that time to find the lesson and how you can improve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1630" y="1674254"/>
            <a:ext cx="2601318" cy="3026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7672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How to create a good habit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www.youtube.com/watch?v=OAFpEfexkZw</a:t>
            </a:r>
            <a:endParaRPr lang="en-US" dirty="0"/>
          </a:p>
          <a:p>
            <a:r>
              <a:rPr lang="en-US" dirty="0" smtClean="0"/>
              <a:t>Step 1: Make a decision</a:t>
            </a:r>
          </a:p>
          <a:p>
            <a:r>
              <a:rPr lang="en-US" dirty="0" smtClean="0"/>
              <a:t>Step 2: never allow an exception</a:t>
            </a:r>
          </a:p>
          <a:p>
            <a:r>
              <a:rPr lang="en-US" dirty="0" smtClean="0"/>
              <a:t>Step 3: tell others</a:t>
            </a:r>
          </a:p>
          <a:p>
            <a:r>
              <a:rPr lang="en-US" dirty="0" smtClean="0"/>
              <a:t>Step 4: visualize the new habit</a:t>
            </a:r>
          </a:p>
          <a:p>
            <a:r>
              <a:rPr lang="en-US" dirty="0" smtClean="0"/>
              <a:t>Step 5: create affirmation</a:t>
            </a:r>
          </a:p>
          <a:p>
            <a:r>
              <a:rPr lang="en-US" dirty="0" smtClean="0"/>
              <a:t>Step 6: resolve to persist to the behavior</a:t>
            </a:r>
          </a:p>
          <a:p>
            <a:r>
              <a:rPr lang="en-US" dirty="0" smtClean="0"/>
              <a:t>Step 7: reward yourself for new behavior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9810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Affirmations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85801" y="2050517"/>
            <a:ext cx="10394707" cy="3311189"/>
          </a:xfrm>
        </p:spPr>
        <p:txBody>
          <a:bodyPr/>
          <a:lstStyle/>
          <a:p>
            <a:r>
              <a:rPr lang="en-US" dirty="0" smtClean="0"/>
              <a:t>Step 1: know what you want to believe or improve on</a:t>
            </a:r>
          </a:p>
          <a:p>
            <a:r>
              <a:rPr lang="en-US" dirty="0" smtClean="0"/>
              <a:t>Step 2: grab post-its </a:t>
            </a:r>
          </a:p>
          <a:p>
            <a:r>
              <a:rPr lang="en-US" dirty="0" smtClean="0"/>
              <a:t>Step 3: write simple note    Ex: “I am… beautiful, loving, kind”					(write one on each post-it note)</a:t>
            </a:r>
          </a:p>
          <a:p>
            <a:r>
              <a:rPr lang="en-US" dirty="0" smtClean="0"/>
              <a:t>Step 4: place note somewhere you will see everyday						(mirror in bathroom, on bedroom door, in locker)</a:t>
            </a:r>
          </a:p>
          <a:p>
            <a:r>
              <a:rPr lang="en-US" dirty="0" smtClean="0"/>
              <a:t>Step 5: say out loud what the post-it says and say with belief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1662" y="1657870"/>
            <a:ext cx="2755227" cy="3819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7597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Inspiring 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www.youtube.com/watch?v=Gc4HGQHgeFE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719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Effective communication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437882" y="1548925"/>
            <a:ext cx="3876541" cy="3928692"/>
          </a:xfrm>
          <a:prstGeom prst="rect">
            <a:avLst/>
          </a:prstGeom>
        </p:spPr>
      </p:pic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4562343" y="1648496"/>
            <a:ext cx="3255134" cy="3726090"/>
          </a:xfrm>
        </p:spPr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Make sure when communicating, you repeat back information to make sure you heard them correctly to avoid misunderstanding</a:t>
            </a:r>
            <a:endParaRPr lang="en-US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5396" y="1632696"/>
            <a:ext cx="2817253" cy="3741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029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in Event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5FE2D001CF2D344AB637DEDC91790A9" ma:contentTypeVersion="12" ma:contentTypeDescription="Create a new document." ma:contentTypeScope="" ma:versionID="5f3a5719ddafa2ce19543402012f839f">
  <xsd:schema xmlns:xsd="http://www.w3.org/2001/XMLSchema" xmlns:xs="http://www.w3.org/2001/XMLSchema" xmlns:p="http://schemas.microsoft.com/office/2006/metadata/properties" xmlns:ns2="c3cf2a87-d7f5-4d53-a175-a0a1e7f018d0" xmlns:ns3="45deca18-f46e-4567-9693-54dba66862b6" targetNamespace="http://schemas.microsoft.com/office/2006/metadata/properties" ma:root="true" ma:fieldsID="f80f338179bfc78b782adab248fa029e" ns2:_="" ns3:_="">
    <xsd:import namespace="c3cf2a87-d7f5-4d53-a175-a0a1e7f018d0"/>
    <xsd:import namespace="45deca18-f46e-4567-9693-54dba66862b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cf2a87-d7f5-4d53-a175-a0a1e7f018d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e20148b9-20a4-48a0-acba-ba52d68a37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deca18-f46e-4567-9693-54dba66862b6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8d10a926-ad76-4245-a4fc-5ee384335586}" ma:internalName="TaxCatchAll" ma:showField="CatchAllData" ma:web="45deca18-f46e-4567-9693-54dba66862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5deca18-f46e-4567-9693-54dba66862b6" xsi:nil="true"/>
    <lcf76f155ced4ddcb4097134ff3c332f xmlns="c3cf2a87-d7f5-4d53-a175-a0a1e7f018d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101E9D2-62B7-4682-AF0D-895E837974AA}"/>
</file>

<file path=customXml/itemProps2.xml><?xml version="1.0" encoding="utf-8"?>
<ds:datastoreItem xmlns:ds="http://schemas.openxmlformats.org/officeDocument/2006/customXml" ds:itemID="{A382CBC7-5364-4494-A74F-DF3451005B0A}"/>
</file>

<file path=customXml/itemProps3.xml><?xml version="1.0" encoding="utf-8"?>
<ds:datastoreItem xmlns:ds="http://schemas.openxmlformats.org/officeDocument/2006/customXml" ds:itemID="{D5BFA91C-81AD-4F7B-8080-07C30CD5A96E}"/>
</file>

<file path=docProps/app.xml><?xml version="1.0" encoding="utf-8"?>
<Properties xmlns="http://schemas.openxmlformats.org/officeDocument/2006/extended-properties" xmlns:vt="http://schemas.openxmlformats.org/officeDocument/2006/docPropsVTypes">
  <Template>TC104033927[[fn=Main Event]]</Template>
  <TotalTime>349</TotalTime>
  <Words>339</Words>
  <Application>Microsoft Office PowerPoint</Application>
  <PresentationFormat>Widescreen</PresentationFormat>
  <Paragraphs>51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Impact</vt:lpstr>
      <vt:lpstr>Main Event</vt:lpstr>
      <vt:lpstr>Self-Confidence</vt:lpstr>
      <vt:lpstr>What is self-confidence</vt:lpstr>
      <vt:lpstr>Understanding the self</vt:lpstr>
      <vt:lpstr>Teen advice on building self-confidence</vt:lpstr>
      <vt:lpstr>How to reflect positively toward self</vt:lpstr>
      <vt:lpstr>How to create a good habit</vt:lpstr>
      <vt:lpstr>Affirmations</vt:lpstr>
      <vt:lpstr>Inspiring story</vt:lpstr>
      <vt:lpstr>Effective communication</vt:lpstr>
      <vt:lpstr>Boundaries</vt:lpstr>
      <vt:lpstr>Self care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Self-Confidence</dc:title>
  <dc:creator>Pamela Thompson</dc:creator>
  <cp:lastModifiedBy>Pamela Thompson</cp:lastModifiedBy>
  <cp:revision>25</cp:revision>
  <dcterms:created xsi:type="dcterms:W3CDTF">2014-03-12T01:31:28Z</dcterms:created>
  <dcterms:modified xsi:type="dcterms:W3CDTF">2014-03-12T22:36:19Z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3" name="ContentTypeId">
    <vt:lpwstr>0x01010025FE2D001CF2D344AB637DEDC91790A9</vt:lpwstr>
  </property>
  <property fmtid="{D5CDD505-2E9C-101B-9397-08002B2CF9AE}" pid="4" name="CreatedDateTime_Client">
    <vt:filetime>2017-11-30T00:48:12Z</vt:filetime>
  </property>
  <property fmtid="{D5CDD505-2E9C-101B-9397-08002B2CF9AE}" pid="5" name="LastModifiedDateTime_Client">
    <vt:filetime>2017-11-30T00:48:12Z</vt:filetime>
  </property>
  <property fmtid="{D5CDD505-2E9C-101B-9397-08002B2CF9AE}" pid="6" name="MediaServiceImageTags">
    <vt:lpwstr/>
  </property>
</Properties>
</file>