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3892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95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63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9101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160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96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176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831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1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92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36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5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1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16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053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56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6ACAF66-FEA9-4A31-B76A-01292B2F6D11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E3E4860-73A6-45B5-A62A-8AAC62C2D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52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  <p:sldLayoutId id="2147483922" r:id="rId12"/>
    <p:sldLayoutId id="2147483923" r:id="rId13"/>
    <p:sldLayoutId id="2147483924" r:id="rId14"/>
    <p:sldLayoutId id="2147483925" r:id="rId15"/>
    <p:sldLayoutId id="2147483926" r:id="rId16"/>
    <p:sldLayoutId id="214748392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no6m8H-sM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AFpEfexkZ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c4HGQHgeF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Self-Confidence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7 For SCS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488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Boundaries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6203" y="837128"/>
            <a:ext cx="5097398" cy="4537458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993971" y="1700012"/>
            <a:ext cx="5086538" cy="367457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Boundaries are set in order to help yourself not become effected by others negative thoughts, attitudes, or behaviors</a:t>
            </a:r>
          </a:p>
          <a:p>
            <a:r>
              <a:rPr lang="en-US" dirty="0" smtClean="0"/>
              <a:t>At times, we have to even set boundaries with our families and friends when they behave in a way that is harmful to your development</a:t>
            </a:r>
          </a:p>
          <a:p>
            <a:r>
              <a:rPr lang="en-US" dirty="0" smtClean="0"/>
              <a:t>Be patient and do not try to control others and their decisions but control yourself, your behaviors, and your reactions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69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Self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4507606"/>
            <a:ext cx="5088714" cy="86697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9600" dirty="0" smtClean="0"/>
              <a:t>Self care is a way to balance responsibilities and leisure time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950039" y="1778860"/>
            <a:ext cx="5318975" cy="35964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43" y="634284"/>
            <a:ext cx="5561874" cy="371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351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What is self-confidence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712890"/>
            <a:ext cx="10394707" cy="3661696"/>
          </a:xfrm>
        </p:spPr>
        <p:txBody>
          <a:bodyPr>
            <a:normAutofit/>
          </a:bodyPr>
          <a:lstStyle/>
          <a:p>
            <a:r>
              <a:rPr lang="en-US" dirty="0" smtClean="0"/>
              <a:t>	realistic </a:t>
            </a:r>
            <a:r>
              <a:rPr lang="en-US" dirty="0"/>
              <a:t>confidence in one's own judgment, ability, </a:t>
            </a:r>
            <a:r>
              <a:rPr lang="en-US" dirty="0" smtClean="0"/>
              <a:t>power.</a:t>
            </a:r>
            <a:endParaRPr lang="en-US" dirty="0" smtClean="0"/>
          </a:p>
          <a:p>
            <a:r>
              <a:rPr lang="en-US" dirty="0" smtClean="0"/>
              <a:t>	assurance</a:t>
            </a:r>
            <a:r>
              <a:rPr lang="en-US" dirty="0"/>
              <a:t>, self-possession, self-respect</a:t>
            </a:r>
            <a:r>
              <a:rPr lang="en-US" dirty="0" smtClean="0"/>
              <a:t>, and self-esteem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7871" y="1580187"/>
            <a:ext cx="2598265" cy="345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63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Understanding the 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4254"/>
            <a:ext cx="5088714" cy="370033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Who knows themselves?</a:t>
            </a:r>
          </a:p>
          <a:p>
            <a:r>
              <a:rPr lang="en-US" dirty="0" smtClean="0"/>
              <a:t>What do you know about yourself?</a:t>
            </a:r>
          </a:p>
          <a:p>
            <a:r>
              <a:rPr lang="en-US" dirty="0" smtClean="0"/>
              <a:t>What makes you upset?</a:t>
            </a:r>
          </a:p>
          <a:p>
            <a:r>
              <a:rPr lang="en-US" dirty="0" smtClean="0"/>
              <a:t>What makes you happy?</a:t>
            </a:r>
          </a:p>
          <a:p>
            <a:r>
              <a:rPr lang="en-US" dirty="0" smtClean="0"/>
              <a:t>What makes you cry?</a:t>
            </a:r>
          </a:p>
          <a:p>
            <a:r>
              <a:rPr lang="en-US" dirty="0" smtClean="0"/>
              <a:t>What makes you have inspiration?</a:t>
            </a:r>
          </a:p>
          <a:p>
            <a:r>
              <a:rPr lang="en-US" dirty="0" smtClean="0"/>
              <a:t>What are your strengths?</a:t>
            </a:r>
          </a:p>
          <a:p>
            <a:r>
              <a:rPr lang="en-US" dirty="0" smtClean="0"/>
              <a:t>What do you need to work on?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Do you know?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1842232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400" dirty="0" smtClean="0"/>
              <a:t>Teen advice on building self-confidence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www.youtube.com/watch?v=Xno6m8H-sMQ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818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800" dirty="0" smtClean="0"/>
              <a:t>How to reflect positively toward self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remember: Everyone has strengths and weaknesses</a:t>
            </a:r>
          </a:p>
          <a:p>
            <a:r>
              <a:rPr lang="en-US" dirty="0" smtClean="0"/>
              <a:t>Be your unique self</a:t>
            </a:r>
          </a:p>
          <a:p>
            <a:r>
              <a:rPr lang="en-US" dirty="0" smtClean="0"/>
              <a:t>Find out what you are good at and need to work harder at</a:t>
            </a:r>
          </a:p>
          <a:p>
            <a:r>
              <a:rPr lang="en-US" dirty="0"/>
              <a:t>Forgiveness is important but boundaries are too!</a:t>
            </a:r>
          </a:p>
          <a:p>
            <a:r>
              <a:rPr lang="en-US" dirty="0"/>
              <a:t>Mistakes are apart of life but some mistakes can follow you for </a:t>
            </a:r>
            <a:r>
              <a:rPr lang="en-US" dirty="0" smtClean="0"/>
              <a:t>life</a:t>
            </a:r>
          </a:p>
          <a:p>
            <a:r>
              <a:rPr lang="en-US" dirty="0" smtClean="0"/>
              <a:t>If you make a mistake take that time to find the lesson and how you can improve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1630" y="1674254"/>
            <a:ext cx="2601318" cy="302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767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How to create a good habit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www.youtube.com/watch?v=OAFpEfexkZw</a:t>
            </a:r>
            <a:endParaRPr lang="en-US" dirty="0"/>
          </a:p>
          <a:p>
            <a:r>
              <a:rPr lang="en-US" dirty="0" smtClean="0"/>
              <a:t>Step 1: Make a decision</a:t>
            </a:r>
          </a:p>
          <a:p>
            <a:r>
              <a:rPr lang="en-US" dirty="0" smtClean="0"/>
              <a:t>Step 2: never allow an exception</a:t>
            </a:r>
          </a:p>
          <a:p>
            <a:r>
              <a:rPr lang="en-US" dirty="0" smtClean="0"/>
              <a:t>Step 3: tell others</a:t>
            </a:r>
          </a:p>
          <a:p>
            <a:r>
              <a:rPr lang="en-US" dirty="0" smtClean="0"/>
              <a:t>Step 4: visualize the new habit</a:t>
            </a:r>
          </a:p>
          <a:p>
            <a:r>
              <a:rPr lang="en-US" dirty="0" smtClean="0"/>
              <a:t>Step 5: create affirmation</a:t>
            </a:r>
          </a:p>
          <a:p>
            <a:r>
              <a:rPr lang="en-US" dirty="0" smtClean="0"/>
              <a:t>Step 6: resolve to persist to the behavior</a:t>
            </a:r>
          </a:p>
          <a:p>
            <a:r>
              <a:rPr lang="en-US" dirty="0" smtClean="0"/>
              <a:t>Step 7: reward yourself for new behavior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98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Affirmations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1" y="2050517"/>
            <a:ext cx="10394707" cy="3311189"/>
          </a:xfrm>
        </p:spPr>
        <p:txBody>
          <a:bodyPr/>
          <a:lstStyle/>
          <a:p>
            <a:r>
              <a:rPr lang="en-US" dirty="0" smtClean="0"/>
              <a:t>Step 1: know what you want to believe or improve on</a:t>
            </a:r>
          </a:p>
          <a:p>
            <a:r>
              <a:rPr lang="en-US" dirty="0" smtClean="0"/>
              <a:t>Step 2: grab post-its </a:t>
            </a:r>
          </a:p>
          <a:p>
            <a:r>
              <a:rPr lang="en-US" dirty="0" smtClean="0"/>
              <a:t>Step 3: write simple note    Ex: “I am… beautiful, loving, kind”					(write one on each post-it note)</a:t>
            </a:r>
          </a:p>
          <a:p>
            <a:r>
              <a:rPr lang="en-US" dirty="0" smtClean="0"/>
              <a:t>Step 4: place note somewhere you will see everyday						(mirror in bathroom, on bedroom door, in locker)</a:t>
            </a:r>
          </a:p>
          <a:p>
            <a:r>
              <a:rPr lang="en-US" dirty="0" smtClean="0"/>
              <a:t>Step 5: say out loud what the post-it says and say with belief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662" y="1657870"/>
            <a:ext cx="2755227" cy="381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759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Inspiring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www.youtube.com/watch?v=Gc4HGQHgeFE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19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Effective communication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37882" y="1548925"/>
            <a:ext cx="3876541" cy="3928692"/>
          </a:xfrm>
          <a:prstGeom prst="rect">
            <a:avLst/>
          </a:prstGeom>
        </p:spPr>
      </p:pic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562343" y="1648496"/>
            <a:ext cx="3255134" cy="3726090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Make sure when communicating, you repeat back information to make sure you heard them correctly to avoid misunderstanding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5396" y="1632696"/>
            <a:ext cx="2817253" cy="374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02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2" ma:contentTypeDescription="Create a new document." ma:contentTypeScope="" ma:versionID="5f3a5719ddafa2ce19543402012f839f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f80f338179bfc78b782adab248fa029e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101E9D2-62B7-4682-AF0D-895E837974AA}"/>
</file>

<file path=customXml/itemProps2.xml><?xml version="1.0" encoding="utf-8"?>
<ds:datastoreItem xmlns:ds="http://schemas.openxmlformats.org/officeDocument/2006/customXml" ds:itemID="{A382CBC7-5364-4494-A74F-DF3451005B0A}"/>
</file>

<file path=customXml/itemProps3.xml><?xml version="1.0" encoding="utf-8"?>
<ds:datastoreItem xmlns:ds="http://schemas.openxmlformats.org/officeDocument/2006/customXml" ds:itemID="{D5BFA91C-81AD-4F7B-8080-07C30CD5A96E}"/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TC104033927[[fn=Main Event]]</Template>
  <TotalTime>349</TotalTime>
  <Words>339</Words>
  <Application>Microsoft Office PowerPoint</Application>
  <PresentationFormat>Widescreen</PresentationFormat>
  <Paragraphs>51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Impact</vt:lpstr>
      <vt:lpstr>Main Event</vt:lpstr>
      <vt:lpstr>Self-Confidence</vt:lpstr>
      <vt:lpstr>What is self-confidence</vt:lpstr>
      <vt:lpstr>Understanding the self</vt:lpstr>
      <vt:lpstr>Teen advice on building self-confidence</vt:lpstr>
      <vt:lpstr>How to reflect positively toward self</vt:lpstr>
      <vt:lpstr>How to create a good habit</vt:lpstr>
      <vt:lpstr>Affirmations</vt:lpstr>
      <vt:lpstr>Inspiring story</vt:lpstr>
      <vt:lpstr>Effective communication</vt:lpstr>
      <vt:lpstr>Boundaries</vt:lpstr>
      <vt:lpstr>Self care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Self-Confidence</dc:title>
  <dc:creator>Pamela Thompson</dc:creator>
  <cp:lastModifiedBy>Pamela Thompson</cp:lastModifiedBy>
  <cp:revision>25</cp:revision>
  <dcterms:created xsi:type="dcterms:W3CDTF">2014-03-12T01:31:28Z</dcterms:created>
  <dcterms:modified xsi:type="dcterms:W3CDTF">2014-03-12T22:36:19Z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ContentTypeId">
    <vt:lpwstr>0x01010025FE2D001CF2D344AB637DEDC91790A9</vt:lpwstr>
  </property>
  <property fmtid="{D5CDD505-2E9C-101B-9397-08002B2CF9AE}" pid="4" name="CreatedDateTime_Client">
    <vt:filetime>2017-11-30T00:48:12Z</vt:filetime>
  </property>
  <property fmtid="{D5CDD505-2E9C-101B-9397-08002B2CF9AE}" pid="5" name="LastModifiedDateTime_Client">
    <vt:filetime>2017-11-30T00:48:12Z</vt:filetime>
  </property>
  <property fmtid="{D5CDD505-2E9C-101B-9397-08002B2CF9AE}" pid="6" name="MediaServiceImageTags">
    <vt:lpwstr/>
  </property>
</Properties>
</file>